
<file path=[Content_Types].xml><?xml version="1.0" encoding="utf-8"?>
<Types xmlns="http://schemas.openxmlformats.org/package/2006/content-types">
  <Default Extension="jpeg" ContentType="image/jpeg"/>
  <Default Extension="xlsx" ContentType="application/vnd.openxmlformats-officedocument.spreadsheetml.sheet"/>
  <Default Extension="png" ContentType="image/png"/>
  <Default Extension="mp3" ContentType="audio/mp3"/>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harts/chart1.xml" ContentType="application/vnd.openxmlformats-officedocument.drawingml.chart+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8"/>
  </p:notesMasterIdLst>
  <p:sldIdLst>
    <p:sldId id="256" r:id="rId3"/>
    <p:sldId id="257" r:id="rId4"/>
    <p:sldId id="258" r:id="rId5"/>
    <p:sldId id="11088312" r:id="rId6"/>
    <p:sldId id="381" r:id="rId7"/>
    <p:sldId id="389" r:id="rId9"/>
    <p:sldId id="519" r:id="rId10"/>
    <p:sldId id="2711" r:id="rId11"/>
    <p:sldId id="260" r:id="rId12"/>
    <p:sldId id="11088311" r:id="rId13"/>
    <p:sldId id="2721" r:id="rId14"/>
    <p:sldId id="2736" r:id="rId15"/>
    <p:sldId id="8576" r:id="rId16"/>
    <p:sldId id="8580" r:id="rId17"/>
    <p:sldId id="261" r:id="rId18"/>
    <p:sldId id="8578" r:id="rId19"/>
    <p:sldId id="11088316" r:id="rId20"/>
    <p:sldId id="8581" r:id="rId21"/>
    <p:sldId id="8582" r:id="rId22"/>
    <p:sldId id="843" r:id="rId23"/>
    <p:sldId id="262" r:id="rId24"/>
    <p:sldId id="8585" r:id="rId25"/>
    <p:sldId id="534" r:id="rId26"/>
    <p:sldId id="259" r:id="rId27"/>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DE110"/>
    <a:srgbClr val="9773D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varScale="1">
        <p:scale>
          <a:sx n="65" d="100"/>
          <a:sy n="65" d="100"/>
        </p:scale>
        <p:origin x="724" y="48"/>
      </p:cViewPr>
      <p:guideLst/>
    </p:cSldViewPr>
  </p:slideViewPr>
  <p:notesTextViewPr>
    <p:cViewPr>
      <p:scale>
        <a:sx n="1" d="1"/>
        <a:sy n="1" d="1"/>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notesMaster" Target="notesMasters/notesMaster1.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0" Type="http://schemas.openxmlformats.org/officeDocument/2006/relationships/tableStyles" Target="tableStyles.xml"/><Relationship Id="rId3" Type="http://schemas.openxmlformats.org/officeDocument/2006/relationships/slide" Target="slides/slide1.xml"/><Relationship Id="rId29" Type="http://schemas.openxmlformats.org/officeDocument/2006/relationships/viewProps" Target="viewProps.xml"/><Relationship Id="rId28" Type="http://schemas.openxmlformats.org/officeDocument/2006/relationships/presProps" Target="presProps.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charts/_rels/chart1.xml.rels><?xml version="1.0" encoding="UTF-8" standalone="yes"?>
<Relationships xmlns="http://schemas.openxmlformats.org/package/2006/relationships"><Relationship Id="rId1" Type="http://schemas.openxmlformats.org/officeDocument/2006/relationships/package" Target="../embeddings/Workbook1.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spPr>
            <a:solidFill>
              <a:schemeClr val="accent1"/>
            </a:solidFill>
            <a:ln w="38100">
              <a:noFill/>
            </a:ln>
          </c:spPr>
          <c:explosion val="0"/>
          <c:dPt>
            <c:idx val="0"/>
            <c:bubble3D val="0"/>
            <c:spPr>
              <a:solidFill>
                <a:schemeClr val="accent1"/>
              </a:solidFill>
              <a:ln w="38100">
                <a:noFill/>
              </a:ln>
            </c:spPr>
          </c:dPt>
          <c:dPt>
            <c:idx val="1"/>
            <c:bubble3D val="0"/>
            <c:spPr>
              <a:solidFill>
                <a:schemeClr val="accent1"/>
              </a:solidFill>
              <a:ln w="38100">
                <a:noFill/>
              </a:ln>
            </c:spPr>
          </c:dPt>
          <c:dPt>
            <c:idx val="2"/>
            <c:bubble3D val="0"/>
            <c:spPr>
              <a:solidFill>
                <a:schemeClr val="accent1"/>
              </a:solidFill>
              <a:ln w="38100">
                <a:noFill/>
              </a:ln>
            </c:spPr>
          </c:dPt>
          <c:dPt>
            <c:idx val="3"/>
            <c:bubble3D val="0"/>
            <c:spPr>
              <a:solidFill>
                <a:schemeClr val="accent1"/>
              </a:solidFill>
              <a:ln w="38100">
                <a:noFill/>
              </a:ln>
            </c:spPr>
          </c:dPt>
          <c:dPt>
            <c:idx val="4"/>
            <c:bubble3D val="0"/>
            <c:spPr>
              <a:solidFill>
                <a:schemeClr val="accent1"/>
              </a:solidFill>
              <a:ln w="38100">
                <a:noFill/>
              </a:ln>
            </c:spPr>
          </c:dPt>
          <c:dLbls>
            <c:spPr>
              <a:noFill/>
              <a:ln>
                <a:noFill/>
              </a:ln>
              <a:effectLst/>
            </c:spPr>
            <c:txPr>
              <a:bodyPr rot="0" spcFirstLastPara="0" vertOverflow="ellipsis" vert="horz" wrap="square" lIns="38100" tIns="19050" rIns="38100" bIns="19050" anchor="ctr" anchorCtr="1"/>
              <a:lstStyle/>
              <a:p>
                <a:pPr>
                  <a:defRPr lang="zh-CN" sz="1800" b="1" i="0" u="none" strike="noStrike" kern="1200" baseline="-25000">
                    <a:solidFill>
                      <a:schemeClr val="bg1"/>
                    </a:solidFill>
                    <a:latin typeface="FZHei-B01S" panose="02010601030101010101" pitchFamily="2" charset="-122"/>
                    <a:ea typeface="FZHei-B01S" panose="02010601030101010101" pitchFamily="2" charset="-122"/>
                    <a:cs typeface="+mn-ea"/>
                    <a:sym typeface="FZHei-B01S" panose="02010601030101010101" pitchFamily="2" charset="-122"/>
                  </a:defRPr>
                </a:pPr>
              </a:p>
            </c:txPr>
            <c:showLegendKey val="0"/>
            <c:showVal val="0"/>
            <c:showCatName val="0"/>
            <c:showSerName val="0"/>
            <c:showPercent val="1"/>
            <c:showBubbleSize val="0"/>
            <c:showLeaderLines val="1"/>
            <c:extLst>
              <c:ext xmlns:c15="http://schemas.microsoft.com/office/drawing/2012/chart" uri="{CE6537A1-D6FC-4f65-9D91-7224C49458BB}">
                <c15:layout/>
                <c15:showLeaderLines val="1"/>
                <c15:leaderLines/>
              </c:ext>
            </c:extLst>
          </c:dLbls>
          <c:val>
            <c:numRef>
              <c:f>Sheet1!$B$2:$B$6</c:f>
              <c:numCache>
                <c:formatCode>General</c:formatCode>
                <c:ptCount val="5"/>
                <c:pt idx="0">
                  <c:v>70</c:v>
                </c:pt>
                <c:pt idx="1">
                  <c:v>30</c:v>
                </c:pt>
                <c:pt idx="2">
                  <c:v>30</c:v>
                </c:pt>
              </c:numCache>
            </c:numRef>
          </c:val>
          <c:extLst>
            <c:ext xmlns:c15="http://schemas.microsoft.com/office/drawing/2012/chart" uri="{02D57815-91ED-43cb-92C2-25804820EDAC}">
              <c15:filteredSeriesTitle>
                <c15:tx>
                  <c:strRef>
                    <c:extLst>
                      <c:ext uri="{02D57815-91ED-43cb-92C2-25804820EDAC}">
                        <c15:formulaRef>
                          <c15:sqref>Sheet1!$B$1</c15:sqref>
                        </c15:formulaRef>
                      </c:ext>
                    </c:extLst>
                    <c:strCache>
                      <c:ptCount val="1"/>
                      <c:pt idx="0">
                        <c:v>Sales</c:v>
                      </c:pt>
                    </c:strCache>
                  </c:strRef>
                </c15:tx>
              </c15:filteredSeriesTitle>
            </c:ext>
            <c:ext xmlns:c15="http://schemas.microsoft.com/office/drawing/2012/chart" uri="{02D57815-91ED-43cb-92C2-25804820EDAC}">
              <c15:filteredCategoryTitle>
                <c15:cat>
                  <c:strRef>
                    <c:extLst>
                      <c:ext uri="{02D57815-91ED-43cb-92C2-25804820EDAC}">
                        <c15:formulaRef>
                          <c15:sqref>Sheet1!$A$2:$A$6</c15:sqref>
                        </c15:formulaRef>
                      </c:ext>
                    </c:extLst>
                    <c:strCache>
                      <c:ptCount val="5"/>
                      <c:pt idx="0">
                        <c:v>1st Qtr</c:v>
                      </c:pt>
                      <c:pt idx="1">
                        <c:v>2nd Qtr</c:v>
                      </c:pt>
                      <c:pt idx="2">
                        <c:v>2nd Qtr</c:v>
                      </c:pt>
                      <c:pt idx="3">
                        <c:v>2nd Qtr</c:v>
                      </c:pt>
                      <c:pt idx="4">
                        <c:v>2nd Qtr</c:v>
                      </c:pt>
                    </c:strCache>
                  </c:strRef>
                </c15:cat>
              </c15:filteredCategoryTitle>
            </c:ext>
          </c:extLst>
        </c:ser>
        <c:dLbls>
          <c:showLegendKey val="0"/>
          <c:showVal val="0"/>
          <c:showCatName val="0"/>
          <c:showSerName val="0"/>
          <c:showPercent val="1"/>
          <c:showBubbleSize val="0"/>
          <c:showLeaderLines val="1"/>
        </c:dLbls>
        <c:firstSliceAng val="0"/>
        <c:holeSize val="50"/>
      </c:doughnutChart>
    </c:plotArea>
    <c:plotVisOnly val="1"/>
    <c:dispBlanksAs val="gap"/>
    <c:showDLblsOverMax val="0"/>
  </c:chart>
  <c:spPr>
    <a:ln>
      <a:noFill/>
    </a:ln>
  </c:spPr>
  <c:txPr>
    <a:bodyPr/>
    <a:lstStyle/>
    <a:p>
      <a:pPr>
        <a:defRPr lang="zh-CN" sz="1800" b="1" baseline="-25000">
          <a:solidFill>
            <a:schemeClr val="bg1"/>
          </a:solidFill>
          <a:latin typeface="FZHei-B01S" panose="02010601030101010101" pitchFamily="2" charset="-122"/>
          <a:ea typeface="FZHei-B01S" panose="02010601030101010101" pitchFamily="2" charset="-122"/>
          <a:cs typeface="+mn-ea"/>
          <a:sym typeface="FZHei-B01S" panose="02010601030101010101" pitchFamily="2" charset="-122"/>
        </a:defRPr>
      </a:pPr>
    </a:p>
  </c:txPr>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F70677A-0D97-42BC-B3DF-E8B35DFB6F83}"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8CEA17A-FE5E-4089-9B69-BA0CBA5B2CC3}"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34C0232-94FA-4EBE-BB9B-79FBE486032D}" type="slidenum">
              <a:rPr lang="zh-CN" altLang="en-US" smtClean="0"/>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3D914D7-F920-4CFC-9A44-0A24832BAFAD}" type="slidenum">
              <a:rPr lang="zh-CN" altLang="en-US" smtClean="0"/>
            </a:fld>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r>
              <a:rPr lang="en-US"/>
              <a:t>My First Template</a:t>
            </a:r>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5E820B7-5791-4F55-82DF-71540649BBA2}" type="slidenum">
              <a:rPr lang="zh-CN" altLang="en-US" smtClean="0"/>
            </a:fld>
            <a:endParaRPr lang="zh-CN"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1CB8912-F0BA-4AD8-8415-DA1F26BCB09F}" type="slidenum">
              <a:rPr lang="zh-CN" altLang="en-US" smtClean="0"/>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C009294-F4F0-4A59-8A6D-14E5E3E10A3B}" type="slidenum">
              <a:rPr lang="zh-CN" altLang="en-US" smtClean="0"/>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defRPr/>
            </a:pPr>
            <a:fld id="{F1CB8912-F0BA-4AD8-8415-DA1F26BCB09F}"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B8E5CA3-F24B-4719-BCA2-A7B047E20618}" type="slidenum">
              <a:rPr lang="zh-CN" altLang="en-US" smtClean="0"/>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2A64216-7571-4F55-B8A0-A9B09CAD06D6}" type="slidenum">
              <a:rPr lang="zh-CN" altLang="en-US" smtClean="0"/>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ตัวแทนรูปบนภาพนิ่ง 1"/>
          <p:cNvSpPr>
            <a:spLocks noGrp="1" noRot="1" noChangeAspect="1"/>
          </p:cNvSpPr>
          <p:nvPr>
            <p:ph type="sldImg"/>
          </p:nvPr>
        </p:nvSpPr>
        <p:spPr/>
      </p:sp>
      <p:sp>
        <p:nvSpPr>
          <p:cNvPr id="3" name="ตัวแทนบันทึกย่อ 2"/>
          <p:cNvSpPr>
            <a:spLocks noGrp="1"/>
          </p:cNvSpPr>
          <p:nvPr>
            <p:ph type="body" idx="1"/>
          </p:nvPr>
        </p:nvSpPr>
        <p:spPr/>
        <p:txBody>
          <a:bodyPr/>
          <a:lstStyle/>
          <a:p>
            <a:endParaRPr lang="th-TH" dirty="0"/>
          </a:p>
        </p:txBody>
      </p:sp>
      <p:sp>
        <p:nvSpPr>
          <p:cNvPr id="4" name="ตัวแทนหมายเลขภาพนิ่ง 3"/>
          <p:cNvSpPr>
            <a:spLocks noGrp="1"/>
          </p:cNvSpPr>
          <p:nvPr>
            <p:ph type="sldNum" sz="quarter" idx="10"/>
          </p:nvPr>
        </p:nvSpPr>
        <p:spPr/>
        <p:txBody>
          <a:bodyPr/>
          <a:lstStyle/>
          <a:p>
            <a:fld id="{6B8CD501-6BB7-45B6-B183-6435F0E3813A}" type="slidenum">
              <a:rPr lang="th-TH" smtClean="0"/>
            </a:fld>
            <a:endParaRPr lang="th-TH"/>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0671087-1249-49DD-957A-A2D169081609}" type="slidenum">
              <a:rPr lang="zh-CN" altLang="en-US" smtClean="0"/>
            </a:fld>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3D914D7-F920-4CFC-9A44-0A24832BAFAD}"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endParaRPr lang="zh-CN" altLang="en-US"/>
          </a:p>
        </p:txBody>
      </p:sp>
      <p:sp>
        <p:nvSpPr>
          <p:cNvPr id="4" name="日期占位符 3"/>
          <p:cNvSpPr>
            <a:spLocks noGrp="1"/>
          </p:cNvSpPr>
          <p:nvPr>
            <p:ph type="dt" sz="half" idx="10"/>
          </p:nvPr>
        </p:nvSpPr>
        <p:spPr/>
        <p:txBody>
          <a:bodyPr/>
          <a:lstStyle/>
          <a:p>
            <a:fld id="{DDCF149E-F706-4737-B602-9CBA2455AC43}"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BD382B5B-8472-4AE5-BC62-170F60ED2270}"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250" advClick="0" advTm="0">
        <p:push dir="u"/>
      </p:transition>
    </mc:Choice>
    <mc:Fallback>
      <p:transition spd="slow" advClick="0" advTm="0">
        <p:push dir="u"/>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竖排文字占位符 2"/>
          <p:cNvSpPr>
            <a:spLocks noGrp="1"/>
          </p:cNvSpPr>
          <p:nvPr>
            <p:ph type="body" orient="vert" idx="1" hasCustomPrompt="1"/>
          </p:nvPr>
        </p:nvSpPr>
        <p:spPr/>
        <p:txBody>
          <a:bodyPr vert="eaVert"/>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DDCF149E-F706-4737-B602-9CBA2455AC43}"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BD382B5B-8472-4AE5-BC62-170F60ED2270}"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250" advClick="0" advTm="0">
        <p:push dir="u"/>
      </p:transition>
    </mc:Choice>
    <mc:Fallback>
      <p:transition spd="slow" advClick="0" advTm="0">
        <p:push dir="u"/>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hasCustomPrompt="1"/>
          </p:nvPr>
        </p:nvSpPr>
        <p:spPr>
          <a:xfrm>
            <a:off x="838200" y="365125"/>
            <a:ext cx="7734300" cy="5811838"/>
          </a:xfrm>
        </p:spPr>
        <p:txBody>
          <a:bodyPr vert="eaVert"/>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DDCF149E-F706-4737-B602-9CBA2455AC43}"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BD382B5B-8472-4AE5-BC62-170F60ED2270}"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250" advClick="0" advTm="0">
        <p:push dir="u"/>
      </p:transition>
    </mc:Choice>
    <mc:Fallback>
      <p:transition spd="slow" advClick="0" advTm="0">
        <p:push dir="u"/>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内页-1">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slow" p14:dur="1250" advClick="0" advTm="0">
        <p:push dir="u"/>
      </p:transition>
    </mc:Choice>
    <mc:Fallback>
      <p:transition spd="slow" advClick="0" advTm="0">
        <p:push dir="u"/>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自定义版式">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slow" p14:dur="1250" advClick="0" advTm="0">
        <p:push dir="u"/>
      </p:transition>
    </mc:Choice>
    <mc:Fallback>
      <p:transition spd="slow" advClick="0" advTm="0">
        <p:push dir="u"/>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1_标题和内容">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slow" p14:dur="1250" advClick="0" advTm="0">
        <p:push dir="u"/>
      </p:transition>
    </mc:Choice>
    <mc:Fallback>
      <p:transition spd="slow" advClick="0" advTm="0">
        <p:push dir="u"/>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2_Title Slide">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slow" p14:dur="1250" advClick="0" advTm="0">
        <p:push dir="u"/>
      </p:transition>
    </mc:Choice>
    <mc:Fallback>
      <p:transition spd="slow" advClick="0" advTm="0">
        <p:push dir="u"/>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ส่วนหัวของส่วน">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slow" p14:dur="1250" advClick="0" advTm="0">
        <p:push dir="u"/>
      </p:transition>
    </mc:Choice>
    <mc:Fallback>
      <p:transition spd="slow" advClick="0" advTm="0">
        <p:push dir="u"/>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Title Slide-01">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a:xfrm>
            <a:off x="514361" y="6513514"/>
            <a:ext cx="4114800" cy="263525"/>
          </a:xfrm>
          <a:prstGeom prst="rect">
            <a:avLst/>
          </a:prstGeom>
        </p:spPr>
        <p:txBody>
          <a:bodyPr lIns="0" tIns="0" rIns="0" bIns="0" anchor="ctr" anchorCtr="0"/>
          <a:lstStyle>
            <a:lvl1pPr>
              <a:defRPr sz="1000">
                <a:solidFill>
                  <a:schemeClr val="bg1">
                    <a:lumMod val="65000"/>
                  </a:schemeClr>
                </a:solidFill>
              </a:defRPr>
            </a:lvl1pPr>
          </a:lstStyle>
          <a:p>
            <a:r>
              <a:rPr lang="en-GB" dirty="0"/>
              <a:t> </a:t>
            </a:r>
            <a:endParaRPr lang="en-GB" dirty="0"/>
          </a:p>
        </p:txBody>
      </p:sp>
      <p:sp>
        <p:nvSpPr>
          <p:cNvPr id="6" name="Slide Number Placeholder 5"/>
          <p:cNvSpPr>
            <a:spLocks noGrp="1"/>
          </p:cNvSpPr>
          <p:nvPr>
            <p:ph type="sldNum" sz="quarter" idx="12"/>
          </p:nvPr>
        </p:nvSpPr>
        <p:spPr>
          <a:xfrm>
            <a:off x="80962" y="6513514"/>
            <a:ext cx="338139" cy="263525"/>
          </a:xfrm>
          <a:prstGeom prst="rect">
            <a:avLst/>
          </a:prstGeom>
          <a:ln>
            <a:solidFill>
              <a:schemeClr val="bg1">
                <a:lumMod val="85000"/>
              </a:schemeClr>
            </a:solidFill>
          </a:ln>
        </p:spPr>
        <p:txBody>
          <a:bodyPr lIns="0" tIns="0" rIns="0" bIns="0" anchor="ctr" anchorCtr="0"/>
          <a:lstStyle>
            <a:lvl1pPr algn="ctr">
              <a:defRPr sz="1000">
                <a:solidFill>
                  <a:schemeClr val="bg1">
                    <a:lumMod val="65000"/>
                  </a:schemeClr>
                </a:solidFill>
              </a:defRPr>
            </a:lvl1pPr>
          </a:lstStyle>
          <a:p>
            <a:fld id="{F38B1AB7-65BE-463D-9AF3-0E306DDDB8CD}" type="slidenum">
              <a:rPr lang="en-GB" smtClean="0"/>
            </a:fld>
            <a:endParaRPr lang="en-GB" dirty="0"/>
          </a:p>
        </p:txBody>
      </p:sp>
    </p:spTree>
  </p:cSld>
  <p:clrMapOvr>
    <a:masterClrMapping/>
  </p:clrMapOvr>
  <mc:AlternateContent xmlns:mc="http://schemas.openxmlformats.org/markup-compatibility/2006">
    <mc:Choice xmlns:p14="http://schemas.microsoft.com/office/powerpoint/2010/main" Requires="p14">
      <p:transition spd="slow" p14:dur="1250" advClick="0" advTm="0">
        <p:push dir="u"/>
      </p:transition>
    </mc:Choice>
    <mc:Fallback>
      <p:transition spd="slow" advClick="0" advTm="0">
        <p:push dir="u"/>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animBg="1"/>
    </p:bld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Main">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slow" p14:dur="1250" advClick="0" advTm="0">
        <p:push dir="u"/>
      </p:transition>
    </mc:Choice>
    <mc:Fallback>
      <p:transition spd="slow" advClick="0" advTm="0">
        <p:push dir="u"/>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2_仅标题">
    <p:spTree>
      <p:nvGrpSpPr>
        <p:cNvPr id="1" name=""/>
        <p:cNvGrpSpPr/>
        <p:nvPr/>
      </p:nvGrpSpPr>
      <p:grpSpPr>
        <a:xfrm>
          <a:off x="0" y="0"/>
          <a:ext cx="0" cy="0"/>
          <a:chOff x="0" y="0"/>
          <a:chExt cx="0" cy="0"/>
        </a:xfrm>
      </p:grpSpPr>
      <p:sp>
        <p:nvSpPr>
          <p:cNvPr id="6" name="日期占位符 2"/>
          <p:cNvSpPr>
            <a:spLocks noGrp="1"/>
          </p:cNvSpPr>
          <p:nvPr>
            <p:ph type="dt" sz="half" idx="10"/>
          </p:nvPr>
        </p:nvSpPr>
        <p:spPr/>
        <p:txBody>
          <a:bodyPr/>
          <a:lstStyle>
            <a:lvl1pPr>
              <a:defRPr/>
            </a:lvl1pPr>
          </a:lstStyle>
          <a:p>
            <a:pPr>
              <a:defRPr/>
            </a:pPr>
            <a:fld id="{DE1A31B1-0F68-4C33-BDD3-CAE4BFAB13F6}" type="datetimeFigureOut">
              <a:rPr lang="zh-CN" altLang="en-US"/>
            </a:fld>
            <a:endParaRPr lang="zh-CN" altLang="en-US"/>
          </a:p>
        </p:txBody>
      </p:sp>
      <p:sp>
        <p:nvSpPr>
          <p:cNvPr id="7" name="页脚占位符 3"/>
          <p:cNvSpPr>
            <a:spLocks noGrp="1"/>
          </p:cNvSpPr>
          <p:nvPr>
            <p:ph type="ftr" sz="quarter" idx="11"/>
          </p:nvPr>
        </p:nvSpPr>
        <p:spPr/>
        <p:txBody>
          <a:bodyPr/>
          <a:lstStyle>
            <a:lvl1pPr>
              <a:defRPr/>
            </a:lvl1pPr>
          </a:lstStyle>
          <a:p>
            <a:pPr>
              <a:defRPr/>
            </a:pPr>
            <a:endParaRPr lang="zh-CN" altLang="en-US"/>
          </a:p>
        </p:txBody>
      </p:sp>
      <p:sp>
        <p:nvSpPr>
          <p:cNvPr id="8" name="灯片编号占位符 4"/>
          <p:cNvSpPr>
            <a:spLocks noGrp="1"/>
          </p:cNvSpPr>
          <p:nvPr>
            <p:ph type="sldNum" sz="quarter" idx="12"/>
          </p:nvPr>
        </p:nvSpPr>
        <p:spPr/>
        <p:txBody>
          <a:bodyPr/>
          <a:lstStyle>
            <a:lvl1pPr>
              <a:defRPr smtClean="0"/>
            </a:lvl1pPr>
          </a:lstStyle>
          <a:p>
            <a:pPr>
              <a:defRPr/>
            </a:pPr>
            <a:fld id="{07AE1855-463C-43AE-8675-A336B67320E0}" type="slidenum">
              <a:rPr lang="zh-CN" altLang="en-US"/>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250" advClick="0" advTm="0">
        <p:push dir="u"/>
      </p:transition>
    </mc:Choice>
    <mc:Fallback>
      <p:transition spd="slow" advClick="0" advTm="0">
        <p:push dir="u"/>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idx="1" hasCustomPrompt="1"/>
          </p:nvPr>
        </p:nvSpPr>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DDCF149E-F706-4737-B602-9CBA2455AC43}"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BD382B5B-8472-4AE5-BC62-170F60ED2270}"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250" advClick="0" advTm="0">
        <p:push dir="u"/>
      </p:transition>
    </mc:Choice>
    <mc:Fallback>
      <p:transition spd="slow" advClick="0" advTm="0">
        <p:push dir="u"/>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endParaRPr lang="zh-CN" altLang="en-US"/>
          </a:p>
        </p:txBody>
      </p:sp>
      <p:sp>
        <p:nvSpPr>
          <p:cNvPr id="3" name="文本占位符 2"/>
          <p:cNvSpPr>
            <a:spLocks noGrp="1"/>
          </p:cNvSpPr>
          <p:nvPr>
            <p:ph type="body" idx="1" hasCustomPrompt="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编辑母版文本样式</a:t>
            </a:r>
            <a:endParaRPr lang="zh-CN" altLang="en-US"/>
          </a:p>
        </p:txBody>
      </p:sp>
      <p:sp>
        <p:nvSpPr>
          <p:cNvPr id="4" name="日期占位符 3"/>
          <p:cNvSpPr>
            <a:spLocks noGrp="1"/>
          </p:cNvSpPr>
          <p:nvPr>
            <p:ph type="dt" sz="half" idx="10"/>
          </p:nvPr>
        </p:nvSpPr>
        <p:spPr/>
        <p:txBody>
          <a:bodyPr/>
          <a:lstStyle/>
          <a:p>
            <a:fld id="{DDCF149E-F706-4737-B602-9CBA2455AC43}"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BD382B5B-8472-4AE5-BC62-170F60ED2270}"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250" advClick="0" advTm="0">
        <p:push dir="u"/>
      </p:transition>
    </mc:Choice>
    <mc:Fallback>
      <p:transition spd="slow" advClick="0" advTm="0">
        <p:push dir="u"/>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sz="half" idx="1" hasCustomPrompt="1"/>
          </p:nvPr>
        </p:nvSpPr>
        <p:spPr>
          <a:xfrm>
            <a:off x="838200" y="1825625"/>
            <a:ext cx="5181600" cy="4351338"/>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内容占位符 3"/>
          <p:cNvSpPr>
            <a:spLocks noGrp="1"/>
          </p:cNvSpPr>
          <p:nvPr>
            <p:ph sz="half" idx="2" hasCustomPrompt="1"/>
          </p:nvPr>
        </p:nvSpPr>
        <p:spPr>
          <a:xfrm>
            <a:off x="6172200" y="1825625"/>
            <a:ext cx="5181600" cy="4351338"/>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日期占位符 4"/>
          <p:cNvSpPr>
            <a:spLocks noGrp="1"/>
          </p:cNvSpPr>
          <p:nvPr>
            <p:ph type="dt" sz="half" idx="10"/>
          </p:nvPr>
        </p:nvSpPr>
        <p:spPr/>
        <p:txBody>
          <a:bodyPr/>
          <a:lstStyle/>
          <a:p>
            <a:fld id="{DDCF149E-F706-4737-B602-9CBA2455AC43}"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BD382B5B-8472-4AE5-BC62-170F60ED2270}"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250" advClick="0" advTm="0">
        <p:push dir="u"/>
      </p:transition>
    </mc:Choice>
    <mc:Fallback>
      <p:transition spd="slow" advClick="0" advTm="0">
        <p:push dir="u"/>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endParaRPr lang="zh-CN" altLang="en-US"/>
          </a:p>
        </p:txBody>
      </p:sp>
      <p:sp>
        <p:nvSpPr>
          <p:cNvPr id="3" name="文本占位符 2"/>
          <p:cNvSpPr>
            <a:spLocks noGrp="1"/>
          </p:cNvSpPr>
          <p:nvPr>
            <p:ph type="body" idx="1" hasCustomPrompt="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endParaRPr lang="zh-CN" altLang="en-US"/>
          </a:p>
        </p:txBody>
      </p:sp>
      <p:sp>
        <p:nvSpPr>
          <p:cNvPr id="4" name="内容占位符 3"/>
          <p:cNvSpPr>
            <a:spLocks noGrp="1"/>
          </p:cNvSpPr>
          <p:nvPr>
            <p:ph sz="half" idx="2" hasCustomPrompt="1"/>
          </p:nvPr>
        </p:nvSpPr>
        <p:spPr>
          <a:xfrm>
            <a:off x="839788" y="2505075"/>
            <a:ext cx="5157787" cy="3684588"/>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文本占位符 4"/>
          <p:cNvSpPr>
            <a:spLocks noGrp="1"/>
          </p:cNvSpPr>
          <p:nvPr>
            <p:ph type="body" sz="quarter" idx="3" hasCustomPrompt="1"/>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endParaRPr lang="zh-CN" altLang="en-US"/>
          </a:p>
        </p:txBody>
      </p:sp>
      <p:sp>
        <p:nvSpPr>
          <p:cNvPr id="6" name="内容占位符 5"/>
          <p:cNvSpPr>
            <a:spLocks noGrp="1"/>
          </p:cNvSpPr>
          <p:nvPr>
            <p:ph sz="quarter" idx="4" hasCustomPrompt="1"/>
          </p:nvPr>
        </p:nvSpPr>
        <p:spPr>
          <a:xfrm>
            <a:off x="6172200" y="2505075"/>
            <a:ext cx="5183188" cy="3684588"/>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7" name="日期占位符 6"/>
          <p:cNvSpPr>
            <a:spLocks noGrp="1"/>
          </p:cNvSpPr>
          <p:nvPr>
            <p:ph type="dt" sz="half" idx="10"/>
          </p:nvPr>
        </p:nvSpPr>
        <p:spPr/>
        <p:txBody>
          <a:bodyPr/>
          <a:lstStyle/>
          <a:p>
            <a:fld id="{DDCF149E-F706-4737-B602-9CBA2455AC43}"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BD382B5B-8472-4AE5-BC62-170F60ED2270}"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250" advClick="0" advTm="0">
        <p:push dir="u"/>
      </p:transition>
    </mc:Choice>
    <mc:Fallback>
      <p:transition spd="slow" advClick="0" advTm="0">
        <p:push dir="u"/>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fld id="{DDCF149E-F706-4737-B602-9CBA2455AC43}"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BD382B5B-8472-4AE5-BC62-170F60ED2270}"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250" advClick="0" advTm="0">
        <p:push dir="u"/>
      </p:transition>
    </mc:Choice>
    <mc:Fallback>
      <p:transition spd="slow" advClick="0" advTm="0">
        <p:push dir="u"/>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DDCF149E-F706-4737-B602-9CBA2455AC43}"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BD382B5B-8472-4AE5-BC62-170F60ED2270}"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250" advClick="0" advTm="0">
        <p:push dir="u"/>
      </p:transition>
    </mc:Choice>
    <mc:Fallback>
      <p:transition spd="slow" advClick="0" advTm="0">
        <p:push dir="u"/>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zh-CN" altLang="en-US"/>
          </a:p>
        </p:txBody>
      </p:sp>
      <p:sp>
        <p:nvSpPr>
          <p:cNvPr id="3" name="内容占位符 2"/>
          <p:cNvSpPr>
            <a:spLocks noGrp="1"/>
          </p:cNvSpPr>
          <p:nvPr>
            <p:ph idx="1" hasCustomPrompt="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文本占位符 3"/>
          <p:cNvSpPr>
            <a:spLocks noGrp="1"/>
          </p:cNvSpPr>
          <p:nvPr>
            <p:ph type="body" sz="half" idx="2" hasCustomPrompt="1"/>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endParaRPr lang="zh-CN" altLang="en-US"/>
          </a:p>
        </p:txBody>
      </p:sp>
      <p:sp>
        <p:nvSpPr>
          <p:cNvPr id="5" name="日期占位符 4"/>
          <p:cNvSpPr>
            <a:spLocks noGrp="1"/>
          </p:cNvSpPr>
          <p:nvPr>
            <p:ph type="dt" sz="half" idx="10"/>
          </p:nvPr>
        </p:nvSpPr>
        <p:spPr/>
        <p:txBody>
          <a:bodyPr/>
          <a:lstStyle/>
          <a:p>
            <a:fld id="{DDCF149E-F706-4737-B602-9CBA2455AC43}"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BD382B5B-8472-4AE5-BC62-170F60ED2270}"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250" advClick="0" advTm="0">
        <p:push dir="u"/>
      </p:transition>
    </mc:Choice>
    <mc:Fallback>
      <p:transition spd="slow" advClick="0" advTm="0">
        <p:push dir="u"/>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hasCustomPrompt="1"/>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endParaRPr lang="zh-CN" altLang="en-US"/>
          </a:p>
        </p:txBody>
      </p:sp>
      <p:sp>
        <p:nvSpPr>
          <p:cNvPr id="5" name="日期占位符 4"/>
          <p:cNvSpPr>
            <a:spLocks noGrp="1"/>
          </p:cNvSpPr>
          <p:nvPr>
            <p:ph type="dt" sz="half" idx="10"/>
          </p:nvPr>
        </p:nvSpPr>
        <p:spPr/>
        <p:txBody>
          <a:bodyPr/>
          <a:lstStyle/>
          <a:p>
            <a:fld id="{DDCF149E-F706-4737-B602-9CBA2455AC43}"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BD382B5B-8472-4AE5-BC62-170F60ED2270}"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250" advClick="0" advTm="0">
        <p:push dir="u"/>
      </p:transition>
    </mc:Choice>
    <mc:Fallback>
      <p:transition spd="slow" advClick="0" advTm="0">
        <p:push dir="u"/>
      </p:transition>
    </mc:Fallback>
  </mc:AlternateContent>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0" Type="http://schemas.openxmlformats.org/officeDocument/2006/relationships/theme" Target="../theme/theme1.xml"/><Relationship Id="rId2" Type="http://schemas.openxmlformats.org/officeDocument/2006/relationships/slideLayout" Target="../slideLayouts/slideLayout2.xml"/><Relationship Id="rId19" Type="http://schemas.openxmlformats.org/officeDocument/2006/relationships/slideLayout" Target="../slideLayouts/slideLayout19.xml"/><Relationship Id="rId18" Type="http://schemas.openxmlformats.org/officeDocument/2006/relationships/slideLayout" Target="../slideLayouts/slideLayout18.xml"/><Relationship Id="rId17" Type="http://schemas.openxmlformats.org/officeDocument/2006/relationships/slideLayout" Target="../slideLayouts/slideLayout17.xml"/><Relationship Id="rId16" Type="http://schemas.openxmlformats.org/officeDocument/2006/relationships/slideLayout" Target="../slideLayouts/slideLayout16.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DCF149E-F706-4737-B602-9CBA2455AC43}"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D382B5B-8472-4AE5-BC62-170F60ED2270}"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Lst>
  <mc:AlternateContent xmlns:mc="http://schemas.openxmlformats.org/markup-compatibility/2006">
    <mc:Choice xmlns:p14="http://schemas.microsoft.com/office/powerpoint/2010/main" Requires="p14">
      <p:transition spd="slow" p14:dur="1250" advClick="0" advTm="0">
        <p:push dir="u"/>
      </p:transition>
    </mc:Choice>
    <mc:Fallback>
      <p:transition spd="slow" advClick="0" advTm="0">
        <p:push dir="u"/>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5" Type="http://schemas.openxmlformats.org/officeDocument/2006/relationships/slideLayout" Target="../slideLayouts/slideLayout1.xml"/><Relationship Id="rId4" Type="http://schemas.openxmlformats.org/officeDocument/2006/relationships/image" Target="../media/image2.png"/><Relationship Id="rId3" Type="http://schemas.microsoft.com/office/2007/relationships/media" Target="../media/media1.mp3"/><Relationship Id="rId2" Type="http://schemas.openxmlformats.org/officeDocument/2006/relationships/audio" Target="../media/media1.mp3"/><Relationship Id="rId1" Type="http://schemas.openxmlformats.org/officeDocument/2006/relationships/image" Target="../media/image1.png"/></Relationships>
</file>

<file path=ppt/slides/_rels/slide10.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6.pn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6.xml"/></Relationships>
</file>

<file path=ppt/slides/_rels/slide15.xml.rels><?xml version="1.0" encoding="UTF-8" standalone="yes"?>
<Relationships xmlns="http://schemas.openxmlformats.org/package/2006/relationships"><Relationship Id="rId4" Type="http://schemas.openxmlformats.org/officeDocument/2006/relationships/slideLayout" Target="../slideLayouts/slideLayout7.xml"/><Relationship Id="rId3" Type="http://schemas.openxmlformats.org/officeDocument/2006/relationships/tags" Target="../tags/tag6.xml"/><Relationship Id="rId2" Type="http://schemas.openxmlformats.org/officeDocument/2006/relationships/tags" Target="../tags/tag5.xml"/><Relationship Id="rId1" Type="http://schemas.openxmlformats.org/officeDocument/2006/relationships/image" Target="../media/image4.pn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6.xml"/></Relationships>
</file>

<file path=ppt/slides/_rels/slide17.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7.png"/></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8.xml"/></Relationships>
</file>

<file path=ppt/slides/_rels/slide2.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3.pn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9.xml"/></Relationships>
</file>

<file path=ppt/slides/_rels/slide21.xml.rels><?xml version="1.0" encoding="UTF-8" standalone="yes"?>
<Relationships xmlns="http://schemas.openxmlformats.org/package/2006/relationships"><Relationship Id="rId4" Type="http://schemas.openxmlformats.org/officeDocument/2006/relationships/slideLayout" Target="../slideLayouts/slideLayout7.xml"/><Relationship Id="rId3" Type="http://schemas.openxmlformats.org/officeDocument/2006/relationships/tags" Target="../tags/tag8.xml"/><Relationship Id="rId2" Type="http://schemas.openxmlformats.org/officeDocument/2006/relationships/tags" Target="../tags/tag7.xml"/><Relationship Id="rId1" Type="http://schemas.openxmlformats.org/officeDocument/2006/relationships/image" Target="../media/image4.png"/></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6" Type="http://schemas.openxmlformats.org/officeDocument/2006/relationships/notesSlide" Target="../notesSlides/notesSlide13.xml"/><Relationship Id="rId5" Type="http://schemas.openxmlformats.org/officeDocument/2006/relationships/slideLayout" Target="../slideLayouts/slideLayout7.xml"/><Relationship Id="rId4" Type="http://schemas.openxmlformats.org/officeDocument/2006/relationships/image" Target="../media/image11.png"/><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image" Target="../media/image8.png"/></Relationships>
</file>

<file path=ppt/slides/_rels/slide24.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png"/></Relationships>
</file>

<file path=ppt/slides/_rels/slide3.xml.rels><?xml version="1.0" encoding="UTF-8" standalone="yes"?>
<Relationships xmlns="http://schemas.openxmlformats.org/package/2006/relationships"><Relationship Id="rId4" Type="http://schemas.openxmlformats.org/officeDocument/2006/relationships/slideLayout" Target="../slideLayouts/slideLayout7.xml"/><Relationship Id="rId3" Type="http://schemas.openxmlformats.org/officeDocument/2006/relationships/tags" Target="../tags/tag2.xml"/><Relationship Id="rId2" Type="http://schemas.openxmlformats.org/officeDocument/2006/relationships/tags" Target="../tags/tag1.xml"/><Relationship Id="rId1" Type="http://schemas.openxmlformats.org/officeDocument/2006/relationships/image" Target="../media/image4.png"/></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5.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7.xml"/><Relationship Id="rId1" Type="http://schemas.openxmlformats.org/officeDocument/2006/relationships/chart" Target="../charts/chart1.xml"/></Relationships>
</file>

<file path=ppt/slides/_rels/slide9.xml.rels><?xml version="1.0" encoding="UTF-8" standalone="yes"?>
<Relationships xmlns="http://schemas.openxmlformats.org/package/2006/relationships"><Relationship Id="rId4" Type="http://schemas.openxmlformats.org/officeDocument/2006/relationships/slideLayout" Target="../slideLayouts/slideLayout7.xml"/><Relationship Id="rId3" Type="http://schemas.openxmlformats.org/officeDocument/2006/relationships/tags" Target="../tags/tag4.xml"/><Relationship Id="rId2" Type="http://schemas.openxmlformats.org/officeDocument/2006/relationships/tags" Target="../tags/tag3.xml"/><Relationship Id="rId1"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rotWithShape="1">
          <a:blip r:embed="rId1">
            <a:extLst>
              <a:ext uri="{28A0092B-C50C-407E-A947-70E740481C1C}">
                <a14:useLocalDpi xmlns:a14="http://schemas.microsoft.com/office/drawing/2010/main" val="0"/>
              </a:ext>
            </a:extLst>
          </a:blip>
          <a:srcRect l="17490" t="13411" r="17490" b="4853"/>
          <a:stretch>
            <a:fillRect/>
          </a:stretch>
        </p:blipFill>
        <p:spPr>
          <a:xfrm rot="5400000">
            <a:off x="2667000" y="-2667002"/>
            <a:ext cx="6857998" cy="12192003"/>
          </a:xfrm>
          <a:prstGeom prst="rect">
            <a:avLst/>
          </a:prstGeom>
        </p:spPr>
      </p:pic>
      <p:sp>
        <p:nvSpPr>
          <p:cNvPr id="6" name="Title 1"/>
          <p:cNvSpPr txBox="1"/>
          <p:nvPr/>
        </p:nvSpPr>
        <p:spPr>
          <a:xfrm>
            <a:off x="2442252" y="2659744"/>
            <a:ext cx="6240693" cy="1538512"/>
          </a:xfrm>
          <a:prstGeom prst="rect">
            <a:avLst/>
          </a:prstGeom>
        </p:spPr>
        <p:txBody>
          <a:bodyPr vert="horz" lIns="0" tIns="0" rIns="0" bIns="0" rtlCol="0" anchor="ctr">
            <a:noAutofit/>
          </a:bodyPr>
          <a:lstStyle>
            <a:lvl1pPr algn="ctr" defTabSz="914400" rtl="0" eaLnBrk="1" latinLnBrk="0" hangingPunct="1">
              <a:lnSpc>
                <a:spcPts val="4800"/>
              </a:lnSpc>
              <a:spcBef>
                <a:spcPct val="0"/>
              </a:spcBef>
              <a:buNone/>
              <a:defRPr sz="9000" b="0" kern="1200">
                <a:solidFill>
                  <a:schemeClr val="accent6"/>
                </a:solidFill>
                <a:latin typeface="Open Sans Light" panose="020B0306030504020204" pitchFamily="34" charset="0"/>
                <a:ea typeface="Open Sans Light" panose="020B0306030504020204" pitchFamily="34" charset="0"/>
                <a:cs typeface="Open Sans Light" panose="020B0306030504020204" pitchFamily="34" charset="0"/>
              </a:defRPr>
            </a:lvl1pPr>
          </a:lstStyle>
          <a:p>
            <a:r>
              <a:rPr lang="zh-CN" altLang="en-US" sz="9600" dirty="0">
                <a:solidFill>
                  <a:schemeClr val="bg1"/>
                </a:solidFill>
                <a:latin typeface="FZHei-B01S" panose="02010601030101010101" pitchFamily="2" charset="-122"/>
                <a:ea typeface="FZHei-B01S" panose="02010601030101010101" pitchFamily="2" charset="-122"/>
                <a:sym typeface="FZHei-B01S" panose="02010601030101010101" pitchFamily="2" charset="-122"/>
              </a:rPr>
              <a:t>校园招聘</a:t>
            </a:r>
            <a:endParaRPr lang="id-ID" sz="9600" dirty="0">
              <a:solidFill>
                <a:schemeClr val="bg1"/>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7" name="矩形 6"/>
          <p:cNvSpPr/>
          <p:nvPr/>
        </p:nvSpPr>
        <p:spPr>
          <a:xfrm>
            <a:off x="3475533" y="3901174"/>
            <a:ext cx="3969480" cy="354664"/>
          </a:xfrm>
          <a:prstGeom prst="rect">
            <a:avLst/>
          </a:prstGeom>
          <a:solidFill>
            <a:srgbClr val="FDE110"/>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a:solidFill>
                  <a:srgbClr val="9773D6"/>
                </a:solidFill>
                <a:latin typeface="FZHei-B01S" panose="02010601030101010101" pitchFamily="2" charset="-122"/>
                <a:ea typeface="FZHei-B01S" panose="02010601030101010101" pitchFamily="2" charset="-122"/>
                <a:sym typeface="FZHei-B01S" panose="02010601030101010101" pitchFamily="2" charset="-122"/>
              </a:rPr>
              <a:t>工作汇报  企业通用  简约时尚</a:t>
            </a:r>
            <a:endParaRPr lang="zh-CN" altLang="en-US" dirty="0">
              <a:solidFill>
                <a:srgbClr val="9773D6"/>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8" name="TextBox 23"/>
          <p:cNvSpPr txBox="1"/>
          <p:nvPr/>
        </p:nvSpPr>
        <p:spPr>
          <a:xfrm>
            <a:off x="3519065" y="4841162"/>
            <a:ext cx="3714463" cy="338554"/>
          </a:xfrm>
          <a:prstGeom prst="rect">
            <a:avLst/>
          </a:prstGeom>
          <a:noFill/>
        </p:spPr>
        <p:txBody>
          <a:bodyPr wrap="square" rtlCol="0">
            <a:spAutoFit/>
          </a:bodyPr>
          <a:lstStyle/>
          <a:p>
            <a:pPr algn="ctr"/>
            <a:r>
              <a:rPr lang="en-US" altLang="zh-CN" sz="800" dirty="0">
                <a:solidFill>
                  <a:schemeClr val="bg1"/>
                </a:solidFill>
                <a:latin typeface="FZHei-B01S" panose="02010601030101010101" pitchFamily="2" charset="-122"/>
                <a:ea typeface="FZHei-B01S" panose="02010601030101010101" pitchFamily="2" charset="-122"/>
                <a:sym typeface="FZHei-B01S" panose="02010601030101010101" pitchFamily="2" charset="-122"/>
              </a:rPr>
              <a:t>Your content to play here, or through </a:t>
            </a:r>
            <a:r>
              <a:rPr lang="en-US" altLang="zh-CN" sz="800" dirty="0" err="1">
                <a:solidFill>
                  <a:schemeClr val="bg1"/>
                </a:solidFill>
                <a:latin typeface="FZHei-B01S" panose="02010601030101010101" pitchFamily="2" charset="-122"/>
                <a:ea typeface="FZHei-B01S" panose="02010601030101010101" pitchFamily="2" charset="-122"/>
                <a:sym typeface="FZHei-B01S" panose="02010601030101010101" pitchFamily="2" charset="-122"/>
              </a:rPr>
              <a:t>youy</a:t>
            </a:r>
            <a:r>
              <a:rPr lang="en-US" altLang="zh-CN" sz="800" dirty="0">
                <a:solidFill>
                  <a:schemeClr val="bg1"/>
                </a:solidFill>
                <a:latin typeface="FZHei-B01S" panose="02010601030101010101" pitchFamily="2" charset="-122"/>
                <a:ea typeface="FZHei-B01S" panose="02010601030101010101" pitchFamily="2" charset="-122"/>
                <a:sym typeface="FZHei-B01S" panose="02010601030101010101" pitchFamily="2" charset="-122"/>
              </a:rPr>
              <a:t>, content to play here, </a:t>
            </a:r>
            <a:endParaRPr lang="en-US" altLang="zh-CN" sz="800" dirty="0">
              <a:solidFill>
                <a:schemeClr val="bg1"/>
              </a:solidFill>
              <a:latin typeface="FZHei-B01S" panose="02010601030101010101" pitchFamily="2" charset="-122"/>
              <a:ea typeface="FZHei-B01S" panose="02010601030101010101" pitchFamily="2" charset="-122"/>
              <a:sym typeface="FZHei-B01S" panose="02010601030101010101" pitchFamily="2" charset="-122"/>
            </a:endParaRPr>
          </a:p>
          <a:p>
            <a:pPr algn="ctr"/>
            <a:r>
              <a:rPr lang="en-US" altLang="zh-CN" sz="800" dirty="0">
                <a:solidFill>
                  <a:schemeClr val="bg1"/>
                </a:solidFill>
                <a:latin typeface="FZHei-B01S" panose="02010601030101010101" pitchFamily="2" charset="-122"/>
                <a:ea typeface="FZHei-B01S" panose="02010601030101010101" pitchFamily="2" charset="-122"/>
                <a:sym typeface="FZHei-B01S" panose="02010601030101010101" pitchFamily="2" charset="-122"/>
              </a:rPr>
              <a:t>or through your copy, paste in this box, and select paste in this box, and </a:t>
            </a:r>
            <a:endParaRPr lang="en-US" altLang="zh-CN" sz="800" dirty="0">
              <a:solidFill>
                <a:schemeClr val="bg1"/>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9" name="TextBox 4"/>
          <p:cNvSpPr txBox="1"/>
          <p:nvPr/>
        </p:nvSpPr>
        <p:spPr>
          <a:xfrm>
            <a:off x="3475533" y="4398015"/>
            <a:ext cx="4041928" cy="461665"/>
          </a:xfrm>
          <a:prstGeom prst="rect">
            <a:avLst/>
          </a:prstGeom>
          <a:noFill/>
        </p:spPr>
        <p:txBody>
          <a:bodyPr wrap="square" rtlCol="0">
            <a:spAutoFit/>
          </a:bodyPr>
          <a:lstStyle/>
          <a:p>
            <a:pPr algn="ctr"/>
            <a:r>
              <a:rPr lang="zh-CN" altLang="en-US" sz="2400" spc="300" dirty="0">
                <a:solidFill>
                  <a:schemeClr val="bg1"/>
                </a:solidFill>
                <a:latin typeface="FZHei-B01S" panose="02010601030101010101" pitchFamily="2" charset="-122"/>
                <a:ea typeface="FZHei-B01S" panose="02010601030101010101" pitchFamily="2" charset="-122"/>
                <a:sym typeface="FZHei-B01S" panose="02010601030101010101" pitchFamily="2" charset="-122"/>
              </a:rPr>
              <a:t>清</a:t>
            </a:r>
            <a:r>
              <a:rPr lang="en-US" altLang="zh-CN" sz="2400" spc="300" dirty="0">
                <a:solidFill>
                  <a:schemeClr val="bg1"/>
                </a:solidFill>
                <a:latin typeface="FZHei-B01S" panose="02010601030101010101" pitchFamily="2" charset="-122"/>
                <a:ea typeface="FZHei-B01S" panose="02010601030101010101" pitchFamily="2" charset="-122"/>
                <a:sym typeface="FZHei-B01S" panose="02010601030101010101" pitchFamily="2" charset="-122"/>
              </a:rPr>
              <a:t>/</a:t>
            </a:r>
            <a:r>
              <a:rPr lang="zh-CN" altLang="en-US" sz="2400" spc="300" dirty="0">
                <a:solidFill>
                  <a:schemeClr val="bg1"/>
                </a:solidFill>
                <a:latin typeface="FZHei-B01S" panose="02010601030101010101" pitchFamily="2" charset="-122"/>
                <a:ea typeface="FZHei-B01S" panose="02010601030101010101" pitchFamily="2" charset="-122"/>
                <a:sym typeface="FZHei-B01S" panose="02010601030101010101" pitchFamily="2" charset="-122"/>
              </a:rPr>
              <a:t>爽</a:t>
            </a:r>
            <a:r>
              <a:rPr lang="en-US" altLang="zh-CN" sz="2400" spc="300" dirty="0">
                <a:solidFill>
                  <a:schemeClr val="bg1"/>
                </a:solidFill>
                <a:latin typeface="FZHei-B01S" panose="02010601030101010101" pitchFamily="2" charset="-122"/>
                <a:ea typeface="FZHei-B01S" panose="02010601030101010101" pitchFamily="2" charset="-122"/>
                <a:sym typeface="FZHei-B01S" panose="02010601030101010101" pitchFamily="2" charset="-122"/>
              </a:rPr>
              <a:t>/</a:t>
            </a:r>
            <a:r>
              <a:rPr lang="zh-CN" altLang="en-US" sz="2400" spc="300" dirty="0">
                <a:solidFill>
                  <a:schemeClr val="bg1"/>
                </a:solidFill>
                <a:latin typeface="FZHei-B01S" panose="02010601030101010101" pitchFamily="2" charset="-122"/>
                <a:ea typeface="FZHei-B01S" panose="02010601030101010101" pitchFamily="2" charset="-122"/>
                <a:sym typeface="FZHei-B01S" panose="02010601030101010101" pitchFamily="2" charset="-122"/>
              </a:rPr>
              <a:t>孟</a:t>
            </a:r>
            <a:r>
              <a:rPr lang="en-US" altLang="zh-CN" sz="2400" spc="300" dirty="0">
                <a:solidFill>
                  <a:schemeClr val="bg1"/>
                </a:solidFill>
                <a:latin typeface="FZHei-B01S" panose="02010601030101010101" pitchFamily="2" charset="-122"/>
                <a:ea typeface="FZHei-B01S" panose="02010601030101010101" pitchFamily="2" charset="-122"/>
                <a:sym typeface="FZHei-B01S" panose="02010601030101010101" pitchFamily="2" charset="-122"/>
              </a:rPr>
              <a:t>/</a:t>
            </a:r>
            <a:r>
              <a:rPr lang="zh-CN" altLang="en-US" sz="2400" spc="300" dirty="0">
                <a:solidFill>
                  <a:schemeClr val="bg1"/>
                </a:solidFill>
                <a:latin typeface="FZHei-B01S" panose="02010601030101010101" pitchFamily="2" charset="-122"/>
                <a:ea typeface="FZHei-B01S" panose="02010601030101010101" pitchFamily="2" charset="-122"/>
                <a:sym typeface="FZHei-B01S" panose="02010601030101010101" pitchFamily="2" charset="-122"/>
              </a:rPr>
              <a:t>菲</a:t>
            </a:r>
            <a:r>
              <a:rPr lang="en-US" altLang="zh-CN" sz="2400" spc="300" dirty="0">
                <a:solidFill>
                  <a:schemeClr val="bg1"/>
                </a:solidFill>
                <a:latin typeface="FZHei-B01S" panose="02010601030101010101" pitchFamily="2" charset="-122"/>
                <a:ea typeface="FZHei-B01S" panose="02010601030101010101" pitchFamily="2" charset="-122"/>
                <a:sym typeface="FZHei-B01S" panose="02010601030101010101" pitchFamily="2" charset="-122"/>
              </a:rPr>
              <a:t>/</a:t>
            </a:r>
            <a:r>
              <a:rPr lang="zh-CN" altLang="en-US" sz="2400" spc="300" dirty="0">
                <a:solidFill>
                  <a:schemeClr val="bg1"/>
                </a:solidFill>
                <a:latin typeface="FZHei-B01S" panose="02010601030101010101" pitchFamily="2" charset="-122"/>
                <a:ea typeface="FZHei-B01S" panose="02010601030101010101" pitchFamily="2" charset="-122"/>
                <a:sym typeface="FZHei-B01S" panose="02010601030101010101" pitchFamily="2" charset="-122"/>
              </a:rPr>
              <a:t>斯</a:t>
            </a:r>
            <a:r>
              <a:rPr lang="en-US" altLang="zh-CN" sz="2400" spc="300" dirty="0">
                <a:solidFill>
                  <a:schemeClr val="bg1"/>
                </a:solidFill>
                <a:latin typeface="FZHei-B01S" panose="02010601030101010101" pitchFamily="2" charset="-122"/>
                <a:ea typeface="FZHei-B01S" panose="02010601030101010101" pitchFamily="2" charset="-122"/>
                <a:sym typeface="FZHei-B01S" panose="02010601030101010101" pitchFamily="2" charset="-122"/>
              </a:rPr>
              <a:t>/</a:t>
            </a:r>
            <a:r>
              <a:rPr lang="zh-CN" altLang="en-US" sz="2400" spc="300" dirty="0">
                <a:solidFill>
                  <a:schemeClr val="bg1"/>
                </a:solidFill>
                <a:latin typeface="FZHei-B01S" panose="02010601030101010101" pitchFamily="2" charset="-122"/>
                <a:ea typeface="FZHei-B01S" panose="02010601030101010101" pitchFamily="2" charset="-122"/>
                <a:sym typeface="FZHei-B01S" panose="02010601030101010101" pitchFamily="2" charset="-122"/>
              </a:rPr>
              <a:t>系</a:t>
            </a:r>
            <a:r>
              <a:rPr lang="en-US" altLang="zh-CN" sz="2400" spc="300" dirty="0">
                <a:solidFill>
                  <a:schemeClr val="bg1"/>
                </a:solidFill>
                <a:latin typeface="FZHei-B01S" panose="02010601030101010101" pitchFamily="2" charset="-122"/>
                <a:ea typeface="FZHei-B01S" panose="02010601030101010101" pitchFamily="2" charset="-122"/>
                <a:sym typeface="FZHei-B01S" panose="02010601030101010101" pitchFamily="2" charset="-122"/>
              </a:rPr>
              <a:t>/</a:t>
            </a:r>
            <a:r>
              <a:rPr lang="zh-CN" altLang="en-US" sz="2400" spc="300" dirty="0">
                <a:solidFill>
                  <a:schemeClr val="bg1"/>
                </a:solidFill>
                <a:latin typeface="FZHei-B01S" panose="02010601030101010101" pitchFamily="2" charset="-122"/>
                <a:ea typeface="FZHei-B01S" panose="02010601030101010101" pitchFamily="2" charset="-122"/>
                <a:sym typeface="FZHei-B01S" panose="02010601030101010101" pitchFamily="2" charset="-122"/>
              </a:rPr>
              <a:t>列</a:t>
            </a:r>
            <a:endParaRPr lang="en-US" altLang="zh-CN" sz="2400" spc="300" dirty="0">
              <a:solidFill>
                <a:schemeClr val="bg1"/>
              </a:solidFill>
              <a:latin typeface="FZHei-B01S" panose="02010601030101010101" pitchFamily="2" charset="-122"/>
              <a:ea typeface="FZHei-B01S" panose="02010601030101010101" pitchFamily="2" charset="-122"/>
              <a:sym typeface="FZHei-B01S" panose="02010601030101010101" pitchFamily="2" charset="-122"/>
            </a:endParaRPr>
          </a:p>
        </p:txBody>
      </p:sp>
      <p:grpSp>
        <p:nvGrpSpPr>
          <p:cNvPr id="10" name="组合 9"/>
          <p:cNvGrpSpPr/>
          <p:nvPr/>
        </p:nvGrpSpPr>
        <p:grpSpPr>
          <a:xfrm rot="16200000">
            <a:off x="1160449" y="3095676"/>
            <a:ext cx="3206187" cy="1164682"/>
            <a:chOff x="5591515" y="1114424"/>
            <a:chExt cx="2276928" cy="1077233"/>
          </a:xfrm>
          <a:solidFill>
            <a:srgbClr val="FDE110"/>
          </a:solidFill>
        </p:grpSpPr>
        <p:sp>
          <p:nvSpPr>
            <p:cNvPr id="11" name="矩形 10"/>
            <p:cNvSpPr/>
            <p:nvPr/>
          </p:nvSpPr>
          <p:spPr>
            <a:xfrm>
              <a:off x="5591515" y="1114425"/>
              <a:ext cx="18744" cy="1077232"/>
            </a:xfrm>
            <a:prstGeom prst="rect">
              <a:avLst/>
            </a:prstGeom>
            <a:grpFill/>
            <a:ln>
              <a:solidFill>
                <a:srgbClr val="FDE1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12" name="矩形 11"/>
            <p:cNvSpPr/>
            <p:nvPr/>
          </p:nvSpPr>
          <p:spPr>
            <a:xfrm>
              <a:off x="7849699" y="1114425"/>
              <a:ext cx="18744" cy="1077232"/>
            </a:xfrm>
            <a:prstGeom prst="rect">
              <a:avLst/>
            </a:prstGeom>
            <a:grpFill/>
            <a:ln>
              <a:solidFill>
                <a:srgbClr val="FDE1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13" name="矩形 12"/>
            <p:cNvSpPr/>
            <p:nvPr/>
          </p:nvSpPr>
          <p:spPr>
            <a:xfrm rot="16200000">
              <a:off x="6703945" y="1994"/>
              <a:ext cx="45719" cy="2270580"/>
            </a:xfrm>
            <a:prstGeom prst="rect">
              <a:avLst/>
            </a:prstGeom>
            <a:grpFill/>
            <a:ln>
              <a:solidFill>
                <a:srgbClr val="FDE1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FZHei-B01S" panose="02010601030101010101" pitchFamily="2" charset="-122"/>
                <a:ea typeface="FZHei-B01S" panose="02010601030101010101" pitchFamily="2" charset="-122"/>
                <a:sym typeface="FZHei-B01S" panose="02010601030101010101" pitchFamily="2" charset="-122"/>
              </a:endParaRPr>
            </a:p>
          </p:txBody>
        </p:sp>
      </p:grpSp>
      <p:grpSp>
        <p:nvGrpSpPr>
          <p:cNvPr id="14" name="组合 13"/>
          <p:cNvGrpSpPr/>
          <p:nvPr/>
        </p:nvGrpSpPr>
        <p:grpSpPr>
          <a:xfrm rot="5400000" flipH="1">
            <a:off x="6689534" y="3164708"/>
            <a:ext cx="3206187" cy="1026616"/>
            <a:chOff x="5591515" y="1114424"/>
            <a:chExt cx="2276928" cy="1077233"/>
          </a:xfrm>
          <a:solidFill>
            <a:srgbClr val="FDE110"/>
          </a:solidFill>
        </p:grpSpPr>
        <p:sp>
          <p:nvSpPr>
            <p:cNvPr id="15" name="矩形 14"/>
            <p:cNvSpPr/>
            <p:nvPr/>
          </p:nvSpPr>
          <p:spPr>
            <a:xfrm>
              <a:off x="5591515" y="1114425"/>
              <a:ext cx="18744" cy="1077232"/>
            </a:xfrm>
            <a:prstGeom prst="rect">
              <a:avLst/>
            </a:prstGeom>
            <a:grpFill/>
            <a:ln>
              <a:solidFill>
                <a:srgbClr val="FDE1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16" name="矩形 15"/>
            <p:cNvSpPr/>
            <p:nvPr/>
          </p:nvSpPr>
          <p:spPr>
            <a:xfrm>
              <a:off x="7849699" y="1114425"/>
              <a:ext cx="18744" cy="1077232"/>
            </a:xfrm>
            <a:prstGeom prst="rect">
              <a:avLst/>
            </a:prstGeom>
            <a:grpFill/>
            <a:ln>
              <a:solidFill>
                <a:srgbClr val="FDE1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17" name="矩形 16"/>
            <p:cNvSpPr/>
            <p:nvPr/>
          </p:nvSpPr>
          <p:spPr>
            <a:xfrm rot="16200000">
              <a:off x="6703945" y="1994"/>
              <a:ext cx="45719" cy="2270580"/>
            </a:xfrm>
            <a:prstGeom prst="rect">
              <a:avLst/>
            </a:prstGeom>
            <a:grpFill/>
            <a:ln>
              <a:solidFill>
                <a:srgbClr val="FDE1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FZHei-B01S" panose="02010601030101010101" pitchFamily="2" charset="-122"/>
                <a:ea typeface="FZHei-B01S" panose="02010601030101010101" pitchFamily="2" charset="-122"/>
                <a:sym typeface="FZHei-B01S" panose="02010601030101010101" pitchFamily="2" charset="-122"/>
              </a:endParaRPr>
            </a:p>
          </p:txBody>
        </p:sp>
      </p:grpSp>
      <p:pic>
        <p:nvPicPr>
          <p:cNvPr id="18" name="纯音乐 - 爱的协奏曲 - concerto pour unr j">
            <a:hlinkClick r:id="" action="ppaction://media"/>
          </p:cNvPr>
          <p:cNvPicPr>
            <a:picLocks noChangeAspect="1"/>
          </p:cNvPicPr>
          <p:nvPr>
            <a:audioFile r:link="rId2"/>
            <p:extLst>
              <p:ext uri="{DAA4B4D4-6D71-4841-9C94-3DE7FCFB9230}">
                <p14:media xmlns:p14="http://schemas.microsoft.com/office/powerpoint/2010/main" r:embed="rId3"/>
              </p:ext>
            </p:extLst>
          </p:nvPr>
        </p:nvPicPr>
        <p:blipFill>
          <a:blip r:embed="rId4"/>
          <a:stretch>
            <a:fillRect/>
          </a:stretch>
        </p:blipFill>
        <p:spPr>
          <a:xfrm>
            <a:off x="5791199" y="-1230315"/>
            <a:ext cx="609600" cy="609600"/>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250" advClick="0" advTm="0">
        <p:push dir="u"/>
      </p:transition>
    </mc:Choice>
    <mc:Fallback>
      <p:transition spd="slow" advClick="0" advTm="0">
        <p:push dir="u"/>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8"/>
                                        </p:tgtEl>
                                      </p:cBhvr>
                                    </p:cmd>
                                  </p:childTnLst>
                                </p:cTn>
                              </p:par>
                            </p:childTnLst>
                          </p:cTn>
                        </p:par>
                        <p:par>
                          <p:cTn id="7" fill="hold">
                            <p:stCondLst>
                              <p:cond delay="0"/>
                            </p:stCondLst>
                            <p:childTnLst>
                              <p:par>
                                <p:cTn id="8" presetID="53" presetClass="entr" presetSubtype="528" fill="hold" nodeType="afterEffect">
                                  <p:stCondLst>
                                    <p:cond delay="0"/>
                                  </p:stCondLst>
                                  <p:childTnLst>
                                    <p:set>
                                      <p:cBhvr>
                                        <p:cTn id="9" dur="1" fill="hold">
                                          <p:stCondLst>
                                            <p:cond delay="0"/>
                                          </p:stCondLst>
                                        </p:cTn>
                                        <p:tgtEl>
                                          <p:spTgt spid="10"/>
                                        </p:tgtEl>
                                        <p:attrNameLst>
                                          <p:attrName>style.visibility</p:attrName>
                                        </p:attrNameLst>
                                      </p:cBhvr>
                                      <p:to>
                                        <p:strVal val="visible"/>
                                      </p:to>
                                    </p:set>
                                    <p:anim calcmode="lin" valueType="num">
                                      <p:cBhvr>
                                        <p:cTn id="10" dur="750" fill="hold"/>
                                        <p:tgtEl>
                                          <p:spTgt spid="10"/>
                                        </p:tgtEl>
                                        <p:attrNameLst>
                                          <p:attrName>ppt_w</p:attrName>
                                        </p:attrNameLst>
                                      </p:cBhvr>
                                      <p:tavLst>
                                        <p:tav tm="0">
                                          <p:val>
                                            <p:fltVal val="0"/>
                                          </p:val>
                                        </p:tav>
                                        <p:tav tm="100000">
                                          <p:val>
                                            <p:strVal val="#ppt_w"/>
                                          </p:val>
                                        </p:tav>
                                      </p:tavLst>
                                    </p:anim>
                                    <p:anim calcmode="lin" valueType="num">
                                      <p:cBhvr>
                                        <p:cTn id="11" dur="750" fill="hold"/>
                                        <p:tgtEl>
                                          <p:spTgt spid="10"/>
                                        </p:tgtEl>
                                        <p:attrNameLst>
                                          <p:attrName>ppt_h</p:attrName>
                                        </p:attrNameLst>
                                      </p:cBhvr>
                                      <p:tavLst>
                                        <p:tav tm="0">
                                          <p:val>
                                            <p:fltVal val="0"/>
                                          </p:val>
                                        </p:tav>
                                        <p:tav tm="100000">
                                          <p:val>
                                            <p:strVal val="#ppt_h"/>
                                          </p:val>
                                        </p:tav>
                                      </p:tavLst>
                                    </p:anim>
                                    <p:animEffect transition="in" filter="fade">
                                      <p:cBhvr>
                                        <p:cTn id="12" dur="750"/>
                                        <p:tgtEl>
                                          <p:spTgt spid="10"/>
                                        </p:tgtEl>
                                      </p:cBhvr>
                                    </p:animEffect>
                                    <p:anim calcmode="lin" valueType="num">
                                      <p:cBhvr>
                                        <p:cTn id="13" dur="750" fill="hold"/>
                                        <p:tgtEl>
                                          <p:spTgt spid="10"/>
                                        </p:tgtEl>
                                        <p:attrNameLst>
                                          <p:attrName>ppt_x</p:attrName>
                                        </p:attrNameLst>
                                      </p:cBhvr>
                                      <p:tavLst>
                                        <p:tav tm="0">
                                          <p:val>
                                            <p:fltVal val="0.5"/>
                                          </p:val>
                                        </p:tav>
                                        <p:tav tm="100000">
                                          <p:val>
                                            <p:strVal val="#ppt_x"/>
                                          </p:val>
                                        </p:tav>
                                      </p:tavLst>
                                    </p:anim>
                                    <p:anim calcmode="lin" valueType="num">
                                      <p:cBhvr>
                                        <p:cTn id="14" dur="750" fill="hold"/>
                                        <p:tgtEl>
                                          <p:spTgt spid="10"/>
                                        </p:tgtEl>
                                        <p:attrNameLst>
                                          <p:attrName>ppt_y</p:attrName>
                                        </p:attrNameLst>
                                      </p:cBhvr>
                                      <p:tavLst>
                                        <p:tav tm="0">
                                          <p:val>
                                            <p:fltVal val="0.5"/>
                                          </p:val>
                                        </p:tav>
                                        <p:tav tm="100000">
                                          <p:val>
                                            <p:strVal val="#ppt_y"/>
                                          </p:val>
                                        </p:tav>
                                      </p:tavLst>
                                    </p:anim>
                                  </p:childTnLst>
                                </p:cTn>
                              </p:par>
                              <p:par>
                                <p:cTn id="15" presetID="53" presetClass="entr" presetSubtype="528" fill="hold" nodeType="withEffect">
                                  <p:stCondLst>
                                    <p:cond delay="0"/>
                                  </p:stCondLst>
                                  <p:childTnLst>
                                    <p:set>
                                      <p:cBhvr>
                                        <p:cTn id="16" dur="1" fill="hold">
                                          <p:stCondLst>
                                            <p:cond delay="0"/>
                                          </p:stCondLst>
                                        </p:cTn>
                                        <p:tgtEl>
                                          <p:spTgt spid="14"/>
                                        </p:tgtEl>
                                        <p:attrNameLst>
                                          <p:attrName>style.visibility</p:attrName>
                                        </p:attrNameLst>
                                      </p:cBhvr>
                                      <p:to>
                                        <p:strVal val="visible"/>
                                      </p:to>
                                    </p:set>
                                    <p:anim calcmode="lin" valueType="num">
                                      <p:cBhvr>
                                        <p:cTn id="17" dur="750" fill="hold"/>
                                        <p:tgtEl>
                                          <p:spTgt spid="14"/>
                                        </p:tgtEl>
                                        <p:attrNameLst>
                                          <p:attrName>ppt_w</p:attrName>
                                        </p:attrNameLst>
                                      </p:cBhvr>
                                      <p:tavLst>
                                        <p:tav tm="0">
                                          <p:val>
                                            <p:fltVal val="0"/>
                                          </p:val>
                                        </p:tav>
                                        <p:tav tm="100000">
                                          <p:val>
                                            <p:strVal val="#ppt_w"/>
                                          </p:val>
                                        </p:tav>
                                      </p:tavLst>
                                    </p:anim>
                                    <p:anim calcmode="lin" valueType="num">
                                      <p:cBhvr>
                                        <p:cTn id="18" dur="750" fill="hold"/>
                                        <p:tgtEl>
                                          <p:spTgt spid="14"/>
                                        </p:tgtEl>
                                        <p:attrNameLst>
                                          <p:attrName>ppt_h</p:attrName>
                                        </p:attrNameLst>
                                      </p:cBhvr>
                                      <p:tavLst>
                                        <p:tav tm="0">
                                          <p:val>
                                            <p:fltVal val="0"/>
                                          </p:val>
                                        </p:tav>
                                        <p:tav tm="100000">
                                          <p:val>
                                            <p:strVal val="#ppt_h"/>
                                          </p:val>
                                        </p:tav>
                                      </p:tavLst>
                                    </p:anim>
                                    <p:animEffect transition="in" filter="fade">
                                      <p:cBhvr>
                                        <p:cTn id="19" dur="750"/>
                                        <p:tgtEl>
                                          <p:spTgt spid="14"/>
                                        </p:tgtEl>
                                      </p:cBhvr>
                                    </p:animEffect>
                                    <p:anim calcmode="lin" valueType="num">
                                      <p:cBhvr>
                                        <p:cTn id="20" dur="750" fill="hold"/>
                                        <p:tgtEl>
                                          <p:spTgt spid="14"/>
                                        </p:tgtEl>
                                        <p:attrNameLst>
                                          <p:attrName>ppt_x</p:attrName>
                                        </p:attrNameLst>
                                      </p:cBhvr>
                                      <p:tavLst>
                                        <p:tav tm="0">
                                          <p:val>
                                            <p:fltVal val="0.5"/>
                                          </p:val>
                                        </p:tav>
                                        <p:tav tm="100000">
                                          <p:val>
                                            <p:strVal val="#ppt_x"/>
                                          </p:val>
                                        </p:tav>
                                      </p:tavLst>
                                    </p:anim>
                                    <p:anim calcmode="lin" valueType="num">
                                      <p:cBhvr>
                                        <p:cTn id="21" dur="750" fill="hold"/>
                                        <p:tgtEl>
                                          <p:spTgt spid="14"/>
                                        </p:tgtEl>
                                        <p:attrNameLst>
                                          <p:attrName>ppt_y</p:attrName>
                                        </p:attrNameLst>
                                      </p:cBhvr>
                                      <p:tavLst>
                                        <p:tav tm="0">
                                          <p:val>
                                            <p:fltVal val="0.5"/>
                                          </p:val>
                                        </p:tav>
                                        <p:tav tm="100000">
                                          <p:val>
                                            <p:strVal val="#ppt_y"/>
                                          </p:val>
                                        </p:tav>
                                      </p:tavLst>
                                    </p:anim>
                                  </p:childTnLst>
                                </p:cTn>
                              </p:par>
                            </p:childTnLst>
                          </p:cTn>
                        </p:par>
                        <p:par>
                          <p:cTn id="22" fill="hold">
                            <p:stCondLst>
                              <p:cond delay="1000"/>
                            </p:stCondLst>
                            <p:childTnLst>
                              <p:par>
                                <p:cTn id="23" presetID="14" presetClass="entr" presetSubtype="10" fill="hold" grpId="0" nodeType="afterEffect">
                                  <p:stCondLst>
                                    <p:cond delay="0"/>
                                  </p:stCondLst>
                                  <p:iterate type="lt">
                                    <p:tmPct val="30000"/>
                                  </p:iterate>
                                  <p:childTnLst>
                                    <p:set>
                                      <p:cBhvr>
                                        <p:cTn id="24" dur="1" fill="hold">
                                          <p:stCondLst>
                                            <p:cond delay="0"/>
                                          </p:stCondLst>
                                        </p:cTn>
                                        <p:tgtEl>
                                          <p:spTgt spid="9"/>
                                        </p:tgtEl>
                                        <p:attrNameLst>
                                          <p:attrName>style.visibility</p:attrName>
                                        </p:attrNameLst>
                                      </p:cBhvr>
                                      <p:to>
                                        <p:strVal val="visible"/>
                                      </p:to>
                                    </p:set>
                                    <p:animEffect transition="in" filter="randombar(horizontal)">
                                      <p:cBhvr>
                                        <p:cTn id="25" dur="250"/>
                                        <p:tgtEl>
                                          <p:spTgt spid="9"/>
                                        </p:tgtEl>
                                      </p:cBhvr>
                                    </p:animEffect>
                                  </p:childTnLst>
                                </p:cTn>
                              </p:par>
                            </p:childTnLst>
                          </p:cTn>
                        </p:par>
                        <p:par>
                          <p:cTn id="26" fill="hold">
                            <p:stCondLst>
                              <p:cond delay="1901"/>
                            </p:stCondLst>
                            <p:childTnLst>
                              <p:par>
                                <p:cTn id="27" presetID="22" presetClass="entr" presetSubtype="8" fill="hold" grpId="0" nodeType="afterEffect">
                                  <p:stCondLst>
                                    <p:cond delay="0"/>
                                  </p:stCondLst>
                                  <p:iterate type="lt">
                                    <p:tmPct val="30000"/>
                                  </p:iterate>
                                  <p:childTnLst>
                                    <p:set>
                                      <p:cBhvr>
                                        <p:cTn id="28" dur="1" fill="hold">
                                          <p:stCondLst>
                                            <p:cond delay="0"/>
                                          </p:stCondLst>
                                        </p:cTn>
                                        <p:tgtEl>
                                          <p:spTgt spid="8"/>
                                        </p:tgtEl>
                                        <p:attrNameLst>
                                          <p:attrName>style.visibility</p:attrName>
                                        </p:attrNameLst>
                                      </p:cBhvr>
                                      <p:to>
                                        <p:strVal val="visible"/>
                                      </p:to>
                                    </p:set>
                                    <p:animEffect transition="in" filter="wipe(left)">
                                      <p:cBhvr>
                                        <p:cTn id="29" dur="2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audio>
              <p:cMediaNode vol="80000" numSld="999" showWhenStopped="0">
                <p:cTn id="30" repeatCount="indefinite" fill="hold" display="0">
                  <p:stCondLst>
                    <p:cond delay="indefinite"/>
                  </p:stCondLst>
                  <p:endCondLst>
                    <p:cond evt="onStopAudio" delay="0">
                      <p:tgtEl>
                        <p:sldTgt/>
                      </p:tgtEl>
                    </p:cond>
                  </p:endCondLst>
                </p:cTn>
                <p:tgtEl>
                  <p:spTgt spid="18"/>
                </p:tgtEl>
              </p:cMediaNode>
            </p:audio>
          </p:childTnLst>
        </p:cTn>
      </p:par>
    </p:tnLst>
    <p:bldLst>
      <p:bldP spid="8" grpId="0"/>
      <p:bldP spid="9"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Box 11"/>
          <p:cNvSpPr txBox="1">
            <a:spLocks noChangeArrowheads="1"/>
          </p:cNvSpPr>
          <p:nvPr/>
        </p:nvSpPr>
        <p:spPr bwMode="auto">
          <a:xfrm flipH="1">
            <a:off x="2701694" y="3074970"/>
            <a:ext cx="3017520" cy="1322070"/>
          </a:xfrm>
          <a:prstGeom prst="rect">
            <a:avLst/>
          </a:prstGeom>
          <a:noFill/>
          <a:ln>
            <a:noFill/>
          </a:ln>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171450" indent="-171450" eaLnBrk="1" hangingPunct="1">
              <a:buFont typeface="Arial" panose="020B0604020202020204" pitchFamily="34" charset="0"/>
              <a:buChar char="•"/>
              <a:defRPr/>
            </a:pPr>
            <a:r>
              <a:rPr lang="zh-CN" altLang="en-US" sz="1600" kern="0" dirty="0">
                <a:solidFill>
                  <a:schemeClr val="tx1">
                    <a:lumMod val="85000"/>
                    <a:lumOff val="15000"/>
                  </a:schemeClr>
                </a:solidFill>
                <a:latin typeface="FZHei-B01S" panose="02010601030101010101" pitchFamily="2" charset="-122"/>
                <a:ea typeface="FZHei-B01S" panose="02010601030101010101" pitchFamily="2" charset="-122"/>
                <a:sym typeface="FZHei-B01S" panose="02010601030101010101" pitchFamily="2" charset="-122"/>
              </a:rPr>
              <a:t>点击添加文本 点击添加文本    </a:t>
            </a:r>
            <a:endParaRPr lang="en-US" altLang="zh-CN" sz="1600" kern="0" dirty="0">
              <a:solidFill>
                <a:schemeClr val="tx1">
                  <a:lumMod val="85000"/>
                  <a:lumOff val="15000"/>
                </a:schemeClr>
              </a:solidFill>
              <a:latin typeface="FZHei-B01S" panose="02010601030101010101" pitchFamily="2" charset="-122"/>
              <a:ea typeface="FZHei-B01S" panose="02010601030101010101" pitchFamily="2" charset="-122"/>
              <a:sym typeface="FZHei-B01S" panose="02010601030101010101" pitchFamily="2" charset="-122"/>
            </a:endParaRPr>
          </a:p>
          <a:p>
            <a:pPr marL="171450" indent="-171450" eaLnBrk="1" hangingPunct="1">
              <a:buFont typeface="Arial" panose="020B0604020202020204" pitchFamily="34" charset="0"/>
              <a:buChar char="•"/>
              <a:defRPr/>
            </a:pPr>
            <a:r>
              <a:rPr lang="zh-CN" altLang="en-US" sz="1600" kern="0" dirty="0">
                <a:solidFill>
                  <a:schemeClr val="tx1">
                    <a:lumMod val="85000"/>
                    <a:lumOff val="15000"/>
                  </a:schemeClr>
                </a:solidFill>
                <a:latin typeface="FZHei-B01S" panose="02010601030101010101" pitchFamily="2" charset="-122"/>
                <a:ea typeface="FZHei-B01S" panose="02010601030101010101" pitchFamily="2" charset="-122"/>
                <a:sym typeface="FZHei-B01S" panose="02010601030101010101" pitchFamily="2" charset="-122"/>
              </a:rPr>
              <a:t>点击添加文本点击添加文本    </a:t>
            </a:r>
            <a:endParaRPr lang="en-US" altLang="zh-CN" sz="1600" kern="0" dirty="0">
              <a:solidFill>
                <a:schemeClr val="tx1">
                  <a:lumMod val="85000"/>
                  <a:lumOff val="15000"/>
                </a:schemeClr>
              </a:solidFill>
              <a:latin typeface="FZHei-B01S" panose="02010601030101010101" pitchFamily="2" charset="-122"/>
              <a:ea typeface="FZHei-B01S" panose="02010601030101010101" pitchFamily="2" charset="-122"/>
              <a:sym typeface="FZHei-B01S" panose="02010601030101010101" pitchFamily="2" charset="-122"/>
            </a:endParaRPr>
          </a:p>
          <a:p>
            <a:pPr marL="171450" indent="-171450" eaLnBrk="1" hangingPunct="1">
              <a:buFont typeface="Arial" panose="020B0604020202020204" pitchFamily="34" charset="0"/>
              <a:buChar char="•"/>
              <a:defRPr/>
            </a:pPr>
            <a:r>
              <a:rPr lang="zh-CN" altLang="en-US" sz="1600" kern="0" dirty="0">
                <a:solidFill>
                  <a:schemeClr val="tx1">
                    <a:lumMod val="85000"/>
                    <a:lumOff val="15000"/>
                  </a:schemeClr>
                </a:solidFill>
                <a:latin typeface="FZHei-B01S" panose="02010601030101010101" pitchFamily="2" charset="-122"/>
                <a:ea typeface="FZHei-B01S" panose="02010601030101010101" pitchFamily="2" charset="-122"/>
                <a:sym typeface="FZHei-B01S" panose="02010601030101010101" pitchFamily="2" charset="-122"/>
              </a:rPr>
              <a:t>点击添加文本点击添加文本   </a:t>
            </a:r>
            <a:endParaRPr lang="en-US" altLang="zh-CN" sz="1600" kern="0" dirty="0">
              <a:solidFill>
                <a:schemeClr val="tx1">
                  <a:lumMod val="85000"/>
                  <a:lumOff val="15000"/>
                </a:schemeClr>
              </a:solidFill>
              <a:latin typeface="FZHei-B01S" panose="02010601030101010101" pitchFamily="2" charset="-122"/>
              <a:ea typeface="FZHei-B01S" panose="02010601030101010101" pitchFamily="2" charset="-122"/>
              <a:sym typeface="FZHei-B01S" panose="02010601030101010101" pitchFamily="2" charset="-122"/>
            </a:endParaRPr>
          </a:p>
          <a:p>
            <a:pPr indent="0" eaLnBrk="1" hangingPunct="1">
              <a:buFont typeface="Arial" panose="020B0604020202020204" pitchFamily="34" charset="0"/>
              <a:buNone/>
              <a:defRPr/>
            </a:pPr>
            <a:endParaRPr lang="en-US" altLang="zh-CN" sz="1600" kern="0" dirty="0">
              <a:solidFill>
                <a:schemeClr val="tx1">
                  <a:lumMod val="85000"/>
                  <a:lumOff val="15000"/>
                </a:schemeClr>
              </a:solidFill>
              <a:latin typeface="FZHei-B01S" panose="02010601030101010101" pitchFamily="2" charset="-122"/>
              <a:ea typeface="FZHei-B01S" panose="02010601030101010101" pitchFamily="2" charset="-122"/>
              <a:sym typeface="FZHei-B01S" panose="02010601030101010101" pitchFamily="2" charset="-122"/>
            </a:endParaRPr>
          </a:p>
          <a:p>
            <a:pPr marL="171450" indent="-171450" eaLnBrk="1" hangingPunct="1">
              <a:buFont typeface="Arial" panose="020B0604020202020204" pitchFamily="34" charset="0"/>
              <a:buChar char="•"/>
              <a:defRPr/>
            </a:pPr>
            <a:endParaRPr lang="en-US" altLang="zh-CN" sz="1600" kern="0" dirty="0">
              <a:solidFill>
                <a:schemeClr val="tx1">
                  <a:lumMod val="85000"/>
                  <a:lumOff val="15000"/>
                </a:schemeClr>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14" name="TextBox 11"/>
          <p:cNvSpPr txBox="1">
            <a:spLocks noChangeArrowheads="1"/>
          </p:cNvSpPr>
          <p:nvPr/>
        </p:nvSpPr>
        <p:spPr bwMode="auto">
          <a:xfrm flipH="1">
            <a:off x="2701694" y="4143991"/>
            <a:ext cx="3017520" cy="583565"/>
          </a:xfrm>
          <a:prstGeom prst="rect">
            <a:avLst/>
          </a:prstGeom>
          <a:noFill/>
          <a:ln>
            <a:noFill/>
          </a:ln>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171450" indent="-171450" eaLnBrk="1" hangingPunct="1">
              <a:buFont typeface="Arial" panose="020B0604020202020204" pitchFamily="34" charset="0"/>
              <a:buChar char="•"/>
              <a:defRPr/>
            </a:pPr>
            <a:r>
              <a:rPr lang="zh-CN" altLang="en-US" sz="1600" kern="0" dirty="0">
                <a:solidFill>
                  <a:schemeClr val="tx1">
                    <a:lumMod val="85000"/>
                    <a:lumOff val="15000"/>
                  </a:schemeClr>
                </a:solidFill>
                <a:latin typeface="FZHei-B01S" panose="02010601030101010101" pitchFamily="2" charset="-122"/>
                <a:ea typeface="FZHei-B01S" panose="02010601030101010101" pitchFamily="2" charset="-122"/>
                <a:sym typeface="FZHei-B01S" panose="02010601030101010101" pitchFamily="2" charset="-122"/>
              </a:rPr>
              <a:t>点击添加文本 点击添加文本    </a:t>
            </a:r>
            <a:endParaRPr lang="en-US" altLang="zh-CN" sz="1600" kern="0" dirty="0">
              <a:solidFill>
                <a:schemeClr val="tx1">
                  <a:lumMod val="85000"/>
                  <a:lumOff val="15000"/>
                </a:schemeClr>
              </a:solidFill>
              <a:latin typeface="FZHei-B01S" panose="02010601030101010101" pitchFamily="2" charset="-122"/>
              <a:ea typeface="FZHei-B01S" panose="02010601030101010101" pitchFamily="2" charset="-122"/>
              <a:sym typeface="FZHei-B01S" panose="02010601030101010101" pitchFamily="2" charset="-122"/>
            </a:endParaRPr>
          </a:p>
          <a:p>
            <a:pPr marL="171450" indent="-171450" eaLnBrk="1" hangingPunct="1">
              <a:buFont typeface="Arial" panose="020B0604020202020204" pitchFamily="34" charset="0"/>
              <a:buChar char="•"/>
              <a:defRPr/>
            </a:pPr>
            <a:r>
              <a:rPr lang="zh-CN" altLang="en-US" sz="1600" kern="0" dirty="0">
                <a:solidFill>
                  <a:schemeClr val="tx1">
                    <a:lumMod val="85000"/>
                    <a:lumOff val="15000"/>
                  </a:schemeClr>
                </a:solidFill>
                <a:latin typeface="FZHei-B01S" panose="02010601030101010101" pitchFamily="2" charset="-122"/>
                <a:ea typeface="FZHei-B01S" panose="02010601030101010101" pitchFamily="2" charset="-122"/>
                <a:sym typeface="FZHei-B01S" panose="02010601030101010101" pitchFamily="2" charset="-122"/>
              </a:rPr>
              <a:t>点击添加文本点击添加文本    </a:t>
            </a:r>
            <a:endParaRPr lang="en-US" altLang="zh-CN" sz="1600" kern="0" dirty="0">
              <a:solidFill>
                <a:schemeClr val="tx1">
                  <a:lumMod val="85000"/>
                  <a:lumOff val="15000"/>
                </a:schemeClr>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15" name="TextBox 11"/>
          <p:cNvSpPr txBox="1">
            <a:spLocks noChangeArrowheads="1"/>
          </p:cNvSpPr>
          <p:nvPr/>
        </p:nvSpPr>
        <p:spPr bwMode="auto">
          <a:xfrm flipH="1">
            <a:off x="2701694" y="5058074"/>
            <a:ext cx="3017520" cy="1322070"/>
          </a:xfrm>
          <a:prstGeom prst="rect">
            <a:avLst/>
          </a:prstGeom>
          <a:noFill/>
          <a:ln>
            <a:noFill/>
          </a:ln>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171450" indent="-171450" eaLnBrk="1" hangingPunct="1">
              <a:buFont typeface="Arial" panose="020B0604020202020204" pitchFamily="34" charset="0"/>
              <a:buChar char="•"/>
              <a:defRPr/>
            </a:pPr>
            <a:r>
              <a:rPr lang="zh-CN" altLang="en-US" sz="1600" kern="0" dirty="0">
                <a:solidFill>
                  <a:schemeClr val="tx1">
                    <a:lumMod val="85000"/>
                    <a:lumOff val="15000"/>
                  </a:schemeClr>
                </a:solidFill>
                <a:latin typeface="FZHei-B01S" panose="02010601030101010101" pitchFamily="2" charset="-122"/>
                <a:ea typeface="FZHei-B01S" panose="02010601030101010101" pitchFamily="2" charset="-122"/>
                <a:sym typeface="FZHei-B01S" panose="02010601030101010101" pitchFamily="2" charset="-122"/>
              </a:rPr>
              <a:t>点击添加文本 点击添加文本    </a:t>
            </a:r>
            <a:endParaRPr lang="en-US" altLang="zh-CN" sz="1600" kern="0" dirty="0">
              <a:solidFill>
                <a:schemeClr val="tx1">
                  <a:lumMod val="85000"/>
                  <a:lumOff val="15000"/>
                </a:schemeClr>
              </a:solidFill>
              <a:latin typeface="FZHei-B01S" panose="02010601030101010101" pitchFamily="2" charset="-122"/>
              <a:ea typeface="FZHei-B01S" panose="02010601030101010101" pitchFamily="2" charset="-122"/>
              <a:sym typeface="FZHei-B01S" panose="02010601030101010101" pitchFamily="2" charset="-122"/>
            </a:endParaRPr>
          </a:p>
          <a:p>
            <a:pPr marL="171450" indent="-171450" eaLnBrk="1" hangingPunct="1">
              <a:buFont typeface="Arial" panose="020B0604020202020204" pitchFamily="34" charset="0"/>
              <a:buChar char="•"/>
              <a:defRPr/>
            </a:pPr>
            <a:r>
              <a:rPr lang="zh-CN" altLang="en-US" sz="1600" kern="0" dirty="0">
                <a:solidFill>
                  <a:schemeClr val="tx1">
                    <a:lumMod val="85000"/>
                    <a:lumOff val="15000"/>
                  </a:schemeClr>
                </a:solidFill>
                <a:latin typeface="FZHei-B01S" panose="02010601030101010101" pitchFamily="2" charset="-122"/>
                <a:ea typeface="FZHei-B01S" panose="02010601030101010101" pitchFamily="2" charset="-122"/>
                <a:sym typeface="FZHei-B01S" panose="02010601030101010101" pitchFamily="2" charset="-122"/>
              </a:rPr>
              <a:t>点击添加文本点击添加文本    </a:t>
            </a:r>
            <a:endParaRPr lang="en-US" altLang="zh-CN" sz="1600" kern="0" dirty="0">
              <a:solidFill>
                <a:schemeClr val="tx1">
                  <a:lumMod val="85000"/>
                  <a:lumOff val="15000"/>
                </a:schemeClr>
              </a:solidFill>
              <a:latin typeface="FZHei-B01S" panose="02010601030101010101" pitchFamily="2" charset="-122"/>
              <a:ea typeface="FZHei-B01S" panose="02010601030101010101" pitchFamily="2" charset="-122"/>
              <a:sym typeface="FZHei-B01S" panose="02010601030101010101" pitchFamily="2" charset="-122"/>
            </a:endParaRPr>
          </a:p>
          <a:p>
            <a:pPr marL="171450" indent="-171450" eaLnBrk="1" hangingPunct="1">
              <a:buFont typeface="Arial" panose="020B0604020202020204" pitchFamily="34" charset="0"/>
              <a:buChar char="•"/>
              <a:defRPr/>
            </a:pPr>
            <a:r>
              <a:rPr lang="zh-CN" altLang="en-US" sz="1600" kern="0" dirty="0">
                <a:solidFill>
                  <a:schemeClr val="tx1">
                    <a:lumMod val="85000"/>
                    <a:lumOff val="15000"/>
                  </a:schemeClr>
                </a:solidFill>
                <a:latin typeface="FZHei-B01S" panose="02010601030101010101" pitchFamily="2" charset="-122"/>
                <a:ea typeface="FZHei-B01S" panose="02010601030101010101" pitchFamily="2" charset="-122"/>
                <a:sym typeface="FZHei-B01S" panose="02010601030101010101" pitchFamily="2" charset="-122"/>
              </a:rPr>
              <a:t>点击添加文本点击添加文本   </a:t>
            </a:r>
            <a:endParaRPr lang="en-US" altLang="zh-CN" sz="1600" kern="0" dirty="0">
              <a:solidFill>
                <a:schemeClr val="tx1">
                  <a:lumMod val="85000"/>
                  <a:lumOff val="15000"/>
                </a:schemeClr>
              </a:solidFill>
              <a:latin typeface="FZHei-B01S" panose="02010601030101010101" pitchFamily="2" charset="-122"/>
              <a:ea typeface="FZHei-B01S" panose="02010601030101010101" pitchFamily="2" charset="-122"/>
              <a:sym typeface="FZHei-B01S" panose="02010601030101010101" pitchFamily="2" charset="-122"/>
            </a:endParaRPr>
          </a:p>
          <a:p>
            <a:pPr indent="0" eaLnBrk="1" hangingPunct="1">
              <a:buFont typeface="Arial" panose="020B0604020202020204" pitchFamily="34" charset="0"/>
              <a:buNone/>
              <a:defRPr/>
            </a:pPr>
            <a:endParaRPr lang="en-US" altLang="zh-CN" sz="1600" kern="0" dirty="0">
              <a:solidFill>
                <a:schemeClr val="tx1">
                  <a:lumMod val="85000"/>
                  <a:lumOff val="15000"/>
                </a:schemeClr>
              </a:solidFill>
              <a:latin typeface="FZHei-B01S" panose="02010601030101010101" pitchFamily="2" charset="-122"/>
              <a:ea typeface="FZHei-B01S" panose="02010601030101010101" pitchFamily="2" charset="-122"/>
              <a:sym typeface="FZHei-B01S" panose="02010601030101010101" pitchFamily="2" charset="-122"/>
            </a:endParaRPr>
          </a:p>
          <a:p>
            <a:pPr marL="171450" indent="-171450" eaLnBrk="1" hangingPunct="1">
              <a:buFont typeface="Arial" panose="020B0604020202020204" pitchFamily="34" charset="0"/>
              <a:buChar char="•"/>
              <a:defRPr/>
            </a:pPr>
            <a:endParaRPr lang="en-US" altLang="zh-CN" sz="1600" kern="0" dirty="0">
              <a:solidFill>
                <a:schemeClr val="tx1">
                  <a:lumMod val="85000"/>
                  <a:lumOff val="15000"/>
                </a:schemeClr>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16" name="矩形 15"/>
          <p:cNvSpPr/>
          <p:nvPr/>
        </p:nvSpPr>
        <p:spPr>
          <a:xfrm>
            <a:off x="1669914" y="1995311"/>
            <a:ext cx="4766043" cy="914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FZHei-B01S" panose="02010601030101010101" pitchFamily="2" charset="-122"/>
              <a:ea typeface="FZHei-B01S" panose="02010601030101010101" pitchFamily="2" charset="-122"/>
              <a:sym typeface="FZHei-B01S" panose="02010601030101010101" pitchFamily="2" charset="-122"/>
            </a:endParaRPr>
          </a:p>
        </p:txBody>
      </p:sp>
      <p:sp>
        <p:nvSpPr>
          <p:cNvPr id="17" name="TextBox 11"/>
          <p:cNvSpPr txBox="1">
            <a:spLocks noChangeArrowheads="1"/>
          </p:cNvSpPr>
          <p:nvPr/>
        </p:nvSpPr>
        <p:spPr bwMode="auto">
          <a:xfrm flipH="1">
            <a:off x="2701694" y="2199622"/>
            <a:ext cx="3017520" cy="583565"/>
          </a:xfrm>
          <a:prstGeom prst="rect">
            <a:avLst/>
          </a:prstGeom>
          <a:noFill/>
          <a:ln>
            <a:noFill/>
          </a:ln>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171450" indent="-171450" eaLnBrk="1" hangingPunct="1">
              <a:buFont typeface="Arial" panose="020B0604020202020204" pitchFamily="34" charset="0"/>
              <a:buChar char="•"/>
              <a:defRPr/>
            </a:pPr>
            <a:r>
              <a:rPr lang="zh-CN" altLang="en-US" sz="1600" kern="0" dirty="0">
                <a:solidFill>
                  <a:schemeClr val="bg1"/>
                </a:solidFill>
                <a:latin typeface="FZHei-B01S" panose="02010601030101010101" pitchFamily="2" charset="-122"/>
                <a:ea typeface="FZHei-B01S" panose="02010601030101010101" pitchFamily="2" charset="-122"/>
                <a:sym typeface="FZHei-B01S" panose="02010601030101010101" pitchFamily="2" charset="-122"/>
              </a:rPr>
              <a:t>点击添加文本 点击添加文本    </a:t>
            </a:r>
            <a:endParaRPr lang="en-US" altLang="zh-CN" sz="1600" kern="0" dirty="0">
              <a:solidFill>
                <a:schemeClr val="bg1"/>
              </a:solidFill>
              <a:latin typeface="FZHei-B01S" panose="02010601030101010101" pitchFamily="2" charset="-122"/>
              <a:ea typeface="FZHei-B01S" panose="02010601030101010101" pitchFamily="2" charset="-122"/>
              <a:sym typeface="FZHei-B01S" panose="02010601030101010101" pitchFamily="2" charset="-122"/>
            </a:endParaRPr>
          </a:p>
          <a:p>
            <a:pPr marL="171450" indent="-171450" eaLnBrk="1" hangingPunct="1">
              <a:buFont typeface="Arial" panose="020B0604020202020204" pitchFamily="34" charset="0"/>
              <a:buChar char="•"/>
              <a:defRPr/>
            </a:pPr>
            <a:r>
              <a:rPr lang="zh-CN" altLang="en-US" sz="1600" kern="0" dirty="0">
                <a:solidFill>
                  <a:schemeClr val="bg1"/>
                </a:solidFill>
                <a:latin typeface="FZHei-B01S" panose="02010601030101010101" pitchFamily="2" charset="-122"/>
                <a:ea typeface="FZHei-B01S" panose="02010601030101010101" pitchFamily="2" charset="-122"/>
                <a:sym typeface="FZHei-B01S" panose="02010601030101010101" pitchFamily="2" charset="-122"/>
              </a:rPr>
              <a:t>点击添加文本点击添加文本    </a:t>
            </a:r>
            <a:endParaRPr lang="en-US" altLang="zh-CN" sz="1600" kern="0" dirty="0">
              <a:solidFill>
                <a:schemeClr val="bg1"/>
              </a:solidFill>
              <a:latin typeface="FZHei-B01S" panose="02010601030101010101" pitchFamily="2" charset="-122"/>
              <a:ea typeface="FZHei-B01S" panose="02010601030101010101" pitchFamily="2" charset="-122"/>
              <a:sym typeface="FZHei-B01S" panose="02010601030101010101" pitchFamily="2" charset="-122"/>
            </a:endParaRPr>
          </a:p>
        </p:txBody>
      </p:sp>
      <p:pic>
        <p:nvPicPr>
          <p:cNvPr id="6" name="图片 5"/>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6750994" y="1047283"/>
            <a:ext cx="3981638" cy="4671826"/>
          </a:xfrm>
          <a:prstGeom prst="rect">
            <a:avLst/>
          </a:prstGeom>
        </p:spPr>
      </p:pic>
      <p:grpSp>
        <p:nvGrpSpPr>
          <p:cNvPr id="9" name="组合 8"/>
          <p:cNvGrpSpPr/>
          <p:nvPr/>
        </p:nvGrpSpPr>
        <p:grpSpPr>
          <a:xfrm>
            <a:off x="179991" y="338466"/>
            <a:ext cx="3254570" cy="563794"/>
            <a:chOff x="744342" y="709010"/>
            <a:chExt cx="3255323" cy="563925"/>
          </a:xfrm>
        </p:grpSpPr>
        <p:sp>
          <p:nvSpPr>
            <p:cNvPr id="10" name="TextBox 8"/>
            <p:cNvSpPr txBox="1">
              <a:spLocks noChangeArrowheads="1"/>
            </p:cNvSpPr>
            <p:nvPr/>
          </p:nvSpPr>
          <p:spPr bwMode="auto">
            <a:xfrm>
              <a:off x="744342" y="709010"/>
              <a:ext cx="3255323"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p>
              <a:pPr algn="ctr" eaLnBrk="1" hangingPunct="1"/>
              <a:r>
                <a:rPr lang="zh-CN" altLang="en-US" sz="3200" dirty="0">
                  <a:solidFill>
                    <a:schemeClr val="accent2"/>
                  </a:solidFill>
                  <a:latin typeface="FZHei-B01S" panose="02010601030101010101" pitchFamily="2" charset="-122"/>
                  <a:ea typeface="FZHei-B01S" panose="02010601030101010101" pitchFamily="2" charset="-122"/>
                  <a:sym typeface="FZHei-B01S" panose="02010601030101010101" pitchFamily="2" charset="-122"/>
                </a:rPr>
                <a:t>加入标题描述</a:t>
              </a:r>
              <a:endParaRPr lang="zh-CN" altLang="en-US" sz="3200" dirty="0">
                <a:solidFill>
                  <a:schemeClr val="accent2"/>
                </a:solidFill>
                <a:latin typeface="FZHei-B01S" panose="02010601030101010101" pitchFamily="2" charset="-122"/>
                <a:ea typeface="FZHei-B01S" panose="02010601030101010101" pitchFamily="2" charset="-122"/>
                <a:sym typeface="FZHei-B01S" panose="02010601030101010101" pitchFamily="2" charset="-122"/>
              </a:endParaRPr>
            </a:p>
          </p:txBody>
        </p:sp>
        <p:cxnSp>
          <p:nvCxnSpPr>
            <p:cNvPr id="11" name="直接连接符 10"/>
            <p:cNvCxnSpPr/>
            <p:nvPr/>
          </p:nvCxnSpPr>
          <p:spPr>
            <a:xfrm>
              <a:off x="881512" y="1272935"/>
              <a:ext cx="2846717"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grpSp>
    </p:spTree>
  </p:cSld>
  <p:clrMapOvr>
    <a:masterClrMapping/>
  </p:clrMapOvr>
  <mc:AlternateContent xmlns:mc="http://schemas.openxmlformats.org/markup-compatibility/2006">
    <mc:Choice xmlns:p14="http://schemas.microsoft.com/office/powerpoint/2010/main" Requires="p14">
      <p:transition spd="slow" p14:dur="1250" advClick="0" advTm="0">
        <p:push dir="u"/>
      </p:transition>
    </mc:Choice>
    <mc:Fallback>
      <p:transition spd="slow" advClick="0" advTm="0">
        <p:push dir="u"/>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4"/>
                                        </p:tgtEl>
                                        <p:attrNameLst>
                                          <p:attrName>style.visibility</p:attrName>
                                        </p:attrNameLst>
                                      </p:cBhvr>
                                      <p:to>
                                        <p:strVal val="visible"/>
                                      </p:to>
                                    </p:set>
                                    <p:animEffect transition="in" filter="fade">
                                      <p:cBhvr>
                                        <p:cTn id="11" dur="500"/>
                                        <p:tgtEl>
                                          <p:spTgt spid="14"/>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15"/>
                                        </p:tgtEl>
                                        <p:attrNameLst>
                                          <p:attrName>style.visibility</p:attrName>
                                        </p:attrNameLst>
                                      </p:cBhvr>
                                      <p:to>
                                        <p:strVal val="visible"/>
                                      </p:to>
                                    </p:set>
                                    <p:animEffect transition="in" filter="fade">
                                      <p:cBhvr>
                                        <p:cTn id="15" dur="500"/>
                                        <p:tgtEl>
                                          <p:spTgt spid="15"/>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16"/>
                                        </p:tgtEl>
                                        <p:attrNameLst>
                                          <p:attrName>style.visibility</p:attrName>
                                        </p:attrNameLst>
                                      </p:cBhvr>
                                      <p:to>
                                        <p:strVal val="visible"/>
                                      </p:to>
                                    </p:set>
                                    <p:animEffect transition="in" filter="fade">
                                      <p:cBhvr>
                                        <p:cTn id="19" dur="500"/>
                                        <p:tgtEl>
                                          <p:spTgt spid="16"/>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17"/>
                                        </p:tgtEl>
                                        <p:attrNameLst>
                                          <p:attrName>style.visibility</p:attrName>
                                        </p:attrNameLst>
                                      </p:cBhvr>
                                      <p:to>
                                        <p:strVal val="visible"/>
                                      </p:to>
                                    </p:set>
                                    <p:animEffect transition="in" filter="fade">
                                      <p:cBhvr>
                                        <p:cTn id="23" dur="500"/>
                                        <p:tgtEl>
                                          <p:spTgt spid="17"/>
                                        </p:tgtEl>
                                      </p:cBhvr>
                                    </p:animEffect>
                                  </p:childTnLst>
                                </p:cTn>
                              </p:par>
                            </p:childTnLst>
                          </p:cTn>
                        </p:par>
                        <p:par>
                          <p:cTn id="24" fill="hold">
                            <p:stCondLst>
                              <p:cond delay="2500"/>
                            </p:stCondLst>
                            <p:childTnLst>
                              <p:par>
                                <p:cTn id="25" presetID="10" presetClass="entr" presetSubtype="0" fill="hold" nodeType="afterEffect">
                                  <p:stCondLst>
                                    <p:cond delay="0"/>
                                  </p:stCondLst>
                                  <p:childTnLst>
                                    <p:set>
                                      <p:cBhvr>
                                        <p:cTn id="26" dur="1" fill="hold">
                                          <p:stCondLst>
                                            <p:cond delay="0"/>
                                          </p:stCondLst>
                                        </p:cTn>
                                        <p:tgtEl>
                                          <p:spTgt spid="6"/>
                                        </p:tgtEl>
                                        <p:attrNameLst>
                                          <p:attrName>style.visibility</p:attrName>
                                        </p:attrNameLst>
                                      </p:cBhvr>
                                      <p:to>
                                        <p:strVal val="visible"/>
                                      </p:to>
                                    </p:set>
                                    <p:animEffect transition="in" filter="fade">
                                      <p:cBhvr>
                                        <p:cTn id="27" dur="500"/>
                                        <p:tgtEl>
                                          <p:spTgt spid="6"/>
                                        </p:tgtEl>
                                      </p:cBhvr>
                                    </p:animEffect>
                                  </p:childTnLst>
                                </p:cTn>
                              </p:par>
                              <p:par>
                                <p:cTn id="28" presetID="42" presetClass="entr" presetSubtype="0" fill="hold" nodeType="withEffect">
                                  <p:stCondLst>
                                    <p:cond delay="0"/>
                                  </p:stCondLst>
                                  <p:childTnLst>
                                    <p:set>
                                      <p:cBhvr>
                                        <p:cTn id="29" dur="1" fill="hold">
                                          <p:stCondLst>
                                            <p:cond delay="0"/>
                                          </p:stCondLst>
                                        </p:cTn>
                                        <p:tgtEl>
                                          <p:spTgt spid="9"/>
                                        </p:tgtEl>
                                        <p:attrNameLst>
                                          <p:attrName>style.visibility</p:attrName>
                                        </p:attrNameLst>
                                      </p:cBhvr>
                                      <p:to>
                                        <p:strVal val="visible"/>
                                      </p:to>
                                    </p:set>
                                    <p:animEffect transition="in" filter="fade">
                                      <p:cBhvr>
                                        <p:cTn id="30" dur="500"/>
                                        <p:tgtEl>
                                          <p:spTgt spid="9"/>
                                        </p:tgtEl>
                                      </p:cBhvr>
                                    </p:animEffect>
                                    <p:anim calcmode="lin" valueType="num">
                                      <p:cBhvr>
                                        <p:cTn id="31" dur="500" fill="hold"/>
                                        <p:tgtEl>
                                          <p:spTgt spid="9"/>
                                        </p:tgtEl>
                                        <p:attrNameLst>
                                          <p:attrName>ppt_x</p:attrName>
                                        </p:attrNameLst>
                                      </p:cBhvr>
                                      <p:tavLst>
                                        <p:tav tm="0">
                                          <p:val>
                                            <p:strVal val="#ppt_x"/>
                                          </p:val>
                                        </p:tav>
                                        <p:tav tm="100000">
                                          <p:val>
                                            <p:strVal val="#ppt_x"/>
                                          </p:val>
                                        </p:tav>
                                      </p:tavLst>
                                    </p:anim>
                                    <p:anim calcmode="lin" valueType="num">
                                      <p:cBhvr>
                                        <p:cTn id="32" dur="50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P spid="15" grpId="0"/>
      <p:bldP spid="16" grpId="0" animBg="1"/>
      <p:bldP spid="17"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2" name="组合 51"/>
          <p:cNvGrpSpPr/>
          <p:nvPr/>
        </p:nvGrpSpPr>
        <p:grpSpPr>
          <a:xfrm>
            <a:off x="4419413" y="1895829"/>
            <a:ext cx="3353173" cy="2981765"/>
            <a:chOff x="3949950" y="1935228"/>
            <a:chExt cx="4292100" cy="3816694"/>
          </a:xfrm>
        </p:grpSpPr>
        <p:sp>
          <p:nvSpPr>
            <p:cNvPr id="7" name="Freeform 28"/>
            <p:cNvSpPr/>
            <p:nvPr/>
          </p:nvSpPr>
          <p:spPr bwMode="auto">
            <a:xfrm>
              <a:off x="6856115" y="2914246"/>
              <a:ext cx="639249" cy="929328"/>
            </a:xfrm>
            <a:custGeom>
              <a:avLst/>
              <a:gdLst>
                <a:gd name="T0" fmla="*/ 476 w 476"/>
                <a:gd name="T1" fmla="*/ 0 h 692"/>
                <a:gd name="T2" fmla="*/ 0 w 476"/>
                <a:gd name="T3" fmla="*/ 559 h 692"/>
                <a:gd name="T4" fmla="*/ 78 w 476"/>
                <a:gd name="T5" fmla="*/ 692 h 692"/>
                <a:gd name="T6" fmla="*/ 476 w 476"/>
                <a:gd name="T7" fmla="*/ 0 h 692"/>
              </a:gdLst>
              <a:ahLst/>
              <a:cxnLst>
                <a:cxn ang="0">
                  <a:pos x="T0" y="T1"/>
                </a:cxn>
                <a:cxn ang="0">
                  <a:pos x="T2" y="T3"/>
                </a:cxn>
                <a:cxn ang="0">
                  <a:pos x="T4" y="T5"/>
                </a:cxn>
                <a:cxn ang="0">
                  <a:pos x="T6" y="T7"/>
                </a:cxn>
              </a:cxnLst>
              <a:rect l="0" t="0" r="r" b="b"/>
              <a:pathLst>
                <a:path w="476" h="692">
                  <a:moveTo>
                    <a:pt x="476" y="0"/>
                  </a:moveTo>
                  <a:lnTo>
                    <a:pt x="0" y="559"/>
                  </a:lnTo>
                  <a:lnTo>
                    <a:pt x="78" y="692"/>
                  </a:lnTo>
                  <a:lnTo>
                    <a:pt x="476"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latin typeface="FZHei-B01S" panose="02010601030101010101" pitchFamily="2" charset="-122"/>
                <a:ea typeface="FZHei-B01S" panose="02010601030101010101" pitchFamily="2" charset="-122"/>
                <a:sym typeface="FZHei-B01S" panose="02010601030101010101" pitchFamily="2" charset="-122"/>
              </a:endParaRPr>
            </a:p>
          </p:txBody>
        </p:sp>
        <p:sp>
          <p:nvSpPr>
            <p:cNvPr id="8" name="Freeform 29"/>
            <p:cNvSpPr/>
            <p:nvPr/>
          </p:nvSpPr>
          <p:spPr bwMode="auto">
            <a:xfrm>
              <a:off x="6528433" y="4412990"/>
              <a:ext cx="102065" cy="181300"/>
            </a:xfrm>
            <a:custGeom>
              <a:avLst/>
              <a:gdLst>
                <a:gd name="T0" fmla="*/ 76 w 76"/>
                <a:gd name="T1" fmla="*/ 0 h 135"/>
                <a:gd name="T2" fmla="*/ 0 w 76"/>
                <a:gd name="T3" fmla="*/ 135 h 135"/>
                <a:gd name="T4" fmla="*/ 76 w 76"/>
                <a:gd name="T5" fmla="*/ 0 h 135"/>
                <a:gd name="T6" fmla="*/ 76 w 76"/>
                <a:gd name="T7" fmla="*/ 0 h 135"/>
              </a:gdLst>
              <a:ahLst/>
              <a:cxnLst>
                <a:cxn ang="0">
                  <a:pos x="T0" y="T1"/>
                </a:cxn>
                <a:cxn ang="0">
                  <a:pos x="T2" y="T3"/>
                </a:cxn>
                <a:cxn ang="0">
                  <a:pos x="T4" y="T5"/>
                </a:cxn>
                <a:cxn ang="0">
                  <a:pos x="T6" y="T7"/>
                </a:cxn>
              </a:cxnLst>
              <a:rect l="0" t="0" r="r" b="b"/>
              <a:pathLst>
                <a:path w="76" h="135">
                  <a:moveTo>
                    <a:pt x="76" y="0"/>
                  </a:moveTo>
                  <a:lnTo>
                    <a:pt x="0" y="135"/>
                  </a:lnTo>
                  <a:lnTo>
                    <a:pt x="76" y="0"/>
                  </a:lnTo>
                  <a:lnTo>
                    <a:pt x="76" y="0"/>
                  </a:lnTo>
                  <a:close/>
                </a:path>
              </a:pathLst>
            </a:custGeom>
            <a:solidFill>
              <a:srgbClr val="FFFFFF"/>
            </a:solidFill>
            <a:ln>
              <a:noFill/>
            </a:ln>
          </p:spPr>
          <p:txBody>
            <a:bodyPr vert="horz" wrap="square" lIns="91440" tIns="45720" rIns="91440" bIns="45720" numCol="1" anchor="t" anchorCtr="0" compatLnSpc="1"/>
            <a:lstStyle/>
            <a:p>
              <a:endParaRPr lang="en-US" dirty="0">
                <a:latin typeface="FZHei-B01S" panose="02010601030101010101" pitchFamily="2" charset="-122"/>
                <a:ea typeface="FZHei-B01S" panose="02010601030101010101" pitchFamily="2" charset="-122"/>
                <a:sym typeface="FZHei-B01S" panose="02010601030101010101" pitchFamily="2" charset="-122"/>
              </a:endParaRPr>
            </a:p>
          </p:txBody>
        </p:sp>
        <p:sp>
          <p:nvSpPr>
            <p:cNvPr id="9" name="Freeform 30"/>
            <p:cNvSpPr/>
            <p:nvPr/>
          </p:nvSpPr>
          <p:spPr bwMode="auto">
            <a:xfrm>
              <a:off x="6528433" y="4412990"/>
              <a:ext cx="102065" cy="181300"/>
            </a:xfrm>
            <a:custGeom>
              <a:avLst/>
              <a:gdLst>
                <a:gd name="T0" fmla="*/ 76 w 76"/>
                <a:gd name="T1" fmla="*/ 0 h 135"/>
                <a:gd name="T2" fmla="*/ 0 w 76"/>
                <a:gd name="T3" fmla="*/ 135 h 135"/>
                <a:gd name="T4" fmla="*/ 76 w 76"/>
                <a:gd name="T5" fmla="*/ 0 h 135"/>
                <a:gd name="T6" fmla="*/ 76 w 76"/>
                <a:gd name="T7" fmla="*/ 0 h 135"/>
              </a:gdLst>
              <a:ahLst/>
              <a:cxnLst>
                <a:cxn ang="0">
                  <a:pos x="T0" y="T1"/>
                </a:cxn>
                <a:cxn ang="0">
                  <a:pos x="T2" y="T3"/>
                </a:cxn>
                <a:cxn ang="0">
                  <a:pos x="T4" y="T5"/>
                </a:cxn>
                <a:cxn ang="0">
                  <a:pos x="T6" y="T7"/>
                </a:cxn>
              </a:cxnLst>
              <a:rect l="0" t="0" r="r" b="b"/>
              <a:pathLst>
                <a:path w="76" h="135">
                  <a:moveTo>
                    <a:pt x="76" y="0"/>
                  </a:moveTo>
                  <a:lnTo>
                    <a:pt x="0" y="135"/>
                  </a:lnTo>
                  <a:lnTo>
                    <a:pt x="76" y="0"/>
                  </a:lnTo>
                  <a:lnTo>
                    <a:pt x="76" y="0"/>
                  </a:lnTo>
                </a:path>
              </a:pathLst>
            </a:custGeom>
            <a:solidFill>
              <a:srgbClr val="FFFFFF"/>
            </a:solidFill>
            <a:ln>
              <a:noFill/>
            </a:ln>
          </p:spPr>
          <p:txBody>
            <a:bodyPr vert="horz" wrap="square" lIns="91440" tIns="45720" rIns="91440" bIns="45720" numCol="1" anchor="t" anchorCtr="0" compatLnSpc="1"/>
            <a:lstStyle/>
            <a:p>
              <a:endParaRPr lang="en-US" dirty="0">
                <a:latin typeface="FZHei-B01S" panose="02010601030101010101" pitchFamily="2" charset="-122"/>
                <a:ea typeface="FZHei-B01S" panose="02010601030101010101" pitchFamily="2" charset="-122"/>
                <a:sym typeface="FZHei-B01S" panose="02010601030101010101" pitchFamily="2" charset="-122"/>
              </a:endParaRPr>
            </a:p>
          </p:txBody>
        </p:sp>
        <p:sp>
          <p:nvSpPr>
            <p:cNvPr id="10" name="Freeform 31"/>
            <p:cNvSpPr/>
            <p:nvPr/>
          </p:nvSpPr>
          <p:spPr bwMode="auto">
            <a:xfrm>
              <a:off x="6528433" y="4412990"/>
              <a:ext cx="1071682" cy="181300"/>
            </a:xfrm>
            <a:custGeom>
              <a:avLst/>
              <a:gdLst>
                <a:gd name="T0" fmla="*/ 76 w 798"/>
                <a:gd name="T1" fmla="*/ 0 h 135"/>
                <a:gd name="T2" fmla="*/ 0 w 798"/>
                <a:gd name="T3" fmla="*/ 135 h 135"/>
                <a:gd name="T4" fmla="*/ 798 w 798"/>
                <a:gd name="T5" fmla="*/ 135 h 135"/>
                <a:gd name="T6" fmla="*/ 76 w 798"/>
                <a:gd name="T7" fmla="*/ 0 h 135"/>
              </a:gdLst>
              <a:ahLst/>
              <a:cxnLst>
                <a:cxn ang="0">
                  <a:pos x="T0" y="T1"/>
                </a:cxn>
                <a:cxn ang="0">
                  <a:pos x="T2" y="T3"/>
                </a:cxn>
                <a:cxn ang="0">
                  <a:pos x="T4" y="T5"/>
                </a:cxn>
                <a:cxn ang="0">
                  <a:pos x="T6" y="T7"/>
                </a:cxn>
              </a:cxnLst>
              <a:rect l="0" t="0" r="r" b="b"/>
              <a:pathLst>
                <a:path w="798" h="135">
                  <a:moveTo>
                    <a:pt x="76" y="0"/>
                  </a:moveTo>
                  <a:lnTo>
                    <a:pt x="0" y="135"/>
                  </a:lnTo>
                  <a:lnTo>
                    <a:pt x="798" y="135"/>
                  </a:lnTo>
                  <a:lnTo>
                    <a:pt x="76"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latin typeface="FZHei-B01S" panose="02010601030101010101" pitchFamily="2" charset="-122"/>
                <a:ea typeface="FZHei-B01S" panose="02010601030101010101" pitchFamily="2" charset="-122"/>
                <a:sym typeface="FZHei-B01S" panose="02010601030101010101" pitchFamily="2" charset="-122"/>
              </a:endParaRPr>
            </a:p>
          </p:txBody>
        </p:sp>
        <p:sp>
          <p:nvSpPr>
            <p:cNvPr id="11" name="Freeform 32"/>
            <p:cNvSpPr/>
            <p:nvPr/>
          </p:nvSpPr>
          <p:spPr bwMode="auto">
            <a:xfrm>
              <a:off x="5663567" y="4594289"/>
              <a:ext cx="206816" cy="0"/>
            </a:xfrm>
            <a:custGeom>
              <a:avLst/>
              <a:gdLst>
                <a:gd name="T0" fmla="*/ 154 w 154"/>
                <a:gd name="T1" fmla="*/ 0 w 154"/>
                <a:gd name="T2" fmla="*/ 154 w 154"/>
                <a:gd name="T3" fmla="*/ 154 w 154"/>
              </a:gdLst>
              <a:ahLst/>
              <a:cxnLst>
                <a:cxn ang="0">
                  <a:pos x="T0" y="0"/>
                </a:cxn>
                <a:cxn ang="0">
                  <a:pos x="T1" y="0"/>
                </a:cxn>
                <a:cxn ang="0">
                  <a:pos x="T2" y="0"/>
                </a:cxn>
                <a:cxn ang="0">
                  <a:pos x="T3" y="0"/>
                </a:cxn>
              </a:cxnLst>
              <a:rect l="0" t="0" r="r" b="b"/>
              <a:pathLst>
                <a:path w="154">
                  <a:moveTo>
                    <a:pt x="154" y="0"/>
                  </a:moveTo>
                  <a:lnTo>
                    <a:pt x="0" y="0"/>
                  </a:lnTo>
                  <a:lnTo>
                    <a:pt x="154" y="0"/>
                  </a:lnTo>
                  <a:lnTo>
                    <a:pt x="154" y="0"/>
                  </a:lnTo>
                  <a:close/>
                </a:path>
              </a:pathLst>
            </a:custGeom>
            <a:solidFill>
              <a:srgbClr val="D9D9D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latin typeface="FZHei-B01S" panose="02010601030101010101" pitchFamily="2" charset="-122"/>
                <a:ea typeface="FZHei-B01S" panose="02010601030101010101" pitchFamily="2" charset="-122"/>
                <a:sym typeface="FZHei-B01S" panose="02010601030101010101" pitchFamily="2" charset="-122"/>
              </a:endParaRPr>
            </a:p>
          </p:txBody>
        </p:sp>
        <p:sp>
          <p:nvSpPr>
            <p:cNvPr id="12" name="Freeform 33"/>
            <p:cNvSpPr/>
            <p:nvPr/>
          </p:nvSpPr>
          <p:spPr bwMode="auto">
            <a:xfrm>
              <a:off x="5663567" y="4594289"/>
              <a:ext cx="206816" cy="0"/>
            </a:xfrm>
            <a:custGeom>
              <a:avLst/>
              <a:gdLst>
                <a:gd name="T0" fmla="*/ 154 w 154"/>
                <a:gd name="T1" fmla="*/ 0 w 154"/>
                <a:gd name="T2" fmla="*/ 154 w 154"/>
                <a:gd name="T3" fmla="*/ 154 w 154"/>
              </a:gdLst>
              <a:ahLst/>
              <a:cxnLst>
                <a:cxn ang="0">
                  <a:pos x="T0" y="0"/>
                </a:cxn>
                <a:cxn ang="0">
                  <a:pos x="T1" y="0"/>
                </a:cxn>
                <a:cxn ang="0">
                  <a:pos x="T2" y="0"/>
                </a:cxn>
                <a:cxn ang="0">
                  <a:pos x="T3" y="0"/>
                </a:cxn>
              </a:cxnLst>
              <a:rect l="0" t="0" r="r" b="b"/>
              <a:pathLst>
                <a:path w="154">
                  <a:moveTo>
                    <a:pt x="154" y="0"/>
                  </a:moveTo>
                  <a:lnTo>
                    <a:pt x="0" y="0"/>
                  </a:lnTo>
                  <a:lnTo>
                    <a:pt x="154" y="0"/>
                  </a:lnTo>
                  <a:lnTo>
                    <a:pt x="154"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latin typeface="FZHei-B01S" panose="02010601030101010101" pitchFamily="2" charset="-122"/>
                <a:ea typeface="FZHei-B01S" panose="02010601030101010101" pitchFamily="2" charset="-122"/>
                <a:sym typeface="FZHei-B01S" panose="02010601030101010101" pitchFamily="2" charset="-122"/>
              </a:endParaRPr>
            </a:p>
          </p:txBody>
        </p:sp>
        <p:sp>
          <p:nvSpPr>
            <p:cNvPr id="13" name="Freeform 34"/>
            <p:cNvSpPr/>
            <p:nvPr/>
          </p:nvSpPr>
          <p:spPr bwMode="auto">
            <a:xfrm>
              <a:off x="5663567" y="4594289"/>
              <a:ext cx="534498" cy="927986"/>
            </a:xfrm>
            <a:custGeom>
              <a:avLst/>
              <a:gdLst>
                <a:gd name="T0" fmla="*/ 0 w 398"/>
                <a:gd name="T1" fmla="*/ 0 h 691"/>
                <a:gd name="T2" fmla="*/ 5 w 398"/>
                <a:gd name="T3" fmla="*/ 7 h 691"/>
                <a:gd name="T4" fmla="*/ 398 w 398"/>
                <a:gd name="T5" fmla="*/ 691 h 691"/>
                <a:gd name="T6" fmla="*/ 154 w 398"/>
                <a:gd name="T7" fmla="*/ 0 h 691"/>
                <a:gd name="T8" fmla="*/ 0 w 398"/>
                <a:gd name="T9" fmla="*/ 0 h 691"/>
              </a:gdLst>
              <a:ahLst/>
              <a:cxnLst>
                <a:cxn ang="0">
                  <a:pos x="T0" y="T1"/>
                </a:cxn>
                <a:cxn ang="0">
                  <a:pos x="T2" y="T3"/>
                </a:cxn>
                <a:cxn ang="0">
                  <a:pos x="T4" y="T5"/>
                </a:cxn>
                <a:cxn ang="0">
                  <a:pos x="T6" y="T7"/>
                </a:cxn>
                <a:cxn ang="0">
                  <a:pos x="T8" y="T9"/>
                </a:cxn>
              </a:cxnLst>
              <a:rect l="0" t="0" r="r" b="b"/>
              <a:pathLst>
                <a:path w="398" h="691">
                  <a:moveTo>
                    <a:pt x="0" y="0"/>
                  </a:moveTo>
                  <a:lnTo>
                    <a:pt x="5" y="7"/>
                  </a:lnTo>
                  <a:lnTo>
                    <a:pt x="398" y="691"/>
                  </a:lnTo>
                  <a:lnTo>
                    <a:pt x="154"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latin typeface="FZHei-B01S" panose="02010601030101010101" pitchFamily="2" charset="-122"/>
                <a:ea typeface="FZHei-B01S" panose="02010601030101010101" pitchFamily="2" charset="-122"/>
                <a:sym typeface="FZHei-B01S" panose="02010601030101010101" pitchFamily="2" charset="-122"/>
              </a:endParaRPr>
            </a:p>
          </p:txBody>
        </p:sp>
        <p:sp>
          <p:nvSpPr>
            <p:cNvPr id="14" name="Freeform 35"/>
            <p:cNvSpPr/>
            <p:nvPr/>
          </p:nvSpPr>
          <p:spPr bwMode="auto">
            <a:xfrm>
              <a:off x="4693950" y="3843574"/>
              <a:ext cx="639249" cy="927986"/>
            </a:xfrm>
            <a:custGeom>
              <a:avLst/>
              <a:gdLst>
                <a:gd name="T0" fmla="*/ 400 w 476"/>
                <a:gd name="T1" fmla="*/ 0 h 691"/>
                <a:gd name="T2" fmla="*/ 0 w 476"/>
                <a:gd name="T3" fmla="*/ 691 h 691"/>
                <a:gd name="T4" fmla="*/ 400 w 476"/>
                <a:gd name="T5" fmla="*/ 0 h 691"/>
                <a:gd name="T6" fmla="*/ 476 w 476"/>
                <a:gd name="T7" fmla="*/ 132 h 691"/>
                <a:gd name="T8" fmla="*/ 476 w 476"/>
                <a:gd name="T9" fmla="*/ 132 h 691"/>
                <a:gd name="T10" fmla="*/ 400 w 476"/>
                <a:gd name="T11" fmla="*/ 0 h 691"/>
              </a:gdLst>
              <a:ahLst/>
              <a:cxnLst>
                <a:cxn ang="0">
                  <a:pos x="T0" y="T1"/>
                </a:cxn>
                <a:cxn ang="0">
                  <a:pos x="T2" y="T3"/>
                </a:cxn>
                <a:cxn ang="0">
                  <a:pos x="T4" y="T5"/>
                </a:cxn>
                <a:cxn ang="0">
                  <a:pos x="T6" y="T7"/>
                </a:cxn>
                <a:cxn ang="0">
                  <a:pos x="T8" y="T9"/>
                </a:cxn>
                <a:cxn ang="0">
                  <a:pos x="T10" y="T11"/>
                </a:cxn>
              </a:cxnLst>
              <a:rect l="0" t="0" r="r" b="b"/>
              <a:pathLst>
                <a:path w="476" h="691">
                  <a:moveTo>
                    <a:pt x="400" y="0"/>
                  </a:moveTo>
                  <a:lnTo>
                    <a:pt x="0" y="691"/>
                  </a:lnTo>
                  <a:lnTo>
                    <a:pt x="400" y="0"/>
                  </a:lnTo>
                  <a:lnTo>
                    <a:pt x="476" y="132"/>
                  </a:lnTo>
                  <a:lnTo>
                    <a:pt x="476" y="132"/>
                  </a:lnTo>
                  <a:lnTo>
                    <a:pt x="400" y="0"/>
                  </a:lnTo>
                  <a:close/>
                </a:path>
              </a:pathLst>
            </a:custGeom>
            <a:solidFill>
              <a:srgbClr val="D9D9D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latin typeface="FZHei-B01S" panose="02010601030101010101" pitchFamily="2" charset="-122"/>
                <a:ea typeface="FZHei-B01S" panose="02010601030101010101" pitchFamily="2" charset="-122"/>
                <a:sym typeface="FZHei-B01S" panose="02010601030101010101" pitchFamily="2" charset="-122"/>
              </a:endParaRPr>
            </a:p>
          </p:txBody>
        </p:sp>
        <p:sp>
          <p:nvSpPr>
            <p:cNvPr id="15" name="Freeform 36"/>
            <p:cNvSpPr/>
            <p:nvPr/>
          </p:nvSpPr>
          <p:spPr bwMode="auto">
            <a:xfrm>
              <a:off x="4693950" y="3843574"/>
              <a:ext cx="639249" cy="927986"/>
            </a:xfrm>
            <a:custGeom>
              <a:avLst/>
              <a:gdLst>
                <a:gd name="T0" fmla="*/ 400 w 476"/>
                <a:gd name="T1" fmla="*/ 0 h 691"/>
                <a:gd name="T2" fmla="*/ 0 w 476"/>
                <a:gd name="T3" fmla="*/ 691 h 691"/>
                <a:gd name="T4" fmla="*/ 400 w 476"/>
                <a:gd name="T5" fmla="*/ 0 h 691"/>
                <a:gd name="T6" fmla="*/ 476 w 476"/>
                <a:gd name="T7" fmla="*/ 132 h 691"/>
                <a:gd name="T8" fmla="*/ 476 w 476"/>
                <a:gd name="T9" fmla="*/ 132 h 691"/>
                <a:gd name="T10" fmla="*/ 400 w 476"/>
                <a:gd name="T11" fmla="*/ 0 h 691"/>
              </a:gdLst>
              <a:ahLst/>
              <a:cxnLst>
                <a:cxn ang="0">
                  <a:pos x="T0" y="T1"/>
                </a:cxn>
                <a:cxn ang="0">
                  <a:pos x="T2" y="T3"/>
                </a:cxn>
                <a:cxn ang="0">
                  <a:pos x="T4" y="T5"/>
                </a:cxn>
                <a:cxn ang="0">
                  <a:pos x="T6" y="T7"/>
                </a:cxn>
                <a:cxn ang="0">
                  <a:pos x="T8" y="T9"/>
                </a:cxn>
                <a:cxn ang="0">
                  <a:pos x="T10" y="T11"/>
                </a:cxn>
              </a:cxnLst>
              <a:rect l="0" t="0" r="r" b="b"/>
              <a:pathLst>
                <a:path w="476" h="691">
                  <a:moveTo>
                    <a:pt x="400" y="0"/>
                  </a:moveTo>
                  <a:lnTo>
                    <a:pt x="0" y="691"/>
                  </a:lnTo>
                  <a:lnTo>
                    <a:pt x="400" y="0"/>
                  </a:lnTo>
                  <a:lnTo>
                    <a:pt x="476" y="132"/>
                  </a:lnTo>
                  <a:lnTo>
                    <a:pt x="476" y="132"/>
                  </a:lnTo>
                  <a:lnTo>
                    <a:pt x="40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latin typeface="FZHei-B01S" panose="02010601030101010101" pitchFamily="2" charset="-122"/>
                <a:ea typeface="FZHei-B01S" panose="02010601030101010101" pitchFamily="2" charset="-122"/>
                <a:sym typeface="FZHei-B01S" panose="02010601030101010101" pitchFamily="2" charset="-122"/>
              </a:endParaRPr>
            </a:p>
          </p:txBody>
        </p:sp>
        <p:sp>
          <p:nvSpPr>
            <p:cNvPr id="16" name="Freeform 37"/>
            <p:cNvSpPr/>
            <p:nvPr/>
          </p:nvSpPr>
          <p:spPr bwMode="auto">
            <a:xfrm>
              <a:off x="4693950" y="3843574"/>
              <a:ext cx="639249" cy="927986"/>
            </a:xfrm>
            <a:custGeom>
              <a:avLst/>
              <a:gdLst>
                <a:gd name="T0" fmla="*/ 400 w 476"/>
                <a:gd name="T1" fmla="*/ 0 h 691"/>
                <a:gd name="T2" fmla="*/ 0 w 476"/>
                <a:gd name="T3" fmla="*/ 691 h 691"/>
                <a:gd name="T4" fmla="*/ 476 w 476"/>
                <a:gd name="T5" fmla="*/ 132 h 691"/>
                <a:gd name="T6" fmla="*/ 400 w 476"/>
                <a:gd name="T7" fmla="*/ 0 h 691"/>
              </a:gdLst>
              <a:ahLst/>
              <a:cxnLst>
                <a:cxn ang="0">
                  <a:pos x="T0" y="T1"/>
                </a:cxn>
                <a:cxn ang="0">
                  <a:pos x="T2" y="T3"/>
                </a:cxn>
                <a:cxn ang="0">
                  <a:pos x="T4" y="T5"/>
                </a:cxn>
                <a:cxn ang="0">
                  <a:pos x="T6" y="T7"/>
                </a:cxn>
              </a:cxnLst>
              <a:rect l="0" t="0" r="r" b="b"/>
              <a:pathLst>
                <a:path w="476" h="691">
                  <a:moveTo>
                    <a:pt x="400" y="0"/>
                  </a:moveTo>
                  <a:lnTo>
                    <a:pt x="0" y="691"/>
                  </a:lnTo>
                  <a:lnTo>
                    <a:pt x="476" y="132"/>
                  </a:lnTo>
                  <a:lnTo>
                    <a:pt x="40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latin typeface="FZHei-B01S" panose="02010601030101010101" pitchFamily="2" charset="-122"/>
                <a:ea typeface="FZHei-B01S" panose="02010601030101010101" pitchFamily="2" charset="-122"/>
                <a:sym typeface="FZHei-B01S" panose="02010601030101010101" pitchFamily="2" charset="-122"/>
              </a:endParaRPr>
            </a:p>
          </p:txBody>
        </p:sp>
        <p:sp>
          <p:nvSpPr>
            <p:cNvPr id="17" name="Freeform 38"/>
            <p:cNvSpPr/>
            <p:nvPr/>
          </p:nvSpPr>
          <p:spPr bwMode="auto">
            <a:xfrm>
              <a:off x="5558816" y="3095545"/>
              <a:ext cx="104751" cy="178614"/>
            </a:xfrm>
            <a:custGeom>
              <a:avLst/>
              <a:gdLst>
                <a:gd name="T0" fmla="*/ 78 w 78"/>
                <a:gd name="T1" fmla="*/ 0 h 133"/>
                <a:gd name="T2" fmla="*/ 0 w 78"/>
                <a:gd name="T3" fmla="*/ 133 h 133"/>
                <a:gd name="T4" fmla="*/ 0 w 78"/>
                <a:gd name="T5" fmla="*/ 133 h 133"/>
                <a:gd name="T6" fmla="*/ 78 w 78"/>
                <a:gd name="T7" fmla="*/ 0 h 133"/>
              </a:gdLst>
              <a:ahLst/>
              <a:cxnLst>
                <a:cxn ang="0">
                  <a:pos x="T0" y="T1"/>
                </a:cxn>
                <a:cxn ang="0">
                  <a:pos x="T2" y="T3"/>
                </a:cxn>
                <a:cxn ang="0">
                  <a:pos x="T4" y="T5"/>
                </a:cxn>
                <a:cxn ang="0">
                  <a:pos x="T6" y="T7"/>
                </a:cxn>
              </a:cxnLst>
              <a:rect l="0" t="0" r="r" b="b"/>
              <a:pathLst>
                <a:path w="78" h="133">
                  <a:moveTo>
                    <a:pt x="78" y="0"/>
                  </a:moveTo>
                  <a:lnTo>
                    <a:pt x="0" y="133"/>
                  </a:lnTo>
                  <a:lnTo>
                    <a:pt x="0" y="133"/>
                  </a:lnTo>
                  <a:lnTo>
                    <a:pt x="78" y="0"/>
                  </a:lnTo>
                  <a:close/>
                </a:path>
              </a:pathLst>
            </a:custGeom>
            <a:solidFill>
              <a:srgbClr val="D9D9D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latin typeface="FZHei-B01S" panose="02010601030101010101" pitchFamily="2" charset="-122"/>
                <a:ea typeface="FZHei-B01S" panose="02010601030101010101" pitchFamily="2" charset="-122"/>
                <a:sym typeface="FZHei-B01S" panose="02010601030101010101" pitchFamily="2" charset="-122"/>
              </a:endParaRPr>
            </a:p>
          </p:txBody>
        </p:sp>
        <p:sp>
          <p:nvSpPr>
            <p:cNvPr id="18" name="Freeform 39"/>
            <p:cNvSpPr/>
            <p:nvPr/>
          </p:nvSpPr>
          <p:spPr bwMode="auto">
            <a:xfrm>
              <a:off x="5558816" y="3095545"/>
              <a:ext cx="104751" cy="178614"/>
            </a:xfrm>
            <a:custGeom>
              <a:avLst/>
              <a:gdLst>
                <a:gd name="T0" fmla="*/ 78 w 78"/>
                <a:gd name="T1" fmla="*/ 0 h 133"/>
                <a:gd name="T2" fmla="*/ 0 w 78"/>
                <a:gd name="T3" fmla="*/ 133 h 133"/>
                <a:gd name="T4" fmla="*/ 0 w 78"/>
                <a:gd name="T5" fmla="*/ 133 h 133"/>
                <a:gd name="T6" fmla="*/ 78 w 78"/>
                <a:gd name="T7" fmla="*/ 0 h 133"/>
              </a:gdLst>
              <a:ahLst/>
              <a:cxnLst>
                <a:cxn ang="0">
                  <a:pos x="T0" y="T1"/>
                </a:cxn>
                <a:cxn ang="0">
                  <a:pos x="T2" y="T3"/>
                </a:cxn>
                <a:cxn ang="0">
                  <a:pos x="T4" y="T5"/>
                </a:cxn>
                <a:cxn ang="0">
                  <a:pos x="T6" y="T7"/>
                </a:cxn>
              </a:cxnLst>
              <a:rect l="0" t="0" r="r" b="b"/>
              <a:pathLst>
                <a:path w="78" h="133">
                  <a:moveTo>
                    <a:pt x="78" y="0"/>
                  </a:moveTo>
                  <a:lnTo>
                    <a:pt x="0" y="133"/>
                  </a:lnTo>
                  <a:lnTo>
                    <a:pt x="0" y="133"/>
                  </a:lnTo>
                  <a:lnTo>
                    <a:pt x="78"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latin typeface="FZHei-B01S" panose="02010601030101010101" pitchFamily="2" charset="-122"/>
                <a:ea typeface="FZHei-B01S" panose="02010601030101010101" pitchFamily="2" charset="-122"/>
                <a:sym typeface="FZHei-B01S" panose="02010601030101010101" pitchFamily="2" charset="-122"/>
              </a:endParaRPr>
            </a:p>
          </p:txBody>
        </p:sp>
        <p:sp>
          <p:nvSpPr>
            <p:cNvPr id="19" name="Freeform 40"/>
            <p:cNvSpPr/>
            <p:nvPr/>
          </p:nvSpPr>
          <p:spPr bwMode="auto">
            <a:xfrm>
              <a:off x="4589199" y="3095545"/>
              <a:ext cx="1074368" cy="178614"/>
            </a:xfrm>
            <a:custGeom>
              <a:avLst/>
              <a:gdLst>
                <a:gd name="T0" fmla="*/ 800 w 800"/>
                <a:gd name="T1" fmla="*/ 0 h 133"/>
                <a:gd name="T2" fmla="*/ 0 w 800"/>
                <a:gd name="T3" fmla="*/ 0 h 133"/>
                <a:gd name="T4" fmla="*/ 722 w 800"/>
                <a:gd name="T5" fmla="*/ 133 h 133"/>
                <a:gd name="T6" fmla="*/ 800 w 800"/>
                <a:gd name="T7" fmla="*/ 0 h 133"/>
              </a:gdLst>
              <a:ahLst/>
              <a:cxnLst>
                <a:cxn ang="0">
                  <a:pos x="T0" y="T1"/>
                </a:cxn>
                <a:cxn ang="0">
                  <a:pos x="T2" y="T3"/>
                </a:cxn>
                <a:cxn ang="0">
                  <a:pos x="T4" y="T5"/>
                </a:cxn>
                <a:cxn ang="0">
                  <a:pos x="T6" y="T7"/>
                </a:cxn>
              </a:cxnLst>
              <a:rect l="0" t="0" r="r" b="b"/>
              <a:pathLst>
                <a:path w="800" h="133">
                  <a:moveTo>
                    <a:pt x="800" y="0"/>
                  </a:moveTo>
                  <a:lnTo>
                    <a:pt x="0" y="0"/>
                  </a:lnTo>
                  <a:lnTo>
                    <a:pt x="722" y="133"/>
                  </a:lnTo>
                  <a:lnTo>
                    <a:pt x="80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latin typeface="FZHei-B01S" panose="02010601030101010101" pitchFamily="2" charset="-122"/>
                <a:ea typeface="FZHei-B01S" panose="02010601030101010101" pitchFamily="2" charset="-122"/>
                <a:sym typeface="FZHei-B01S" panose="02010601030101010101" pitchFamily="2" charset="-122"/>
              </a:endParaRPr>
            </a:p>
          </p:txBody>
        </p:sp>
        <p:sp>
          <p:nvSpPr>
            <p:cNvPr id="20" name="Freeform 41"/>
            <p:cNvSpPr/>
            <p:nvPr/>
          </p:nvSpPr>
          <p:spPr bwMode="auto">
            <a:xfrm>
              <a:off x="6321617" y="3095545"/>
              <a:ext cx="206816" cy="0"/>
            </a:xfrm>
            <a:custGeom>
              <a:avLst/>
              <a:gdLst>
                <a:gd name="T0" fmla="*/ 0 w 154"/>
                <a:gd name="T1" fmla="*/ 0 w 154"/>
                <a:gd name="T2" fmla="*/ 154 w 154"/>
                <a:gd name="T3" fmla="*/ 0 w 154"/>
              </a:gdLst>
              <a:ahLst/>
              <a:cxnLst>
                <a:cxn ang="0">
                  <a:pos x="T0" y="0"/>
                </a:cxn>
                <a:cxn ang="0">
                  <a:pos x="T1" y="0"/>
                </a:cxn>
                <a:cxn ang="0">
                  <a:pos x="T2" y="0"/>
                </a:cxn>
                <a:cxn ang="0">
                  <a:pos x="T3" y="0"/>
                </a:cxn>
              </a:cxnLst>
              <a:rect l="0" t="0" r="r" b="b"/>
              <a:pathLst>
                <a:path w="154">
                  <a:moveTo>
                    <a:pt x="0" y="0"/>
                  </a:moveTo>
                  <a:lnTo>
                    <a:pt x="0" y="0"/>
                  </a:lnTo>
                  <a:lnTo>
                    <a:pt x="154" y="0"/>
                  </a:lnTo>
                  <a:lnTo>
                    <a:pt x="0" y="0"/>
                  </a:lnTo>
                  <a:close/>
                </a:path>
              </a:pathLst>
            </a:custGeom>
            <a:solidFill>
              <a:srgbClr val="D9D9D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latin typeface="FZHei-B01S" panose="02010601030101010101" pitchFamily="2" charset="-122"/>
                <a:ea typeface="FZHei-B01S" panose="02010601030101010101" pitchFamily="2" charset="-122"/>
                <a:sym typeface="FZHei-B01S" panose="02010601030101010101" pitchFamily="2" charset="-122"/>
              </a:endParaRPr>
            </a:p>
          </p:txBody>
        </p:sp>
        <p:sp>
          <p:nvSpPr>
            <p:cNvPr id="21" name="Freeform 42"/>
            <p:cNvSpPr/>
            <p:nvPr/>
          </p:nvSpPr>
          <p:spPr bwMode="auto">
            <a:xfrm>
              <a:off x="6321617" y="3095545"/>
              <a:ext cx="206816" cy="0"/>
            </a:xfrm>
            <a:custGeom>
              <a:avLst/>
              <a:gdLst>
                <a:gd name="T0" fmla="*/ 0 w 154"/>
                <a:gd name="T1" fmla="*/ 0 w 154"/>
                <a:gd name="T2" fmla="*/ 154 w 154"/>
                <a:gd name="T3" fmla="*/ 0 w 154"/>
              </a:gdLst>
              <a:ahLst/>
              <a:cxnLst>
                <a:cxn ang="0">
                  <a:pos x="T0" y="0"/>
                </a:cxn>
                <a:cxn ang="0">
                  <a:pos x="T1" y="0"/>
                </a:cxn>
                <a:cxn ang="0">
                  <a:pos x="T2" y="0"/>
                </a:cxn>
                <a:cxn ang="0">
                  <a:pos x="T3" y="0"/>
                </a:cxn>
              </a:cxnLst>
              <a:rect l="0" t="0" r="r" b="b"/>
              <a:pathLst>
                <a:path w="154">
                  <a:moveTo>
                    <a:pt x="0" y="0"/>
                  </a:moveTo>
                  <a:lnTo>
                    <a:pt x="0" y="0"/>
                  </a:lnTo>
                  <a:lnTo>
                    <a:pt x="154"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latin typeface="FZHei-B01S" panose="02010601030101010101" pitchFamily="2" charset="-122"/>
                <a:ea typeface="FZHei-B01S" panose="02010601030101010101" pitchFamily="2" charset="-122"/>
                <a:sym typeface="FZHei-B01S" panose="02010601030101010101" pitchFamily="2" charset="-122"/>
              </a:endParaRPr>
            </a:p>
          </p:txBody>
        </p:sp>
        <p:sp>
          <p:nvSpPr>
            <p:cNvPr id="22" name="Freeform 43"/>
            <p:cNvSpPr/>
            <p:nvPr/>
          </p:nvSpPr>
          <p:spPr bwMode="auto">
            <a:xfrm>
              <a:off x="5991249" y="2167560"/>
              <a:ext cx="537184" cy="927986"/>
            </a:xfrm>
            <a:custGeom>
              <a:avLst/>
              <a:gdLst>
                <a:gd name="T0" fmla="*/ 0 w 400"/>
                <a:gd name="T1" fmla="*/ 0 h 691"/>
                <a:gd name="T2" fmla="*/ 246 w 400"/>
                <a:gd name="T3" fmla="*/ 691 h 691"/>
                <a:gd name="T4" fmla="*/ 400 w 400"/>
                <a:gd name="T5" fmla="*/ 691 h 691"/>
                <a:gd name="T6" fmla="*/ 182 w 400"/>
                <a:gd name="T7" fmla="*/ 315 h 691"/>
                <a:gd name="T8" fmla="*/ 0 w 400"/>
                <a:gd name="T9" fmla="*/ 0 h 691"/>
              </a:gdLst>
              <a:ahLst/>
              <a:cxnLst>
                <a:cxn ang="0">
                  <a:pos x="T0" y="T1"/>
                </a:cxn>
                <a:cxn ang="0">
                  <a:pos x="T2" y="T3"/>
                </a:cxn>
                <a:cxn ang="0">
                  <a:pos x="T4" y="T5"/>
                </a:cxn>
                <a:cxn ang="0">
                  <a:pos x="T6" y="T7"/>
                </a:cxn>
                <a:cxn ang="0">
                  <a:pos x="T8" y="T9"/>
                </a:cxn>
              </a:cxnLst>
              <a:rect l="0" t="0" r="r" b="b"/>
              <a:pathLst>
                <a:path w="400" h="691">
                  <a:moveTo>
                    <a:pt x="0" y="0"/>
                  </a:moveTo>
                  <a:lnTo>
                    <a:pt x="246" y="691"/>
                  </a:lnTo>
                  <a:lnTo>
                    <a:pt x="400" y="691"/>
                  </a:lnTo>
                  <a:lnTo>
                    <a:pt x="182" y="315"/>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latin typeface="FZHei-B01S" panose="02010601030101010101" pitchFamily="2" charset="-122"/>
                <a:ea typeface="FZHei-B01S" panose="02010601030101010101" pitchFamily="2" charset="-122"/>
                <a:sym typeface="FZHei-B01S" panose="02010601030101010101" pitchFamily="2" charset="-122"/>
              </a:endParaRPr>
            </a:p>
          </p:txBody>
        </p:sp>
        <p:sp>
          <p:nvSpPr>
            <p:cNvPr id="24" name="Freeform 75"/>
            <p:cNvSpPr/>
            <p:nvPr/>
          </p:nvSpPr>
          <p:spPr bwMode="auto">
            <a:xfrm>
              <a:off x="3949950" y="3095545"/>
              <a:ext cx="1713617" cy="2152765"/>
            </a:xfrm>
            <a:custGeom>
              <a:avLst/>
              <a:gdLst>
                <a:gd name="T0" fmla="*/ 201 w 539"/>
                <a:gd name="T1" fmla="*/ 0 h 677"/>
                <a:gd name="T2" fmla="*/ 73 w 539"/>
                <a:gd name="T3" fmla="*/ 77 h 677"/>
                <a:gd name="T4" fmla="*/ 22 w 539"/>
                <a:gd name="T5" fmla="*/ 166 h 677"/>
                <a:gd name="T6" fmla="*/ 22 w 539"/>
                <a:gd name="T7" fmla="*/ 304 h 677"/>
                <a:gd name="T8" fmla="*/ 237 w 539"/>
                <a:gd name="T9" fmla="*/ 677 h 677"/>
                <a:gd name="T10" fmla="*/ 234 w 539"/>
                <a:gd name="T11" fmla="*/ 527 h 677"/>
                <a:gd name="T12" fmla="*/ 539 w 539"/>
                <a:gd name="T13" fmla="*/ 0 h 677"/>
                <a:gd name="T14" fmla="*/ 201 w 539"/>
                <a:gd name="T15" fmla="*/ 0 h 67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39" h="677">
                  <a:moveTo>
                    <a:pt x="201" y="0"/>
                  </a:moveTo>
                  <a:cubicBezTo>
                    <a:pt x="150" y="2"/>
                    <a:pt x="101" y="29"/>
                    <a:pt x="73" y="77"/>
                  </a:cubicBezTo>
                  <a:cubicBezTo>
                    <a:pt x="22" y="166"/>
                    <a:pt x="22" y="166"/>
                    <a:pt x="22" y="166"/>
                  </a:cubicBezTo>
                  <a:cubicBezTo>
                    <a:pt x="0" y="204"/>
                    <a:pt x="0" y="266"/>
                    <a:pt x="22" y="304"/>
                  </a:cubicBezTo>
                  <a:cubicBezTo>
                    <a:pt x="237" y="677"/>
                    <a:pt x="237" y="677"/>
                    <a:pt x="237" y="677"/>
                  </a:cubicBezTo>
                  <a:cubicBezTo>
                    <a:pt x="209" y="629"/>
                    <a:pt x="210" y="573"/>
                    <a:pt x="234" y="527"/>
                  </a:cubicBezTo>
                  <a:cubicBezTo>
                    <a:pt x="539" y="0"/>
                    <a:pt x="539" y="0"/>
                    <a:pt x="539" y="0"/>
                  </a:cubicBezTo>
                  <a:cubicBezTo>
                    <a:pt x="201" y="0"/>
                    <a:pt x="201" y="0"/>
                    <a:pt x="201" y="0"/>
                  </a:cubicBezTo>
                </a:path>
              </a:pathLst>
            </a:custGeom>
            <a:solidFill>
              <a:schemeClr val="accent1"/>
            </a:solidFill>
            <a:ln>
              <a:noFill/>
            </a:ln>
          </p:spPr>
          <p:txBody>
            <a:bodyPr vert="horz" wrap="square" lIns="91440" tIns="45720" rIns="91440" bIns="45720" numCol="1" anchor="t" anchorCtr="0" compatLnSpc="1"/>
            <a:lstStyle/>
            <a:p>
              <a:endParaRPr lang="en-US" dirty="0">
                <a:latin typeface="FZHei-B01S" panose="02010601030101010101" pitchFamily="2" charset="-122"/>
                <a:ea typeface="FZHei-B01S" panose="02010601030101010101" pitchFamily="2" charset="-122"/>
                <a:sym typeface="FZHei-B01S" panose="02010601030101010101" pitchFamily="2" charset="-122"/>
              </a:endParaRPr>
            </a:p>
          </p:txBody>
        </p:sp>
        <p:sp>
          <p:nvSpPr>
            <p:cNvPr id="27" name="Freeform 73"/>
            <p:cNvSpPr/>
            <p:nvPr/>
          </p:nvSpPr>
          <p:spPr bwMode="auto">
            <a:xfrm>
              <a:off x="4182282" y="1935228"/>
              <a:ext cx="2346151" cy="1404736"/>
            </a:xfrm>
            <a:custGeom>
              <a:avLst/>
              <a:gdLst>
                <a:gd name="T0" fmla="*/ 569 w 738"/>
                <a:gd name="T1" fmla="*/ 73 h 442"/>
                <a:gd name="T2" fmla="*/ 438 w 738"/>
                <a:gd name="T3" fmla="*/ 0 h 442"/>
                <a:gd name="T4" fmla="*/ 335 w 738"/>
                <a:gd name="T5" fmla="*/ 0 h 442"/>
                <a:gd name="T6" fmla="*/ 215 w 738"/>
                <a:gd name="T7" fmla="*/ 69 h 442"/>
                <a:gd name="T8" fmla="*/ 0 w 738"/>
                <a:gd name="T9" fmla="*/ 442 h 442"/>
                <a:gd name="T10" fmla="*/ 128 w 738"/>
                <a:gd name="T11" fmla="*/ 365 h 442"/>
                <a:gd name="T12" fmla="*/ 738 w 738"/>
                <a:gd name="T13" fmla="*/ 365 h 442"/>
                <a:gd name="T14" fmla="*/ 569 w 738"/>
                <a:gd name="T15" fmla="*/ 73 h 44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38" h="442">
                  <a:moveTo>
                    <a:pt x="569" y="73"/>
                  </a:moveTo>
                  <a:cubicBezTo>
                    <a:pt x="542" y="29"/>
                    <a:pt x="493" y="0"/>
                    <a:pt x="438" y="0"/>
                  </a:cubicBezTo>
                  <a:cubicBezTo>
                    <a:pt x="335" y="0"/>
                    <a:pt x="335" y="0"/>
                    <a:pt x="335" y="0"/>
                  </a:cubicBezTo>
                  <a:cubicBezTo>
                    <a:pt x="291" y="0"/>
                    <a:pt x="237" y="31"/>
                    <a:pt x="215" y="69"/>
                  </a:cubicBezTo>
                  <a:cubicBezTo>
                    <a:pt x="0" y="442"/>
                    <a:pt x="0" y="442"/>
                    <a:pt x="0" y="442"/>
                  </a:cubicBezTo>
                  <a:cubicBezTo>
                    <a:pt x="28" y="394"/>
                    <a:pt x="77" y="367"/>
                    <a:pt x="128" y="365"/>
                  </a:cubicBezTo>
                  <a:cubicBezTo>
                    <a:pt x="738" y="365"/>
                    <a:pt x="738" y="365"/>
                    <a:pt x="738" y="365"/>
                  </a:cubicBezTo>
                  <a:cubicBezTo>
                    <a:pt x="569" y="73"/>
                    <a:pt x="569" y="73"/>
                    <a:pt x="569" y="73"/>
                  </a:cubicBezTo>
                </a:path>
              </a:pathLst>
            </a:custGeom>
            <a:solidFill>
              <a:schemeClr val="accent2"/>
            </a:solidFill>
            <a:ln w="9525">
              <a:noFill/>
              <a:round/>
            </a:ln>
          </p:spPr>
          <p:txBody>
            <a:bodyPr vert="horz" wrap="square" lIns="91440" tIns="45720" rIns="91440" bIns="45720" numCol="1" anchor="t" anchorCtr="0" compatLnSpc="1"/>
            <a:lstStyle/>
            <a:p>
              <a:endParaRPr lang="en-US" dirty="0">
                <a:latin typeface="FZHei-B01S" panose="02010601030101010101" pitchFamily="2" charset="-122"/>
                <a:ea typeface="FZHei-B01S" panose="02010601030101010101" pitchFamily="2" charset="-122"/>
                <a:sym typeface="FZHei-B01S" panose="02010601030101010101" pitchFamily="2" charset="-122"/>
              </a:endParaRPr>
            </a:p>
          </p:txBody>
        </p:sp>
        <p:sp>
          <p:nvSpPr>
            <p:cNvPr id="30" name="Freeform 69"/>
            <p:cNvSpPr/>
            <p:nvPr/>
          </p:nvSpPr>
          <p:spPr bwMode="auto">
            <a:xfrm>
              <a:off x="5663567" y="4345842"/>
              <a:ext cx="2346151" cy="1406079"/>
            </a:xfrm>
            <a:custGeom>
              <a:avLst/>
              <a:gdLst>
                <a:gd name="T0" fmla="*/ 168 w 738"/>
                <a:gd name="T1" fmla="*/ 370 h 442"/>
                <a:gd name="T2" fmla="*/ 300 w 738"/>
                <a:gd name="T3" fmla="*/ 442 h 442"/>
                <a:gd name="T4" fmla="*/ 402 w 738"/>
                <a:gd name="T5" fmla="*/ 442 h 442"/>
                <a:gd name="T6" fmla="*/ 522 w 738"/>
                <a:gd name="T7" fmla="*/ 373 h 442"/>
                <a:gd name="T8" fmla="*/ 738 w 738"/>
                <a:gd name="T9" fmla="*/ 0 h 442"/>
                <a:gd name="T10" fmla="*/ 609 w 738"/>
                <a:gd name="T11" fmla="*/ 78 h 442"/>
                <a:gd name="T12" fmla="*/ 0 w 738"/>
                <a:gd name="T13" fmla="*/ 78 h 442"/>
                <a:gd name="T14" fmla="*/ 168 w 738"/>
                <a:gd name="T15" fmla="*/ 370 h 44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38" h="442">
                  <a:moveTo>
                    <a:pt x="168" y="370"/>
                  </a:moveTo>
                  <a:cubicBezTo>
                    <a:pt x="196" y="413"/>
                    <a:pt x="244" y="442"/>
                    <a:pt x="300" y="442"/>
                  </a:cubicBezTo>
                  <a:cubicBezTo>
                    <a:pt x="402" y="442"/>
                    <a:pt x="402" y="442"/>
                    <a:pt x="402" y="442"/>
                  </a:cubicBezTo>
                  <a:cubicBezTo>
                    <a:pt x="446" y="442"/>
                    <a:pt x="500" y="411"/>
                    <a:pt x="522" y="373"/>
                  </a:cubicBezTo>
                  <a:cubicBezTo>
                    <a:pt x="738" y="0"/>
                    <a:pt x="738" y="0"/>
                    <a:pt x="738" y="0"/>
                  </a:cubicBezTo>
                  <a:cubicBezTo>
                    <a:pt x="710" y="48"/>
                    <a:pt x="661" y="76"/>
                    <a:pt x="609" y="78"/>
                  </a:cubicBezTo>
                  <a:cubicBezTo>
                    <a:pt x="0" y="78"/>
                    <a:pt x="0" y="78"/>
                    <a:pt x="0" y="78"/>
                  </a:cubicBezTo>
                  <a:cubicBezTo>
                    <a:pt x="168" y="370"/>
                    <a:pt x="168" y="370"/>
                    <a:pt x="168" y="370"/>
                  </a:cubicBezTo>
                </a:path>
              </a:pathLst>
            </a:custGeom>
            <a:solidFill>
              <a:schemeClr val="accent1"/>
            </a:solidFill>
            <a:ln>
              <a:noFill/>
            </a:ln>
          </p:spPr>
          <p:txBody>
            <a:bodyPr vert="horz" wrap="square" lIns="91440" tIns="45720" rIns="91440" bIns="45720" numCol="1" anchor="t" anchorCtr="0" compatLnSpc="1"/>
            <a:lstStyle/>
            <a:p>
              <a:endParaRPr lang="en-US" dirty="0">
                <a:latin typeface="FZHei-B01S" panose="02010601030101010101" pitchFamily="2" charset="-122"/>
                <a:ea typeface="FZHei-B01S" panose="02010601030101010101" pitchFamily="2" charset="-122"/>
                <a:sym typeface="FZHei-B01S" panose="02010601030101010101" pitchFamily="2" charset="-122"/>
              </a:endParaRPr>
            </a:p>
          </p:txBody>
        </p:sp>
        <p:grpSp>
          <p:nvGrpSpPr>
            <p:cNvPr id="32" name="Group 66"/>
            <p:cNvGrpSpPr/>
            <p:nvPr/>
          </p:nvGrpSpPr>
          <p:grpSpPr>
            <a:xfrm>
              <a:off x="6674717" y="4979124"/>
              <a:ext cx="362796" cy="338611"/>
              <a:chOff x="4418013" y="3475038"/>
              <a:chExt cx="285750" cy="266701"/>
            </a:xfrm>
            <a:solidFill>
              <a:srgbClr val="FFFFFF"/>
            </a:solidFill>
          </p:grpSpPr>
          <p:sp>
            <p:nvSpPr>
              <p:cNvPr id="33" name="Freeform 105"/>
              <p:cNvSpPr/>
              <p:nvPr/>
            </p:nvSpPr>
            <p:spPr bwMode="auto">
              <a:xfrm>
                <a:off x="4418013" y="3651251"/>
                <a:ext cx="98425" cy="90488"/>
              </a:xfrm>
              <a:custGeom>
                <a:avLst/>
                <a:gdLst>
                  <a:gd name="T0" fmla="*/ 22 w 26"/>
                  <a:gd name="T1" fmla="*/ 1 h 24"/>
                  <a:gd name="T2" fmla="*/ 20 w 26"/>
                  <a:gd name="T3" fmla="*/ 1 h 24"/>
                  <a:gd name="T4" fmla="*/ 0 w 26"/>
                  <a:gd name="T5" fmla="*/ 20 h 24"/>
                  <a:gd name="T6" fmla="*/ 0 w 26"/>
                  <a:gd name="T7" fmla="*/ 22 h 24"/>
                  <a:gd name="T8" fmla="*/ 1 w 26"/>
                  <a:gd name="T9" fmla="*/ 23 h 24"/>
                  <a:gd name="T10" fmla="*/ 5 w 26"/>
                  <a:gd name="T11" fmla="*/ 24 h 24"/>
                  <a:gd name="T12" fmla="*/ 7 w 26"/>
                  <a:gd name="T13" fmla="*/ 24 h 24"/>
                  <a:gd name="T14" fmla="*/ 25 w 26"/>
                  <a:gd name="T15" fmla="*/ 6 h 24"/>
                  <a:gd name="T16" fmla="*/ 25 w 26"/>
                  <a:gd name="T17" fmla="*/ 3 h 24"/>
                  <a:gd name="T18" fmla="*/ 22 w 26"/>
                  <a:gd name="T19" fmla="*/ 1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 h="24">
                    <a:moveTo>
                      <a:pt x="22" y="1"/>
                    </a:moveTo>
                    <a:cubicBezTo>
                      <a:pt x="22" y="0"/>
                      <a:pt x="21" y="0"/>
                      <a:pt x="20" y="1"/>
                    </a:cubicBezTo>
                    <a:cubicBezTo>
                      <a:pt x="0" y="20"/>
                      <a:pt x="0" y="20"/>
                      <a:pt x="0" y="20"/>
                    </a:cubicBezTo>
                    <a:cubicBezTo>
                      <a:pt x="0" y="20"/>
                      <a:pt x="0" y="21"/>
                      <a:pt x="0" y="22"/>
                    </a:cubicBezTo>
                    <a:cubicBezTo>
                      <a:pt x="0" y="22"/>
                      <a:pt x="1" y="23"/>
                      <a:pt x="1" y="23"/>
                    </a:cubicBezTo>
                    <a:cubicBezTo>
                      <a:pt x="5" y="24"/>
                      <a:pt x="5" y="24"/>
                      <a:pt x="5" y="24"/>
                    </a:cubicBezTo>
                    <a:cubicBezTo>
                      <a:pt x="6" y="24"/>
                      <a:pt x="7" y="24"/>
                      <a:pt x="7" y="24"/>
                    </a:cubicBezTo>
                    <a:cubicBezTo>
                      <a:pt x="25" y="6"/>
                      <a:pt x="25" y="6"/>
                      <a:pt x="25" y="6"/>
                    </a:cubicBezTo>
                    <a:cubicBezTo>
                      <a:pt x="26" y="5"/>
                      <a:pt x="26" y="4"/>
                      <a:pt x="25" y="3"/>
                    </a:cubicBezTo>
                    <a:lnTo>
                      <a:pt x="22" y="1"/>
                    </a:lnTo>
                    <a:close/>
                  </a:path>
                </a:pathLst>
              </a:custGeom>
              <a:grpFill/>
              <a:ln>
                <a:noFill/>
              </a:ln>
            </p:spPr>
            <p:txBody>
              <a:bodyPr vert="horz" wrap="square" lIns="91440" tIns="45720" rIns="91440" bIns="45720" numCol="1" anchor="t" anchorCtr="0" compatLnSpc="1"/>
              <a:lstStyle/>
              <a:p>
                <a:endParaRPr lang="en-US" dirty="0">
                  <a:latin typeface="FZHei-B01S" panose="02010601030101010101" pitchFamily="2" charset="-122"/>
                  <a:ea typeface="FZHei-B01S" panose="02010601030101010101" pitchFamily="2" charset="-122"/>
                  <a:sym typeface="FZHei-B01S" panose="02010601030101010101" pitchFamily="2" charset="-122"/>
                </a:endParaRPr>
              </a:p>
            </p:txBody>
          </p:sp>
          <p:sp>
            <p:nvSpPr>
              <p:cNvPr id="34" name="Freeform 106"/>
              <p:cNvSpPr>
                <a:spLocks noEditPoints="1"/>
              </p:cNvSpPr>
              <p:nvPr/>
            </p:nvSpPr>
            <p:spPr bwMode="auto">
              <a:xfrm>
                <a:off x="4456113" y="3475038"/>
                <a:ext cx="247650" cy="236538"/>
              </a:xfrm>
              <a:custGeom>
                <a:avLst/>
                <a:gdLst>
                  <a:gd name="T0" fmla="*/ 45 w 66"/>
                  <a:gd name="T1" fmla="*/ 1 h 63"/>
                  <a:gd name="T2" fmla="*/ 45 w 66"/>
                  <a:gd name="T3" fmla="*/ 0 h 63"/>
                  <a:gd name="T4" fmla="*/ 45 w 66"/>
                  <a:gd name="T5" fmla="*/ 1 h 63"/>
                  <a:gd name="T6" fmla="*/ 40 w 66"/>
                  <a:gd name="T7" fmla="*/ 1 h 63"/>
                  <a:gd name="T8" fmla="*/ 39 w 66"/>
                  <a:gd name="T9" fmla="*/ 2 h 63"/>
                  <a:gd name="T10" fmla="*/ 37 w 66"/>
                  <a:gd name="T11" fmla="*/ 6 h 63"/>
                  <a:gd name="T12" fmla="*/ 38 w 66"/>
                  <a:gd name="T13" fmla="*/ 9 h 63"/>
                  <a:gd name="T14" fmla="*/ 36 w 66"/>
                  <a:gd name="T15" fmla="*/ 16 h 63"/>
                  <a:gd name="T16" fmla="*/ 21 w 66"/>
                  <a:gd name="T17" fmla="*/ 26 h 63"/>
                  <a:gd name="T18" fmla="*/ 5 w 66"/>
                  <a:gd name="T19" fmla="*/ 26 h 63"/>
                  <a:gd name="T20" fmla="*/ 5 w 66"/>
                  <a:gd name="T21" fmla="*/ 26 h 63"/>
                  <a:gd name="T22" fmla="*/ 5 w 66"/>
                  <a:gd name="T23" fmla="*/ 26 h 63"/>
                  <a:gd name="T24" fmla="*/ 0 w 66"/>
                  <a:gd name="T25" fmla="*/ 29 h 63"/>
                  <a:gd name="T26" fmla="*/ 0 w 66"/>
                  <a:gd name="T27" fmla="*/ 30 h 63"/>
                  <a:gd name="T28" fmla="*/ 0 w 66"/>
                  <a:gd name="T29" fmla="*/ 32 h 63"/>
                  <a:gd name="T30" fmla="*/ 31 w 66"/>
                  <a:gd name="T31" fmla="*/ 62 h 63"/>
                  <a:gd name="T32" fmla="*/ 32 w 66"/>
                  <a:gd name="T33" fmla="*/ 63 h 63"/>
                  <a:gd name="T34" fmla="*/ 33 w 66"/>
                  <a:gd name="T35" fmla="*/ 62 h 63"/>
                  <a:gd name="T36" fmla="*/ 37 w 66"/>
                  <a:gd name="T37" fmla="*/ 42 h 63"/>
                  <a:gd name="T38" fmla="*/ 46 w 66"/>
                  <a:gd name="T39" fmla="*/ 27 h 63"/>
                  <a:gd name="T40" fmla="*/ 54 w 66"/>
                  <a:gd name="T41" fmla="*/ 25 h 63"/>
                  <a:gd name="T42" fmla="*/ 56 w 66"/>
                  <a:gd name="T43" fmla="*/ 25 h 63"/>
                  <a:gd name="T44" fmla="*/ 61 w 66"/>
                  <a:gd name="T45" fmla="*/ 23 h 63"/>
                  <a:gd name="T46" fmla="*/ 61 w 66"/>
                  <a:gd name="T47" fmla="*/ 23 h 63"/>
                  <a:gd name="T48" fmla="*/ 45 w 66"/>
                  <a:gd name="T49" fmla="*/ 1 h 63"/>
                  <a:gd name="T50" fmla="*/ 54 w 66"/>
                  <a:gd name="T51" fmla="*/ 9 h 63"/>
                  <a:gd name="T52" fmla="*/ 52 w 66"/>
                  <a:gd name="T53" fmla="*/ 8 h 63"/>
                  <a:gd name="T54" fmla="*/ 54 w 66"/>
                  <a:gd name="T55" fmla="*/ 9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66" h="63">
                    <a:moveTo>
                      <a:pt x="45" y="1"/>
                    </a:moveTo>
                    <a:cubicBezTo>
                      <a:pt x="45" y="0"/>
                      <a:pt x="45" y="0"/>
                      <a:pt x="45" y="0"/>
                    </a:cubicBezTo>
                    <a:cubicBezTo>
                      <a:pt x="45" y="1"/>
                      <a:pt x="45" y="1"/>
                      <a:pt x="45" y="1"/>
                    </a:cubicBezTo>
                    <a:cubicBezTo>
                      <a:pt x="43" y="0"/>
                      <a:pt x="41" y="0"/>
                      <a:pt x="40" y="1"/>
                    </a:cubicBezTo>
                    <a:cubicBezTo>
                      <a:pt x="39" y="2"/>
                      <a:pt x="39" y="2"/>
                      <a:pt x="39" y="2"/>
                    </a:cubicBezTo>
                    <a:cubicBezTo>
                      <a:pt x="38" y="3"/>
                      <a:pt x="37" y="5"/>
                      <a:pt x="37" y="6"/>
                    </a:cubicBezTo>
                    <a:cubicBezTo>
                      <a:pt x="37" y="7"/>
                      <a:pt x="37" y="8"/>
                      <a:pt x="38" y="9"/>
                    </a:cubicBezTo>
                    <a:cubicBezTo>
                      <a:pt x="39" y="12"/>
                      <a:pt x="38" y="15"/>
                      <a:pt x="36" y="16"/>
                    </a:cubicBezTo>
                    <a:cubicBezTo>
                      <a:pt x="33" y="19"/>
                      <a:pt x="24" y="28"/>
                      <a:pt x="21" y="26"/>
                    </a:cubicBezTo>
                    <a:cubicBezTo>
                      <a:pt x="16" y="23"/>
                      <a:pt x="10" y="24"/>
                      <a:pt x="5" y="26"/>
                    </a:cubicBezTo>
                    <a:cubicBezTo>
                      <a:pt x="5" y="26"/>
                      <a:pt x="5" y="26"/>
                      <a:pt x="5" y="26"/>
                    </a:cubicBezTo>
                    <a:cubicBezTo>
                      <a:pt x="5" y="26"/>
                      <a:pt x="5" y="26"/>
                      <a:pt x="5" y="26"/>
                    </a:cubicBezTo>
                    <a:cubicBezTo>
                      <a:pt x="3" y="27"/>
                      <a:pt x="2" y="28"/>
                      <a:pt x="0" y="29"/>
                    </a:cubicBezTo>
                    <a:cubicBezTo>
                      <a:pt x="0" y="29"/>
                      <a:pt x="0" y="30"/>
                      <a:pt x="0" y="30"/>
                    </a:cubicBezTo>
                    <a:cubicBezTo>
                      <a:pt x="0" y="31"/>
                      <a:pt x="0" y="31"/>
                      <a:pt x="0" y="32"/>
                    </a:cubicBezTo>
                    <a:cubicBezTo>
                      <a:pt x="31" y="62"/>
                      <a:pt x="31" y="62"/>
                      <a:pt x="31" y="62"/>
                    </a:cubicBezTo>
                    <a:cubicBezTo>
                      <a:pt x="31" y="63"/>
                      <a:pt x="32" y="63"/>
                      <a:pt x="32" y="63"/>
                    </a:cubicBezTo>
                    <a:cubicBezTo>
                      <a:pt x="33" y="63"/>
                      <a:pt x="33" y="63"/>
                      <a:pt x="33" y="62"/>
                    </a:cubicBezTo>
                    <a:cubicBezTo>
                      <a:pt x="38" y="57"/>
                      <a:pt x="41" y="49"/>
                      <a:pt x="37" y="42"/>
                    </a:cubicBezTo>
                    <a:cubicBezTo>
                      <a:pt x="35" y="39"/>
                      <a:pt x="44" y="30"/>
                      <a:pt x="46" y="27"/>
                    </a:cubicBezTo>
                    <a:cubicBezTo>
                      <a:pt x="48" y="25"/>
                      <a:pt x="51" y="24"/>
                      <a:pt x="54" y="25"/>
                    </a:cubicBezTo>
                    <a:cubicBezTo>
                      <a:pt x="54" y="25"/>
                      <a:pt x="55" y="25"/>
                      <a:pt x="56" y="25"/>
                    </a:cubicBezTo>
                    <a:cubicBezTo>
                      <a:pt x="58" y="25"/>
                      <a:pt x="60" y="25"/>
                      <a:pt x="61" y="23"/>
                    </a:cubicBezTo>
                    <a:cubicBezTo>
                      <a:pt x="61" y="23"/>
                      <a:pt x="61" y="23"/>
                      <a:pt x="61" y="23"/>
                    </a:cubicBezTo>
                    <a:cubicBezTo>
                      <a:pt x="66" y="17"/>
                      <a:pt x="54" y="3"/>
                      <a:pt x="45" y="1"/>
                    </a:cubicBezTo>
                    <a:close/>
                    <a:moveTo>
                      <a:pt x="54" y="9"/>
                    </a:moveTo>
                    <a:cubicBezTo>
                      <a:pt x="52" y="8"/>
                      <a:pt x="52" y="8"/>
                      <a:pt x="52" y="8"/>
                    </a:cubicBezTo>
                    <a:cubicBezTo>
                      <a:pt x="53" y="8"/>
                      <a:pt x="53" y="9"/>
                      <a:pt x="54" y="9"/>
                    </a:cubicBezTo>
                    <a:close/>
                  </a:path>
                </a:pathLst>
              </a:custGeom>
              <a:grpFill/>
              <a:ln>
                <a:noFill/>
              </a:ln>
            </p:spPr>
            <p:txBody>
              <a:bodyPr vert="horz" wrap="square" lIns="91440" tIns="45720" rIns="91440" bIns="45720" numCol="1" anchor="t" anchorCtr="0" compatLnSpc="1"/>
              <a:lstStyle/>
              <a:p>
                <a:endParaRPr lang="en-US" dirty="0">
                  <a:latin typeface="FZHei-B01S" panose="02010601030101010101" pitchFamily="2" charset="-122"/>
                  <a:ea typeface="FZHei-B01S" panose="02010601030101010101" pitchFamily="2" charset="-122"/>
                  <a:sym typeface="FZHei-B01S" panose="02010601030101010101" pitchFamily="2" charset="-122"/>
                </a:endParaRPr>
              </a:p>
            </p:txBody>
          </p:sp>
        </p:grpSp>
        <p:grpSp>
          <p:nvGrpSpPr>
            <p:cNvPr id="35" name="Group 47"/>
            <p:cNvGrpSpPr/>
            <p:nvPr/>
          </p:nvGrpSpPr>
          <p:grpSpPr>
            <a:xfrm>
              <a:off x="4614716" y="3843575"/>
              <a:ext cx="2002354" cy="1908347"/>
              <a:chOff x="4614716" y="3843575"/>
              <a:chExt cx="2002354" cy="1908347"/>
            </a:xfrm>
          </p:grpSpPr>
          <p:sp>
            <p:nvSpPr>
              <p:cNvPr id="38" name="Freeform 63"/>
              <p:cNvSpPr/>
              <p:nvPr/>
            </p:nvSpPr>
            <p:spPr bwMode="auto">
              <a:xfrm>
                <a:off x="4614716" y="3843575"/>
                <a:ext cx="2002354" cy="1908347"/>
              </a:xfrm>
              <a:custGeom>
                <a:avLst/>
                <a:gdLst>
                  <a:gd name="T0" fmla="*/ 25 w 630"/>
                  <a:gd name="T1" fmla="*/ 292 h 600"/>
                  <a:gd name="T2" fmla="*/ 28 w 630"/>
                  <a:gd name="T3" fmla="*/ 442 h 600"/>
                  <a:gd name="T4" fmla="*/ 79 w 630"/>
                  <a:gd name="T5" fmla="*/ 531 h 600"/>
                  <a:gd name="T6" fmla="*/ 199 w 630"/>
                  <a:gd name="T7" fmla="*/ 600 h 600"/>
                  <a:gd name="T8" fmla="*/ 630 w 630"/>
                  <a:gd name="T9" fmla="*/ 600 h 600"/>
                  <a:gd name="T10" fmla="*/ 498 w 630"/>
                  <a:gd name="T11" fmla="*/ 528 h 600"/>
                  <a:gd name="T12" fmla="*/ 194 w 630"/>
                  <a:gd name="T13" fmla="*/ 0 h 600"/>
                  <a:gd name="T14" fmla="*/ 25 w 630"/>
                  <a:gd name="T15" fmla="*/ 292 h 60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30" h="600">
                    <a:moveTo>
                      <a:pt x="25" y="292"/>
                    </a:moveTo>
                    <a:cubicBezTo>
                      <a:pt x="1" y="338"/>
                      <a:pt x="0" y="394"/>
                      <a:pt x="28" y="442"/>
                    </a:cubicBezTo>
                    <a:cubicBezTo>
                      <a:pt x="79" y="531"/>
                      <a:pt x="79" y="531"/>
                      <a:pt x="79" y="531"/>
                    </a:cubicBezTo>
                    <a:cubicBezTo>
                      <a:pt x="101" y="569"/>
                      <a:pt x="155" y="600"/>
                      <a:pt x="199" y="600"/>
                    </a:cubicBezTo>
                    <a:cubicBezTo>
                      <a:pt x="630" y="600"/>
                      <a:pt x="630" y="600"/>
                      <a:pt x="630" y="600"/>
                    </a:cubicBezTo>
                    <a:cubicBezTo>
                      <a:pt x="574" y="600"/>
                      <a:pt x="526" y="571"/>
                      <a:pt x="498" y="528"/>
                    </a:cubicBezTo>
                    <a:cubicBezTo>
                      <a:pt x="194" y="0"/>
                      <a:pt x="194" y="0"/>
                      <a:pt x="194" y="0"/>
                    </a:cubicBezTo>
                    <a:cubicBezTo>
                      <a:pt x="25" y="292"/>
                      <a:pt x="25" y="292"/>
                      <a:pt x="25" y="292"/>
                    </a:cubicBezTo>
                  </a:path>
                </a:pathLst>
              </a:custGeom>
              <a:solidFill>
                <a:schemeClr val="accent2"/>
              </a:solidFill>
              <a:ln w="9525">
                <a:noFill/>
                <a:round/>
              </a:ln>
            </p:spPr>
            <p:txBody>
              <a:bodyPr vert="horz" wrap="square" lIns="91440" tIns="45720" rIns="91440" bIns="45720" numCol="1" anchor="t" anchorCtr="0" compatLnSpc="1"/>
              <a:lstStyle/>
              <a:p>
                <a:endParaRPr lang="en-US" dirty="0">
                  <a:latin typeface="FZHei-B01S" panose="02010601030101010101" pitchFamily="2" charset="-122"/>
                  <a:ea typeface="FZHei-B01S" panose="02010601030101010101" pitchFamily="2" charset="-122"/>
                  <a:sym typeface="FZHei-B01S" panose="02010601030101010101" pitchFamily="2" charset="-122"/>
                </a:endParaRPr>
              </a:p>
            </p:txBody>
          </p:sp>
          <p:sp>
            <p:nvSpPr>
              <p:cNvPr id="37" name="Freeform 18"/>
              <p:cNvSpPr/>
              <p:nvPr/>
            </p:nvSpPr>
            <p:spPr bwMode="auto">
              <a:xfrm>
                <a:off x="5122816" y="4936315"/>
                <a:ext cx="413624" cy="413623"/>
              </a:xfrm>
              <a:custGeom>
                <a:avLst/>
                <a:gdLst>
                  <a:gd name="T0" fmla="*/ 266 w 360"/>
                  <a:gd name="T1" fmla="*/ 360 h 360"/>
                  <a:gd name="T2" fmla="*/ 294 w 360"/>
                  <a:gd name="T3" fmla="*/ 331 h 360"/>
                  <a:gd name="T4" fmla="*/ 245 w 360"/>
                  <a:gd name="T5" fmla="*/ 155 h 360"/>
                  <a:gd name="T6" fmla="*/ 318 w 360"/>
                  <a:gd name="T7" fmla="*/ 82 h 360"/>
                  <a:gd name="T8" fmla="*/ 340 w 360"/>
                  <a:gd name="T9" fmla="*/ 19 h 360"/>
                  <a:gd name="T10" fmla="*/ 278 w 360"/>
                  <a:gd name="T11" fmla="*/ 42 h 360"/>
                  <a:gd name="T12" fmla="*/ 205 w 360"/>
                  <a:gd name="T13" fmla="*/ 115 h 360"/>
                  <a:gd name="T14" fmla="*/ 28 w 360"/>
                  <a:gd name="T15" fmla="*/ 65 h 360"/>
                  <a:gd name="T16" fmla="*/ 0 w 360"/>
                  <a:gd name="T17" fmla="*/ 94 h 360"/>
                  <a:gd name="T18" fmla="*/ 148 w 360"/>
                  <a:gd name="T19" fmla="*/ 172 h 360"/>
                  <a:gd name="T20" fmla="*/ 98 w 360"/>
                  <a:gd name="T21" fmla="*/ 222 h 360"/>
                  <a:gd name="T22" fmla="*/ 38 w 360"/>
                  <a:gd name="T23" fmla="*/ 226 h 360"/>
                  <a:gd name="T24" fmla="*/ 9 w 360"/>
                  <a:gd name="T25" fmla="*/ 254 h 360"/>
                  <a:gd name="T26" fmla="*/ 80 w 360"/>
                  <a:gd name="T27" fmla="*/ 280 h 360"/>
                  <a:gd name="T28" fmla="*/ 105 w 360"/>
                  <a:gd name="T29" fmla="*/ 350 h 360"/>
                  <a:gd name="T30" fmla="*/ 134 w 360"/>
                  <a:gd name="T31" fmla="*/ 322 h 360"/>
                  <a:gd name="T32" fmla="*/ 137 w 360"/>
                  <a:gd name="T33" fmla="*/ 262 h 360"/>
                  <a:gd name="T34" fmla="*/ 188 w 360"/>
                  <a:gd name="T35" fmla="*/ 211 h 360"/>
                  <a:gd name="T36" fmla="*/ 266 w 360"/>
                  <a:gd name="T37" fmla="*/ 360 h 3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60" h="360">
                    <a:moveTo>
                      <a:pt x="266" y="360"/>
                    </a:moveTo>
                    <a:cubicBezTo>
                      <a:pt x="294" y="331"/>
                      <a:pt x="294" y="331"/>
                      <a:pt x="294" y="331"/>
                    </a:cubicBezTo>
                    <a:cubicBezTo>
                      <a:pt x="245" y="155"/>
                      <a:pt x="245" y="155"/>
                      <a:pt x="245" y="155"/>
                    </a:cubicBezTo>
                    <a:cubicBezTo>
                      <a:pt x="318" y="82"/>
                      <a:pt x="318" y="82"/>
                      <a:pt x="318" y="82"/>
                    </a:cubicBezTo>
                    <a:cubicBezTo>
                      <a:pt x="318" y="82"/>
                      <a:pt x="360" y="39"/>
                      <a:pt x="340" y="19"/>
                    </a:cubicBezTo>
                    <a:cubicBezTo>
                      <a:pt x="320" y="0"/>
                      <a:pt x="278" y="42"/>
                      <a:pt x="278" y="42"/>
                    </a:cubicBezTo>
                    <a:cubicBezTo>
                      <a:pt x="205" y="115"/>
                      <a:pt x="205" y="115"/>
                      <a:pt x="205" y="115"/>
                    </a:cubicBezTo>
                    <a:cubicBezTo>
                      <a:pt x="28" y="65"/>
                      <a:pt x="28" y="65"/>
                      <a:pt x="28" y="65"/>
                    </a:cubicBezTo>
                    <a:cubicBezTo>
                      <a:pt x="0" y="94"/>
                      <a:pt x="0" y="94"/>
                      <a:pt x="0" y="94"/>
                    </a:cubicBezTo>
                    <a:cubicBezTo>
                      <a:pt x="148" y="172"/>
                      <a:pt x="148" y="172"/>
                      <a:pt x="148" y="172"/>
                    </a:cubicBezTo>
                    <a:cubicBezTo>
                      <a:pt x="98" y="222"/>
                      <a:pt x="98" y="222"/>
                      <a:pt x="98" y="222"/>
                    </a:cubicBezTo>
                    <a:cubicBezTo>
                      <a:pt x="38" y="226"/>
                      <a:pt x="38" y="226"/>
                      <a:pt x="38" y="226"/>
                    </a:cubicBezTo>
                    <a:cubicBezTo>
                      <a:pt x="9" y="254"/>
                      <a:pt x="9" y="254"/>
                      <a:pt x="9" y="254"/>
                    </a:cubicBezTo>
                    <a:cubicBezTo>
                      <a:pt x="80" y="280"/>
                      <a:pt x="80" y="280"/>
                      <a:pt x="80" y="280"/>
                    </a:cubicBezTo>
                    <a:cubicBezTo>
                      <a:pt x="105" y="350"/>
                      <a:pt x="105" y="350"/>
                      <a:pt x="105" y="350"/>
                    </a:cubicBezTo>
                    <a:cubicBezTo>
                      <a:pt x="134" y="322"/>
                      <a:pt x="134" y="322"/>
                      <a:pt x="134" y="322"/>
                    </a:cubicBezTo>
                    <a:cubicBezTo>
                      <a:pt x="137" y="262"/>
                      <a:pt x="137" y="262"/>
                      <a:pt x="137" y="262"/>
                    </a:cubicBezTo>
                    <a:cubicBezTo>
                      <a:pt x="188" y="211"/>
                      <a:pt x="188" y="211"/>
                      <a:pt x="188" y="211"/>
                    </a:cubicBezTo>
                    <a:lnTo>
                      <a:pt x="266" y="360"/>
                    </a:lnTo>
                    <a:close/>
                  </a:path>
                </a:pathLst>
              </a:custGeom>
              <a:solidFill>
                <a:schemeClr val="bg1"/>
              </a:solidFill>
              <a:ln>
                <a:noFill/>
              </a:ln>
            </p:spPr>
            <p:txBody>
              <a:bodyPr vert="horz" wrap="square" lIns="91440" tIns="45720" rIns="91440" bIns="45720" numCol="1" anchor="t" anchorCtr="0" compatLnSpc="1"/>
              <a:lstStyle/>
              <a:p>
                <a:endParaRPr lang="en-US" dirty="0">
                  <a:latin typeface="FZHei-B01S" panose="02010601030101010101" pitchFamily="2" charset="-122"/>
                  <a:ea typeface="FZHei-B01S" panose="02010601030101010101" pitchFamily="2" charset="-122"/>
                  <a:sym typeface="FZHei-B01S" panose="02010601030101010101" pitchFamily="2" charset="-122"/>
                </a:endParaRPr>
              </a:p>
            </p:txBody>
          </p:sp>
        </p:grpSp>
        <p:sp>
          <p:nvSpPr>
            <p:cNvPr id="41" name="Freeform 59"/>
            <p:cNvSpPr/>
            <p:nvPr/>
          </p:nvSpPr>
          <p:spPr bwMode="auto">
            <a:xfrm>
              <a:off x="5574932" y="1935228"/>
              <a:ext cx="1999668" cy="1908347"/>
            </a:xfrm>
            <a:custGeom>
              <a:avLst/>
              <a:gdLst>
                <a:gd name="T0" fmla="*/ 604 w 629"/>
                <a:gd name="T1" fmla="*/ 308 h 600"/>
                <a:gd name="T2" fmla="*/ 602 w 629"/>
                <a:gd name="T3" fmla="*/ 158 h 600"/>
                <a:gd name="T4" fmla="*/ 550 w 629"/>
                <a:gd name="T5" fmla="*/ 69 h 600"/>
                <a:gd name="T6" fmla="*/ 430 w 629"/>
                <a:gd name="T7" fmla="*/ 0 h 600"/>
                <a:gd name="T8" fmla="*/ 0 w 629"/>
                <a:gd name="T9" fmla="*/ 0 h 600"/>
                <a:gd name="T10" fmla="*/ 131 w 629"/>
                <a:gd name="T11" fmla="*/ 73 h 600"/>
                <a:gd name="T12" fmla="*/ 436 w 629"/>
                <a:gd name="T13" fmla="*/ 600 h 600"/>
                <a:gd name="T14" fmla="*/ 604 w 629"/>
                <a:gd name="T15" fmla="*/ 308 h 60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29" h="600">
                  <a:moveTo>
                    <a:pt x="604" y="308"/>
                  </a:moveTo>
                  <a:cubicBezTo>
                    <a:pt x="628" y="262"/>
                    <a:pt x="629" y="206"/>
                    <a:pt x="602" y="158"/>
                  </a:cubicBezTo>
                  <a:cubicBezTo>
                    <a:pt x="550" y="69"/>
                    <a:pt x="550" y="69"/>
                    <a:pt x="550" y="69"/>
                  </a:cubicBezTo>
                  <a:cubicBezTo>
                    <a:pt x="528" y="31"/>
                    <a:pt x="474" y="0"/>
                    <a:pt x="430" y="0"/>
                  </a:cubicBezTo>
                  <a:cubicBezTo>
                    <a:pt x="0" y="0"/>
                    <a:pt x="0" y="0"/>
                    <a:pt x="0" y="0"/>
                  </a:cubicBezTo>
                  <a:cubicBezTo>
                    <a:pt x="55" y="0"/>
                    <a:pt x="104" y="29"/>
                    <a:pt x="131" y="73"/>
                  </a:cubicBezTo>
                  <a:cubicBezTo>
                    <a:pt x="436" y="600"/>
                    <a:pt x="436" y="600"/>
                    <a:pt x="436" y="600"/>
                  </a:cubicBezTo>
                  <a:cubicBezTo>
                    <a:pt x="604" y="308"/>
                    <a:pt x="604" y="308"/>
                    <a:pt x="604" y="308"/>
                  </a:cubicBezTo>
                </a:path>
              </a:pathLst>
            </a:custGeom>
            <a:solidFill>
              <a:schemeClr val="accent1"/>
            </a:solidFill>
            <a:ln>
              <a:noFill/>
            </a:ln>
          </p:spPr>
          <p:txBody>
            <a:bodyPr vert="horz" wrap="square" lIns="91440" tIns="45720" rIns="91440" bIns="45720" numCol="1" anchor="t" anchorCtr="0" compatLnSpc="1"/>
            <a:lstStyle/>
            <a:p>
              <a:endParaRPr lang="en-US" dirty="0">
                <a:latin typeface="FZHei-B01S" panose="02010601030101010101" pitchFamily="2" charset="-122"/>
                <a:ea typeface="FZHei-B01S" panose="02010601030101010101" pitchFamily="2" charset="-122"/>
                <a:sym typeface="FZHei-B01S" panose="02010601030101010101" pitchFamily="2" charset="-122"/>
              </a:endParaRPr>
            </a:p>
          </p:txBody>
        </p:sp>
        <p:sp>
          <p:nvSpPr>
            <p:cNvPr id="44" name="Freeform 53"/>
            <p:cNvSpPr/>
            <p:nvPr/>
          </p:nvSpPr>
          <p:spPr bwMode="auto">
            <a:xfrm>
              <a:off x="6528433" y="2437495"/>
              <a:ext cx="1713617" cy="2156794"/>
            </a:xfrm>
            <a:custGeom>
              <a:avLst/>
              <a:gdLst>
                <a:gd name="T0" fmla="*/ 337 w 539"/>
                <a:gd name="T1" fmla="*/ 678 h 678"/>
                <a:gd name="T2" fmla="*/ 466 w 539"/>
                <a:gd name="T3" fmla="*/ 600 h 678"/>
                <a:gd name="T4" fmla="*/ 517 w 539"/>
                <a:gd name="T5" fmla="*/ 511 h 678"/>
                <a:gd name="T6" fmla="*/ 517 w 539"/>
                <a:gd name="T7" fmla="*/ 373 h 678"/>
                <a:gd name="T8" fmla="*/ 302 w 539"/>
                <a:gd name="T9" fmla="*/ 0 h 678"/>
                <a:gd name="T10" fmla="*/ 304 w 539"/>
                <a:gd name="T11" fmla="*/ 150 h 678"/>
                <a:gd name="T12" fmla="*/ 0 w 539"/>
                <a:gd name="T13" fmla="*/ 678 h 678"/>
                <a:gd name="T14" fmla="*/ 337 w 539"/>
                <a:gd name="T15" fmla="*/ 678 h 67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39" h="678">
                  <a:moveTo>
                    <a:pt x="337" y="678"/>
                  </a:moveTo>
                  <a:cubicBezTo>
                    <a:pt x="389" y="676"/>
                    <a:pt x="438" y="648"/>
                    <a:pt x="466" y="600"/>
                  </a:cubicBezTo>
                  <a:cubicBezTo>
                    <a:pt x="517" y="511"/>
                    <a:pt x="517" y="511"/>
                    <a:pt x="517" y="511"/>
                  </a:cubicBezTo>
                  <a:cubicBezTo>
                    <a:pt x="539" y="473"/>
                    <a:pt x="539" y="411"/>
                    <a:pt x="517" y="373"/>
                  </a:cubicBezTo>
                  <a:cubicBezTo>
                    <a:pt x="302" y="0"/>
                    <a:pt x="302" y="0"/>
                    <a:pt x="302" y="0"/>
                  </a:cubicBezTo>
                  <a:cubicBezTo>
                    <a:pt x="329" y="48"/>
                    <a:pt x="328" y="104"/>
                    <a:pt x="304" y="150"/>
                  </a:cubicBezTo>
                  <a:cubicBezTo>
                    <a:pt x="0" y="678"/>
                    <a:pt x="0" y="678"/>
                    <a:pt x="0" y="678"/>
                  </a:cubicBezTo>
                  <a:cubicBezTo>
                    <a:pt x="337" y="678"/>
                    <a:pt x="337" y="678"/>
                    <a:pt x="337" y="678"/>
                  </a:cubicBezTo>
                </a:path>
              </a:pathLst>
            </a:custGeom>
            <a:solidFill>
              <a:schemeClr val="accent2"/>
            </a:solidFill>
            <a:ln w="9525">
              <a:noFill/>
              <a:round/>
            </a:ln>
          </p:spPr>
          <p:txBody>
            <a:bodyPr vert="horz" wrap="square" lIns="91440" tIns="45720" rIns="91440" bIns="45720" numCol="1" anchor="t" anchorCtr="0" compatLnSpc="1"/>
            <a:lstStyle/>
            <a:p>
              <a:endParaRPr lang="en-US" dirty="0">
                <a:latin typeface="FZHei-B01S" panose="02010601030101010101" pitchFamily="2" charset="-122"/>
                <a:ea typeface="FZHei-B01S" panose="02010601030101010101" pitchFamily="2" charset="-122"/>
                <a:sym typeface="FZHei-B01S" panose="02010601030101010101" pitchFamily="2" charset="-122"/>
              </a:endParaRPr>
            </a:p>
          </p:txBody>
        </p:sp>
        <p:sp>
          <p:nvSpPr>
            <p:cNvPr id="46" name="Shape 222"/>
            <p:cNvSpPr/>
            <p:nvPr/>
          </p:nvSpPr>
          <p:spPr>
            <a:xfrm>
              <a:off x="4445538" y="3585006"/>
              <a:ext cx="328470" cy="412689"/>
            </a:xfrm>
            <a:custGeom>
              <a:avLst/>
              <a:gdLst/>
              <a:ahLst/>
              <a:cxnLst>
                <a:cxn ang="0">
                  <a:pos x="wd2" y="hd2"/>
                </a:cxn>
                <a:cxn ang="5400000">
                  <a:pos x="wd2" y="hd2"/>
                </a:cxn>
                <a:cxn ang="10800000">
                  <a:pos x="wd2" y="hd2"/>
                </a:cxn>
                <a:cxn ang="16200000">
                  <a:pos x="wd2" y="hd2"/>
                </a:cxn>
              </a:cxnLst>
              <a:rect l="0" t="0" r="r" b="b"/>
              <a:pathLst>
                <a:path w="21015" h="21072" extrusionOk="0">
                  <a:moveTo>
                    <a:pt x="17468" y="6506"/>
                  </a:moveTo>
                  <a:cubicBezTo>
                    <a:pt x="16410" y="7763"/>
                    <a:pt x="15333" y="6878"/>
                    <a:pt x="13824" y="5996"/>
                  </a:cubicBezTo>
                  <a:cubicBezTo>
                    <a:pt x="12317" y="5116"/>
                    <a:pt x="10950" y="4575"/>
                    <a:pt x="12006" y="3318"/>
                  </a:cubicBezTo>
                  <a:cubicBezTo>
                    <a:pt x="13062" y="2059"/>
                    <a:pt x="15140" y="1754"/>
                    <a:pt x="16648" y="2634"/>
                  </a:cubicBezTo>
                  <a:cubicBezTo>
                    <a:pt x="18155" y="3515"/>
                    <a:pt x="18522" y="5248"/>
                    <a:pt x="17468" y="6506"/>
                  </a:cubicBezTo>
                  <a:close/>
                  <a:moveTo>
                    <a:pt x="20868" y="4865"/>
                  </a:moveTo>
                  <a:cubicBezTo>
                    <a:pt x="20191" y="1663"/>
                    <a:pt x="16530" y="-474"/>
                    <a:pt x="12691" y="90"/>
                  </a:cubicBezTo>
                  <a:cubicBezTo>
                    <a:pt x="8853" y="655"/>
                    <a:pt x="5613" y="3118"/>
                    <a:pt x="6290" y="6320"/>
                  </a:cubicBezTo>
                  <a:cubicBezTo>
                    <a:pt x="6436" y="7009"/>
                    <a:pt x="6840" y="8088"/>
                    <a:pt x="7318" y="8862"/>
                  </a:cubicBezTo>
                  <a:lnTo>
                    <a:pt x="346" y="17166"/>
                  </a:lnTo>
                  <a:cubicBezTo>
                    <a:pt x="90" y="17473"/>
                    <a:pt x="-56" y="18024"/>
                    <a:pt x="20" y="18392"/>
                  </a:cubicBezTo>
                  <a:lnTo>
                    <a:pt x="470" y="20511"/>
                  </a:lnTo>
                  <a:cubicBezTo>
                    <a:pt x="547" y="20879"/>
                    <a:pt x="971" y="21126"/>
                    <a:pt x="1412" y="21061"/>
                  </a:cubicBezTo>
                  <a:lnTo>
                    <a:pt x="3454" y="20761"/>
                  </a:lnTo>
                  <a:cubicBezTo>
                    <a:pt x="3895" y="20696"/>
                    <a:pt x="4457" y="20387"/>
                    <a:pt x="4700" y="20072"/>
                  </a:cubicBezTo>
                  <a:lnTo>
                    <a:pt x="7456" y="16513"/>
                  </a:lnTo>
                  <a:lnTo>
                    <a:pt x="7480" y="16490"/>
                  </a:lnTo>
                  <a:lnTo>
                    <a:pt x="9346" y="16216"/>
                  </a:lnTo>
                  <a:lnTo>
                    <a:pt x="12566" y="12046"/>
                  </a:lnTo>
                  <a:cubicBezTo>
                    <a:pt x="13623" y="12195"/>
                    <a:pt x="15142" y="12146"/>
                    <a:pt x="16039" y="12013"/>
                  </a:cubicBezTo>
                  <a:cubicBezTo>
                    <a:pt x="19878" y="11449"/>
                    <a:pt x="21544" y="8068"/>
                    <a:pt x="20868" y="4865"/>
                  </a:cubicBezTo>
                  <a:close/>
                </a:path>
              </a:pathLst>
            </a:custGeom>
            <a:solidFill>
              <a:schemeClr val="bg1"/>
            </a:solidFill>
            <a:ln w="12700" cap="flat">
              <a:noFill/>
              <a:miter lim="400000"/>
            </a:ln>
            <a:effectLst/>
          </p:spPr>
          <p:txBody>
            <a:bodyPr wrap="square" lIns="38100" tIns="38100" rIns="38100" bIns="38100" numCol="1" anchor="ctr">
              <a:noAutofit/>
            </a:bodyPr>
            <a:lstStyle/>
            <a:p>
              <a:pPr lvl="0" algn="l" defTabSz="457200">
                <a:defRPr sz="1200">
                  <a:solidFill>
                    <a:srgbClr val="000000"/>
                  </a:solidFill>
                  <a:latin typeface="Helvetica"/>
                  <a:ea typeface="Helvetica"/>
                  <a:cs typeface="Helvetica"/>
                  <a:sym typeface="Helvetica"/>
                </a:defRPr>
              </a:pPr>
              <a:endParaRPr>
                <a:latin typeface="FZHei-B01S" panose="02010601030101010101" pitchFamily="2" charset="-122"/>
                <a:ea typeface="FZHei-B01S" panose="02010601030101010101" pitchFamily="2" charset="-122"/>
                <a:sym typeface="FZHei-B01S" panose="02010601030101010101" pitchFamily="2" charset="-122"/>
              </a:endParaRPr>
            </a:p>
          </p:txBody>
        </p:sp>
        <p:grpSp>
          <p:nvGrpSpPr>
            <p:cNvPr id="47" name="Group 83"/>
            <p:cNvGrpSpPr/>
            <p:nvPr/>
          </p:nvGrpSpPr>
          <p:grpSpPr>
            <a:xfrm>
              <a:off x="5051424" y="2328257"/>
              <a:ext cx="612143" cy="429803"/>
              <a:chOff x="7350125" y="1003300"/>
              <a:chExt cx="522288" cy="366713"/>
            </a:xfrm>
            <a:solidFill>
              <a:schemeClr val="bg1"/>
            </a:solidFill>
          </p:grpSpPr>
          <p:sp>
            <p:nvSpPr>
              <p:cNvPr id="48" name="Freeform 21"/>
              <p:cNvSpPr>
                <a:spLocks noEditPoints="1"/>
              </p:cNvSpPr>
              <p:nvPr/>
            </p:nvSpPr>
            <p:spPr bwMode="auto">
              <a:xfrm>
                <a:off x="7350125" y="1003300"/>
                <a:ext cx="373063" cy="366713"/>
              </a:xfrm>
              <a:custGeom>
                <a:avLst/>
                <a:gdLst>
                  <a:gd name="T0" fmla="*/ 85 w 99"/>
                  <a:gd name="T1" fmla="*/ 60 h 97"/>
                  <a:gd name="T2" fmla="*/ 99 w 99"/>
                  <a:gd name="T3" fmla="*/ 54 h 97"/>
                  <a:gd name="T4" fmla="*/ 99 w 99"/>
                  <a:gd name="T5" fmla="*/ 43 h 97"/>
                  <a:gd name="T6" fmla="*/ 85 w 99"/>
                  <a:gd name="T7" fmla="*/ 38 h 97"/>
                  <a:gd name="T8" fmla="*/ 83 w 99"/>
                  <a:gd name="T9" fmla="*/ 32 h 97"/>
                  <a:gd name="T10" fmla="*/ 88 w 99"/>
                  <a:gd name="T11" fmla="*/ 18 h 97"/>
                  <a:gd name="T12" fmla="*/ 81 w 99"/>
                  <a:gd name="T13" fmla="*/ 11 h 97"/>
                  <a:gd name="T14" fmla="*/ 67 w 99"/>
                  <a:gd name="T15" fmla="*/ 16 h 97"/>
                  <a:gd name="T16" fmla="*/ 61 w 99"/>
                  <a:gd name="T17" fmla="*/ 14 h 97"/>
                  <a:gd name="T18" fmla="*/ 55 w 99"/>
                  <a:gd name="T19" fmla="*/ 0 h 97"/>
                  <a:gd name="T20" fmla="*/ 44 w 99"/>
                  <a:gd name="T21" fmla="*/ 0 h 97"/>
                  <a:gd name="T22" fmla="*/ 38 w 99"/>
                  <a:gd name="T23" fmla="*/ 14 h 97"/>
                  <a:gd name="T24" fmla="*/ 32 w 99"/>
                  <a:gd name="T25" fmla="*/ 16 h 97"/>
                  <a:gd name="T26" fmla="*/ 18 w 99"/>
                  <a:gd name="T27" fmla="*/ 11 h 97"/>
                  <a:gd name="T28" fmla="*/ 10 w 99"/>
                  <a:gd name="T29" fmla="*/ 18 h 97"/>
                  <a:gd name="T30" fmla="*/ 16 w 99"/>
                  <a:gd name="T31" fmla="*/ 32 h 97"/>
                  <a:gd name="T32" fmla="*/ 14 w 99"/>
                  <a:gd name="T33" fmla="*/ 38 h 97"/>
                  <a:gd name="T34" fmla="*/ 0 w 99"/>
                  <a:gd name="T35" fmla="*/ 44 h 97"/>
                  <a:gd name="T36" fmla="*/ 0 w 99"/>
                  <a:gd name="T37" fmla="*/ 54 h 97"/>
                  <a:gd name="T38" fmla="*/ 14 w 99"/>
                  <a:gd name="T39" fmla="*/ 60 h 97"/>
                  <a:gd name="T40" fmla="*/ 16 w 99"/>
                  <a:gd name="T41" fmla="*/ 66 h 97"/>
                  <a:gd name="T42" fmla="*/ 11 w 99"/>
                  <a:gd name="T43" fmla="*/ 79 h 97"/>
                  <a:gd name="T44" fmla="*/ 18 w 99"/>
                  <a:gd name="T45" fmla="*/ 87 h 97"/>
                  <a:gd name="T46" fmla="*/ 32 w 99"/>
                  <a:gd name="T47" fmla="*/ 82 h 97"/>
                  <a:gd name="T48" fmla="*/ 38 w 99"/>
                  <a:gd name="T49" fmla="*/ 84 h 97"/>
                  <a:gd name="T50" fmla="*/ 44 w 99"/>
                  <a:gd name="T51" fmla="*/ 97 h 97"/>
                  <a:gd name="T52" fmla="*/ 55 w 99"/>
                  <a:gd name="T53" fmla="*/ 97 h 97"/>
                  <a:gd name="T54" fmla="*/ 61 w 99"/>
                  <a:gd name="T55" fmla="*/ 84 h 97"/>
                  <a:gd name="T56" fmla="*/ 67 w 99"/>
                  <a:gd name="T57" fmla="*/ 81 h 97"/>
                  <a:gd name="T58" fmla="*/ 81 w 99"/>
                  <a:gd name="T59" fmla="*/ 87 h 97"/>
                  <a:gd name="T60" fmla="*/ 89 w 99"/>
                  <a:gd name="T61" fmla="*/ 79 h 97"/>
                  <a:gd name="T62" fmla="*/ 83 w 99"/>
                  <a:gd name="T63" fmla="*/ 66 h 97"/>
                  <a:gd name="T64" fmla="*/ 85 w 99"/>
                  <a:gd name="T65" fmla="*/ 60 h 97"/>
                  <a:gd name="T66" fmla="*/ 49 w 99"/>
                  <a:gd name="T67" fmla="*/ 64 h 97"/>
                  <a:gd name="T68" fmla="*/ 34 w 99"/>
                  <a:gd name="T69" fmla="*/ 49 h 97"/>
                  <a:gd name="T70" fmla="*/ 49 w 99"/>
                  <a:gd name="T71" fmla="*/ 33 h 97"/>
                  <a:gd name="T72" fmla="*/ 65 w 99"/>
                  <a:gd name="T73" fmla="*/ 49 h 97"/>
                  <a:gd name="T74" fmla="*/ 49 w 99"/>
                  <a:gd name="T75" fmla="*/ 64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99" h="97">
                    <a:moveTo>
                      <a:pt x="85" y="60"/>
                    </a:moveTo>
                    <a:cubicBezTo>
                      <a:pt x="85" y="60"/>
                      <a:pt x="99" y="55"/>
                      <a:pt x="99" y="54"/>
                    </a:cubicBezTo>
                    <a:cubicBezTo>
                      <a:pt x="99" y="43"/>
                      <a:pt x="99" y="43"/>
                      <a:pt x="99" y="43"/>
                    </a:cubicBezTo>
                    <a:cubicBezTo>
                      <a:pt x="99" y="42"/>
                      <a:pt x="85" y="38"/>
                      <a:pt x="85" y="38"/>
                    </a:cubicBezTo>
                    <a:cubicBezTo>
                      <a:pt x="83" y="32"/>
                      <a:pt x="83" y="32"/>
                      <a:pt x="83" y="32"/>
                    </a:cubicBezTo>
                    <a:cubicBezTo>
                      <a:pt x="83" y="32"/>
                      <a:pt x="89" y="19"/>
                      <a:pt x="88" y="18"/>
                    </a:cubicBezTo>
                    <a:cubicBezTo>
                      <a:pt x="81" y="11"/>
                      <a:pt x="81" y="11"/>
                      <a:pt x="81" y="11"/>
                    </a:cubicBezTo>
                    <a:cubicBezTo>
                      <a:pt x="80" y="10"/>
                      <a:pt x="67" y="16"/>
                      <a:pt x="67" y="16"/>
                    </a:cubicBezTo>
                    <a:cubicBezTo>
                      <a:pt x="61" y="14"/>
                      <a:pt x="61" y="14"/>
                      <a:pt x="61" y="14"/>
                    </a:cubicBezTo>
                    <a:cubicBezTo>
                      <a:pt x="61" y="14"/>
                      <a:pt x="55" y="0"/>
                      <a:pt x="55" y="0"/>
                    </a:cubicBezTo>
                    <a:cubicBezTo>
                      <a:pt x="44" y="0"/>
                      <a:pt x="44" y="0"/>
                      <a:pt x="44" y="0"/>
                    </a:cubicBezTo>
                    <a:cubicBezTo>
                      <a:pt x="43" y="0"/>
                      <a:pt x="38" y="14"/>
                      <a:pt x="38" y="14"/>
                    </a:cubicBezTo>
                    <a:cubicBezTo>
                      <a:pt x="32" y="16"/>
                      <a:pt x="32" y="16"/>
                      <a:pt x="32" y="16"/>
                    </a:cubicBezTo>
                    <a:cubicBezTo>
                      <a:pt x="32" y="16"/>
                      <a:pt x="19" y="10"/>
                      <a:pt x="18" y="11"/>
                    </a:cubicBezTo>
                    <a:cubicBezTo>
                      <a:pt x="10" y="18"/>
                      <a:pt x="10" y="18"/>
                      <a:pt x="10" y="18"/>
                    </a:cubicBezTo>
                    <a:cubicBezTo>
                      <a:pt x="10" y="19"/>
                      <a:pt x="16" y="32"/>
                      <a:pt x="16" y="32"/>
                    </a:cubicBezTo>
                    <a:cubicBezTo>
                      <a:pt x="14" y="38"/>
                      <a:pt x="14" y="38"/>
                      <a:pt x="14" y="38"/>
                    </a:cubicBezTo>
                    <a:cubicBezTo>
                      <a:pt x="14" y="38"/>
                      <a:pt x="0" y="43"/>
                      <a:pt x="0" y="44"/>
                    </a:cubicBezTo>
                    <a:cubicBezTo>
                      <a:pt x="0" y="54"/>
                      <a:pt x="0" y="54"/>
                      <a:pt x="0" y="54"/>
                    </a:cubicBezTo>
                    <a:cubicBezTo>
                      <a:pt x="0" y="55"/>
                      <a:pt x="14" y="60"/>
                      <a:pt x="14" y="60"/>
                    </a:cubicBezTo>
                    <a:cubicBezTo>
                      <a:pt x="16" y="66"/>
                      <a:pt x="16" y="66"/>
                      <a:pt x="16" y="66"/>
                    </a:cubicBezTo>
                    <a:cubicBezTo>
                      <a:pt x="16" y="66"/>
                      <a:pt x="10" y="79"/>
                      <a:pt x="11" y="79"/>
                    </a:cubicBezTo>
                    <a:cubicBezTo>
                      <a:pt x="18" y="87"/>
                      <a:pt x="18" y="87"/>
                      <a:pt x="18" y="87"/>
                    </a:cubicBezTo>
                    <a:cubicBezTo>
                      <a:pt x="19" y="88"/>
                      <a:pt x="32" y="82"/>
                      <a:pt x="32" y="82"/>
                    </a:cubicBezTo>
                    <a:cubicBezTo>
                      <a:pt x="38" y="84"/>
                      <a:pt x="38" y="84"/>
                      <a:pt x="38" y="84"/>
                    </a:cubicBezTo>
                    <a:cubicBezTo>
                      <a:pt x="38" y="84"/>
                      <a:pt x="44" y="97"/>
                      <a:pt x="44" y="97"/>
                    </a:cubicBezTo>
                    <a:cubicBezTo>
                      <a:pt x="55" y="97"/>
                      <a:pt x="55" y="97"/>
                      <a:pt x="55" y="97"/>
                    </a:cubicBezTo>
                    <a:cubicBezTo>
                      <a:pt x="56" y="97"/>
                      <a:pt x="61" y="84"/>
                      <a:pt x="61" y="84"/>
                    </a:cubicBezTo>
                    <a:cubicBezTo>
                      <a:pt x="67" y="81"/>
                      <a:pt x="67" y="81"/>
                      <a:pt x="67" y="81"/>
                    </a:cubicBezTo>
                    <a:cubicBezTo>
                      <a:pt x="67" y="81"/>
                      <a:pt x="80" y="87"/>
                      <a:pt x="81" y="87"/>
                    </a:cubicBezTo>
                    <a:cubicBezTo>
                      <a:pt x="89" y="79"/>
                      <a:pt x="89" y="79"/>
                      <a:pt x="89" y="79"/>
                    </a:cubicBezTo>
                    <a:cubicBezTo>
                      <a:pt x="89" y="79"/>
                      <a:pt x="83" y="66"/>
                      <a:pt x="83" y="66"/>
                    </a:cubicBezTo>
                    <a:lnTo>
                      <a:pt x="85" y="60"/>
                    </a:lnTo>
                    <a:close/>
                    <a:moveTo>
                      <a:pt x="49" y="64"/>
                    </a:moveTo>
                    <a:cubicBezTo>
                      <a:pt x="41" y="64"/>
                      <a:pt x="34" y="57"/>
                      <a:pt x="34" y="49"/>
                    </a:cubicBezTo>
                    <a:cubicBezTo>
                      <a:pt x="34" y="40"/>
                      <a:pt x="41" y="33"/>
                      <a:pt x="49" y="33"/>
                    </a:cubicBezTo>
                    <a:cubicBezTo>
                      <a:pt x="58" y="33"/>
                      <a:pt x="65" y="40"/>
                      <a:pt x="65" y="49"/>
                    </a:cubicBezTo>
                    <a:cubicBezTo>
                      <a:pt x="65" y="57"/>
                      <a:pt x="58" y="64"/>
                      <a:pt x="49" y="6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en-US" sz="2400" dirty="0">
                  <a:latin typeface="FZHei-B01S" panose="02010601030101010101" pitchFamily="2" charset="-122"/>
                  <a:ea typeface="FZHei-B01S" panose="02010601030101010101" pitchFamily="2" charset="-122"/>
                  <a:sym typeface="FZHei-B01S" panose="02010601030101010101" pitchFamily="2" charset="-122"/>
                </a:endParaRPr>
              </a:p>
            </p:txBody>
          </p:sp>
          <p:sp>
            <p:nvSpPr>
              <p:cNvPr id="49" name="Freeform 22"/>
              <p:cNvSpPr>
                <a:spLocks noEditPoints="1"/>
              </p:cNvSpPr>
              <p:nvPr/>
            </p:nvSpPr>
            <p:spPr bwMode="auto">
              <a:xfrm>
                <a:off x="7699375" y="1189038"/>
                <a:ext cx="173038" cy="176213"/>
              </a:xfrm>
              <a:custGeom>
                <a:avLst/>
                <a:gdLst>
                  <a:gd name="T0" fmla="*/ 41 w 46"/>
                  <a:gd name="T1" fmla="*/ 22 h 47"/>
                  <a:gd name="T2" fmla="*/ 40 w 46"/>
                  <a:gd name="T3" fmla="*/ 19 h 47"/>
                  <a:gd name="T4" fmla="*/ 44 w 46"/>
                  <a:gd name="T5" fmla="*/ 13 h 47"/>
                  <a:gd name="T6" fmla="*/ 42 w 46"/>
                  <a:gd name="T7" fmla="*/ 9 h 47"/>
                  <a:gd name="T8" fmla="*/ 35 w 46"/>
                  <a:gd name="T9" fmla="*/ 10 h 47"/>
                  <a:gd name="T10" fmla="*/ 32 w 46"/>
                  <a:gd name="T11" fmla="*/ 8 h 47"/>
                  <a:gd name="T12" fmla="*/ 31 w 46"/>
                  <a:gd name="T13" fmla="*/ 1 h 47"/>
                  <a:gd name="T14" fmla="*/ 26 w 46"/>
                  <a:gd name="T15" fmla="*/ 0 h 47"/>
                  <a:gd name="T16" fmla="*/ 22 w 46"/>
                  <a:gd name="T17" fmla="*/ 5 h 47"/>
                  <a:gd name="T18" fmla="*/ 19 w 46"/>
                  <a:gd name="T19" fmla="*/ 6 h 47"/>
                  <a:gd name="T20" fmla="*/ 13 w 46"/>
                  <a:gd name="T21" fmla="*/ 2 h 47"/>
                  <a:gd name="T22" fmla="*/ 9 w 46"/>
                  <a:gd name="T23" fmla="*/ 5 h 47"/>
                  <a:gd name="T24" fmla="*/ 10 w 46"/>
                  <a:gd name="T25" fmla="*/ 12 h 47"/>
                  <a:gd name="T26" fmla="*/ 8 w 46"/>
                  <a:gd name="T27" fmla="*/ 14 h 47"/>
                  <a:gd name="T28" fmla="*/ 1 w 46"/>
                  <a:gd name="T29" fmla="*/ 15 h 47"/>
                  <a:gd name="T30" fmla="*/ 0 w 46"/>
                  <a:gd name="T31" fmla="*/ 20 h 47"/>
                  <a:gd name="T32" fmla="*/ 6 w 46"/>
                  <a:gd name="T33" fmla="*/ 25 h 47"/>
                  <a:gd name="T34" fmla="*/ 6 w 46"/>
                  <a:gd name="T35" fmla="*/ 28 h 47"/>
                  <a:gd name="T36" fmla="*/ 2 w 46"/>
                  <a:gd name="T37" fmla="*/ 34 h 47"/>
                  <a:gd name="T38" fmla="*/ 5 w 46"/>
                  <a:gd name="T39" fmla="*/ 38 h 47"/>
                  <a:gd name="T40" fmla="*/ 11 w 46"/>
                  <a:gd name="T41" fmla="*/ 37 h 47"/>
                  <a:gd name="T42" fmla="*/ 14 w 46"/>
                  <a:gd name="T43" fmla="*/ 39 h 47"/>
                  <a:gd name="T44" fmla="*/ 15 w 46"/>
                  <a:gd name="T45" fmla="*/ 46 h 47"/>
                  <a:gd name="T46" fmla="*/ 20 w 46"/>
                  <a:gd name="T47" fmla="*/ 47 h 47"/>
                  <a:gd name="T48" fmla="*/ 24 w 46"/>
                  <a:gd name="T49" fmla="*/ 41 h 47"/>
                  <a:gd name="T50" fmla="*/ 27 w 46"/>
                  <a:gd name="T51" fmla="*/ 41 h 47"/>
                  <a:gd name="T52" fmla="*/ 33 w 46"/>
                  <a:gd name="T53" fmla="*/ 45 h 47"/>
                  <a:gd name="T54" fmla="*/ 37 w 46"/>
                  <a:gd name="T55" fmla="*/ 42 h 47"/>
                  <a:gd name="T56" fmla="*/ 36 w 46"/>
                  <a:gd name="T57" fmla="*/ 35 h 47"/>
                  <a:gd name="T58" fmla="*/ 38 w 46"/>
                  <a:gd name="T59" fmla="*/ 33 h 47"/>
                  <a:gd name="T60" fmla="*/ 45 w 46"/>
                  <a:gd name="T61" fmla="*/ 31 h 47"/>
                  <a:gd name="T62" fmla="*/ 46 w 46"/>
                  <a:gd name="T63" fmla="*/ 26 h 47"/>
                  <a:gd name="T64" fmla="*/ 41 w 46"/>
                  <a:gd name="T65" fmla="*/ 22 h 47"/>
                  <a:gd name="T66" fmla="*/ 30 w 46"/>
                  <a:gd name="T67" fmla="*/ 25 h 47"/>
                  <a:gd name="T68" fmla="*/ 21 w 46"/>
                  <a:gd name="T69" fmla="*/ 31 h 47"/>
                  <a:gd name="T70" fmla="*/ 16 w 46"/>
                  <a:gd name="T71" fmla="*/ 22 h 47"/>
                  <a:gd name="T72" fmla="*/ 25 w 46"/>
                  <a:gd name="T73" fmla="*/ 16 h 47"/>
                  <a:gd name="T74" fmla="*/ 30 w 46"/>
                  <a:gd name="T75" fmla="*/ 25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6" h="47">
                    <a:moveTo>
                      <a:pt x="41" y="22"/>
                    </a:moveTo>
                    <a:cubicBezTo>
                      <a:pt x="40" y="19"/>
                      <a:pt x="40" y="19"/>
                      <a:pt x="40" y="19"/>
                    </a:cubicBezTo>
                    <a:cubicBezTo>
                      <a:pt x="40" y="19"/>
                      <a:pt x="44" y="13"/>
                      <a:pt x="44" y="13"/>
                    </a:cubicBezTo>
                    <a:cubicBezTo>
                      <a:pt x="42" y="9"/>
                      <a:pt x="42" y="9"/>
                      <a:pt x="42" y="9"/>
                    </a:cubicBezTo>
                    <a:cubicBezTo>
                      <a:pt x="41" y="8"/>
                      <a:pt x="35" y="10"/>
                      <a:pt x="35" y="10"/>
                    </a:cubicBezTo>
                    <a:cubicBezTo>
                      <a:pt x="32" y="8"/>
                      <a:pt x="32" y="8"/>
                      <a:pt x="32" y="8"/>
                    </a:cubicBezTo>
                    <a:cubicBezTo>
                      <a:pt x="32" y="8"/>
                      <a:pt x="32" y="1"/>
                      <a:pt x="31" y="1"/>
                    </a:cubicBezTo>
                    <a:cubicBezTo>
                      <a:pt x="26" y="0"/>
                      <a:pt x="26" y="0"/>
                      <a:pt x="26" y="0"/>
                    </a:cubicBezTo>
                    <a:cubicBezTo>
                      <a:pt x="26" y="0"/>
                      <a:pt x="22" y="5"/>
                      <a:pt x="22" y="5"/>
                    </a:cubicBezTo>
                    <a:cubicBezTo>
                      <a:pt x="19" y="6"/>
                      <a:pt x="19" y="6"/>
                      <a:pt x="19" y="6"/>
                    </a:cubicBezTo>
                    <a:cubicBezTo>
                      <a:pt x="19" y="6"/>
                      <a:pt x="14" y="2"/>
                      <a:pt x="13" y="2"/>
                    </a:cubicBezTo>
                    <a:cubicBezTo>
                      <a:pt x="9" y="5"/>
                      <a:pt x="9" y="5"/>
                      <a:pt x="9" y="5"/>
                    </a:cubicBezTo>
                    <a:cubicBezTo>
                      <a:pt x="9" y="5"/>
                      <a:pt x="10" y="12"/>
                      <a:pt x="10" y="12"/>
                    </a:cubicBezTo>
                    <a:cubicBezTo>
                      <a:pt x="8" y="14"/>
                      <a:pt x="8" y="14"/>
                      <a:pt x="8" y="14"/>
                    </a:cubicBezTo>
                    <a:cubicBezTo>
                      <a:pt x="8" y="14"/>
                      <a:pt x="1" y="15"/>
                      <a:pt x="1" y="15"/>
                    </a:cubicBezTo>
                    <a:cubicBezTo>
                      <a:pt x="0" y="20"/>
                      <a:pt x="0" y="20"/>
                      <a:pt x="0" y="20"/>
                    </a:cubicBezTo>
                    <a:cubicBezTo>
                      <a:pt x="0" y="21"/>
                      <a:pt x="6" y="25"/>
                      <a:pt x="6" y="25"/>
                    </a:cubicBezTo>
                    <a:cubicBezTo>
                      <a:pt x="6" y="28"/>
                      <a:pt x="6" y="28"/>
                      <a:pt x="6" y="28"/>
                    </a:cubicBezTo>
                    <a:cubicBezTo>
                      <a:pt x="6" y="28"/>
                      <a:pt x="2" y="33"/>
                      <a:pt x="2" y="34"/>
                    </a:cubicBezTo>
                    <a:cubicBezTo>
                      <a:pt x="5" y="38"/>
                      <a:pt x="5" y="38"/>
                      <a:pt x="5" y="38"/>
                    </a:cubicBezTo>
                    <a:cubicBezTo>
                      <a:pt x="5" y="38"/>
                      <a:pt x="11" y="37"/>
                      <a:pt x="11" y="37"/>
                    </a:cubicBezTo>
                    <a:cubicBezTo>
                      <a:pt x="14" y="39"/>
                      <a:pt x="14" y="39"/>
                      <a:pt x="14" y="39"/>
                    </a:cubicBezTo>
                    <a:cubicBezTo>
                      <a:pt x="14" y="39"/>
                      <a:pt x="15" y="46"/>
                      <a:pt x="15" y="46"/>
                    </a:cubicBezTo>
                    <a:cubicBezTo>
                      <a:pt x="20" y="47"/>
                      <a:pt x="20" y="47"/>
                      <a:pt x="20" y="47"/>
                    </a:cubicBezTo>
                    <a:cubicBezTo>
                      <a:pt x="20" y="47"/>
                      <a:pt x="24" y="41"/>
                      <a:pt x="24" y="41"/>
                    </a:cubicBezTo>
                    <a:cubicBezTo>
                      <a:pt x="27" y="41"/>
                      <a:pt x="27" y="41"/>
                      <a:pt x="27" y="41"/>
                    </a:cubicBezTo>
                    <a:cubicBezTo>
                      <a:pt x="27" y="41"/>
                      <a:pt x="33" y="45"/>
                      <a:pt x="33" y="45"/>
                    </a:cubicBezTo>
                    <a:cubicBezTo>
                      <a:pt x="37" y="42"/>
                      <a:pt x="37" y="42"/>
                      <a:pt x="37" y="42"/>
                    </a:cubicBezTo>
                    <a:cubicBezTo>
                      <a:pt x="38" y="42"/>
                      <a:pt x="36" y="35"/>
                      <a:pt x="36" y="35"/>
                    </a:cubicBezTo>
                    <a:cubicBezTo>
                      <a:pt x="38" y="33"/>
                      <a:pt x="38" y="33"/>
                      <a:pt x="38" y="33"/>
                    </a:cubicBezTo>
                    <a:cubicBezTo>
                      <a:pt x="38" y="33"/>
                      <a:pt x="45" y="32"/>
                      <a:pt x="45" y="31"/>
                    </a:cubicBezTo>
                    <a:cubicBezTo>
                      <a:pt x="46" y="26"/>
                      <a:pt x="46" y="26"/>
                      <a:pt x="46" y="26"/>
                    </a:cubicBezTo>
                    <a:cubicBezTo>
                      <a:pt x="46" y="26"/>
                      <a:pt x="41" y="22"/>
                      <a:pt x="41" y="22"/>
                    </a:cubicBezTo>
                    <a:close/>
                    <a:moveTo>
                      <a:pt x="30" y="25"/>
                    </a:moveTo>
                    <a:cubicBezTo>
                      <a:pt x="29" y="29"/>
                      <a:pt x="25" y="32"/>
                      <a:pt x="21" y="31"/>
                    </a:cubicBezTo>
                    <a:cubicBezTo>
                      <a:pt x="17" y="30"/>
                      <a:pt x="15" y="26"/>
                      <a:pt x="16" y="22"/>
                    </a:cubicBezTo>
                    <a:cubicBezTo>
                      <a:pt x="17" y="18"/>
                      <a:pt x="21" y="15"/>
                      <a:pt x="25" y="16"/>
                    </a:cubicBezTo>
                    <a:cubicBezTo>
                      <a:pt x="29" y="17"/>
                      <a:pt x="31" y="21"/>
                      <a:pt x="30" y="2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en-US" sz="2400" dirty="0">
                  <a:latin typeface="FZHei-B01S" panose="02010601030101010101" pitchFamily="2" charset="-122"/>
                  <a:ea typeface="FZHei-B01S" panose="02010601030101010101" pitchFamily="2" charset="-122"/>
                  <a:sym typeface="FZHei-B01S" panose="02010601030101010101" pitchFamily="2" charset="-122"/>
                </a:endParaRPr>
              </a:p>
            </p:txBody>
          </p:sp>
        </p:grpSp>
        <p:sp>
          <p:nvSpPr>
            <p:cNvPr id="50" name="Freeform 71"/>
            <p:cNvSpPr>
              <a:spLocks noEditPoints="1"/>
            </p:cNvSpPr>
            <p:nvPr/>
          </p:nvSpPr>
          <p:spPr bwMode="auto">
            <a:xfrm>
              <a:off x="6760765" y="2349305"/>
              <a:ext cx="252470" cy="383135"/>
            </a:xfrm>
            <a:custGeom>
              <a:avLst/>
              <a:gdLst>
                <a:gd name="T0" fmla="*/ 13 w 48"/>
                <a:gd name="T1" fmla="*/ 59 h 73"/>
                <a:gd name="T2" fmla="*/ 36 w 48"/>
                <a:gd name="T3" fmla="*/ 59 h 73"/>
                <a:gd name="T4" fmla="*/ 36 w 48"/>
                <a:gd name="T5" fmla="*/ 59 h 73"/>
                <a:gd name="T6" fmla="*/ 37 w 48"/>
                <a:gd name="T7" fmla="*/ 59 h 73"/>
                <a:gd name="T8" fmla="*/ 38 w 48"/>
                <a:gd name="T9" fmla="*/ 57 h 73"/>
                <a:gd name="T10" fmla="*/ 24 w 48"/>
                <a:gd name="T11" fmla="*/ 41 h 73"/>
                <a:gd name="T12" fmla="*/ 11 w 48"/>
                <a:gd name="T13" fmla="*/ 57 h 73"/>
                <a:gd name="T14" fmla="*/ 11 w 48"/>
                <a:gd name="T15" fmla="*/ 59 h 73"/>
                <a:gd name="T16" fmla="*/ 13 w 48"/>
                <a:gd name="T17" fmla="*/ 59 h 73"/>
                <a:gd name="T18" fmla="*/ 13 w 48"/>
                <a:gd name="T19" fmla="*/ 59 h 73"/>
                <a:gd name="T20" fmla="*/ 44 w 48"/>
                <a:gd name="T21" fmla="*/ 11 h 73"/>
                <a:gd name="T22" fmla="*/ 48 w 48"/>
                <a:gd name="T23" fmla="*/ 7 h 73"/>
                <a:gd name="T24" fmla="*/ 48 w 48"/>
                <a:gd name="T25" fmla="*/ 5 h 73"/>
                <a:gd name="T26" fmla="*/ 44 w 48"/>
                <a:gd name="T27" fmla="*/ 0 h 73"/>
                <a:gd name="T28" fmla="*/ 5 w 48"/>
                <a:gd name="T29" fmla="*/ 0 h 73"/>
                <a:gd name="T30" fmla="*/ 0 w 48"/>
                <a:gd name="T31" fmla="*/ 5 h 73"/>
                <a:gd name="T32" fmla="*/ 0 w 48"/>
                <a:gd name="T33" fmla="*/ 7 h 73"/>
                <a:gd name="T34" fmla="*/ 4 w 48"/>
                <a:gd name="T35" fmla="*/ 11 h 73"/>
                <a:gd name="T36" fmla="*/ 44 w 48"/>
                <a:gd name="T37" fmla="*/ 11 h 73"/>
                <a:gd name="T38" fmla="*/ 40 w 48"/>
                <a:gd name="T39" fmla="*/ 13 h 73"/>
                <a:gd name="T40" fmla="*/ 44 w 48"/>
                <a:gd name="T41" fmla="*/ 13 h 73"/>
                <a:gd name="T42" fmla="*/ 31 w 48"/>
                <a:gd name="T43" fmla="*/ 36 h 73"/>
                <a:gd name="T44" fmla="*/ 44 w 48"/>
                <a:gd name="T45" fmla="*/ 59 h 73"/>
                <a:gd name="T46" fmla="*/ 40 w 48"/>
                <a:gd name="T47" fmla="*/ 59 h 73"/>
                <a:gd name="T48" fmla="*/ 26 w 48"/>
                <a:gd name="T49" fmla="*/ 38 h 73"/>
                <a:gd name="T50" fmla="*/ 25 w 48"/>
                <a:gd name="T51" fmla="*/ 36 h 73"/>
                <a:gd name="T52" fmla="*/ 26 w 48"/>
                <a:gd name="T53" fmla="*/ 35 h 73"/>
                <a:gd name="T54" fmla="*/ 26 w 48"/>
                <a:gd name="T55" fmla="*/ 35 h 73"/>
                <a:gd name="T56" fmla="*/ 40 w 48"/>
                <a:gd name="T57" fmla="*/ 13 h 73"/>
                <a:gd name="T58" fmla="*/ 4 w 48"/>
                <a:gd name="T59" fmla="*/ 61 h 73"/>
                <a:gd name="T60" fmla="*/ 0 w 48"/>
                <a:gd name="T61" fmla="*/ 66 h 73"/>
                <a:gd name="T62" fmla="*/ 0 w 48"/>
                <a:gd name="T63" fmla="*/ 68 h 73"/>
                <a:gd name="T64" fmla="*/ 5 w 48"/>
                <a:gd name="T65" fmla="*/ 73 h 73"/>
                <a:gd name="T66" fmla="*/ 44 w 48"/>
                <a:gd name="T67" fmla="*/ 73 h 73"/>
                <a:gd name="T68" fmla="*/ 48 w 48"/>
                <a:gd name="T69" fmla="*/ 68 h 73"/>
                <a:gd name="T70" fmla="*/ 48 w 48"/>
                <a:gd name="T71" fmla="*/ 66 h 73"/>
                <a:gd name="T72" fmla="*/ 44 w 48"/>
                <a:gd name="T73" fmla="*/ 61 h 73"/>
                <a:gd name="T74" fmla="*/ 4 w 48"/>
                <a:gd name="T75" fmla="*/ 61 h 73"/>
                <a:gd name="T76" fmla="*/ 8 w 48"/>
                <a:gd name="T77" fmla="*/ 59 h 73"/>
                <a:gd name="T78" fmla="*/ 4 w 48"/>
                <a:gd name="T79" fmla="*/ 59 h 73"/>
                <a:gd name="T80" fmla="*/ 18 w 48"/>
                <a:gd name="T81" fmla="*/ 36 h 73"/>
                <a:gd name="T82" fmla="*/ 4 w 48"/>
                <a:gd name="T83" fmla="*/ 13 h 73"/>
                <a:gd name="T84" fmla="*/ 8 w 48"/>
                <a:gd name="T85" fmla="*/ 13 h 73"/>
                <a:gd name="T86" fmla="*/ 22 w 48"/>
                <a:gd name="T87" fmla="*/ 35 h 73"/>
                <a:gd name="T88" fmla="*/ 24 w 48"/>
                <a:gd name="T89" fmla="*/ 37 h 73"/>
                <a:gd name="T90" fmla="*/ 22 w 48"/>
                <a:gd name="T91" fmla="*/ 38 h 73"/>
                <a:gd name="T92" fmla="*/ 8 w 48"/>
                <a:gd name="T93" fmla="*/ 59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48" h="73">
                  <a:moveTo>
                    <a:pt x="13" y="59"/>
                  </a:moveTo>
                  <a:cubicBezTo>
                    <a:pt x="36" y="59"/>
                    <a:pt x="36" y="59"/>
                    <a:pt x="36" y="59"/>
                  </a:cubicBezTo>
                  <a:cubicBezTo>
                    <a:pt x="36" y="59"/>
                    <a:pt x="36" y="59"/>
                    <a:pt x="36" y="59"/>
                  </a:cubicBezTo>
                  <a:cubicBezTo>
                    <a:pt x="36" y="59"/>
                    <a:pt x="37" y="59"/>
                    <a:pt x="37" y="59"/>
                  </a:cubicBezTo>
                  <a:cubicBezTo>
                    <a:pt x="38" y="58"/>
                    <a:pt x="38" y="57"/>
                    <a:pt x="38" y="57"/>
                  </a:cubicBezTo>
                  <a:cubicBezTo>
                    <a:pt x="36" y="49"/>
                    <a:pt x="31" y="41"/>
                    <a:pt x="24" y="41"/>
                  </a:cubicBezTo>
                  <a:cubicBezTo>
                    <a:pt x="17" y="41"/>
                    <a:pt x="12" y="49"/>
                    <a:pt x="11" y="57"/>
                  </a:cubicBezTo>
                  <a:cubicBezTo>
                    <a:pt x="11" y="57"/>
                    <a:pt x="11" y="58"/>
                    <a:pt x="11" y="59"/>
                  </a:cubicBezTo>
                  <a:cubicBezTo>
                    <a:pt x="12" y="59"/>
                    <a:pt x="12" y="59"/>
                    <a:pt x="13" y="59"/>
                  </a:cubicBezTo>
                  <a:cubicBezTo>
                    <a:pt x="13" y="59"/>
                    <a:pt x="13" y="59"/>
                    <a:pt x="13" y="59"/>
                  </a:cubicBezTo>
                  <a:close/>
                  <a:moveTo>
                    <a:pt x="44" y="11"/>
                  </a:moveTo>
                  <a:cubicBezTo>
                    <a:pt x="47" y="11"/>
                    <a:pt x="48" y="9"/>
                    <a:pt x="48" y="7"/>
                  </a:cubicBezTo>
                  <a:cubicBezTo>
                    <a:pt x="48" y="5"/>
                    <a:pt x="48" y="5"/>
                    <a:pt x="48" y="5"/>
                  </a:cubicBezTo>
                  <a:cubicBezTo>
                    <a:pt x="48" y="2"/>
                    <a:pt x="46" y="0"/>
                    <a:pt x="44" y="0"/>
                  </a:cubicBezTo>
                  <a:cubicBezTo>
                    <a:pt x="5" y="0"/>
                    <a:pt x="5" y="0"/>
                    <a:pt x="5" y="0"/>
                  </a:cubicBezTo>
                  <a:cubicBezTo>
                    <a:pt x="2" y="0"/>
                    <a:pt x="0" y="2"/>
                    <a:pt x="0" y="5"/>
                  </a:cubicBezTo>
                  <a:cubicBezTo>
                    <a:pt x="0" y="7"/>
                    <a:pt x="0" y="7"/>
                    <a:pt x="0" y="7"/>
                  </a:cubicBezTo>
                  <a:cubicBezTo>
                    <a:pt x="0" y="9"/>
                    <a:pt x="2" y="11"/>
                    <a:pt x="4" y="11"/>
                  </a:cubicBezTo>
                  <a:cubicBezTo>
                    <a:pt x="44" y="11"/>
                    <a:pt x="44" y="11"/>
                    <a:pt x="44" y="11"/>
                  </a:cubicBezTo>
                  <a:close/>
                  <a:moveTo>
                    <a:pt x="40" y="13"/>
                  </a:moveTo>
                  <a:cubicBezTo>
                    <a:pt x="44" y="13"/>
                    <a:pt x="44" y="13"/>
                    <a:pt x="44" y="13"/>
                  </a:cubicBezTo>
                  <a:cubicBezTo>
                    <a:pt x="43" y="22"/>
                    <a:pt x="39" y="31"/>
                    <a:pt x="31" y="36"/>
                  </a:cubicBezTo>
                  <a:cubicBezTo>
                    <a:pt x="39" y="42"/>
                    <a:pt x="43" y="50"/>
                    <a:pt x="44" y="59"/>
                  </a:cubicBezTo>
                  <a:cubicBezTo>
                    <a:pt x="40" y="59"/>
                    <a:pt x="40" y="59"/>
                    <a:pt x="40" y="59"/>
                  </a:cubicBezTo>
                  <a:cubicBezTo>
                    <a:pt x="39" y="51"/>
                    <a:pt x="35" y="41"/>
                    <a:pt x="26" y="38"/>
                  </a:cubicBezTo>
                  <a:cubicBezTo>
                    <a:pt x="25" y="38"/>
                    <a:pt x="25" y="37"/>
                    <a:pt x="25" y="36"/>
                  </a:cubicBezTo>
                  <a:cubicBezTo>
                    <a:pt x="25" y="35"/>
                    <a:pt x="26" y="35"/>
                    <a:pt x="26" y="35"/>
                  </a:cubicBezTo>
                  <a:cubicBezTo>
                    <a:pt x="26" y="35"/>
                    <a:pt x="26" y="35"/>
                    <a:pt x="26" y="35"/>
                  </a:cubicBezTo>
                  <a:cubicBezTo>
                    <a:pt x="34" y="32"/>
                    <a:pt x="39" y="21"/>
                    <a:pt x="40" y="13"/>
                  </a:cubicBezTo>
                  <a:close/>
                  <a:moveTo>
                    <a:pt x="4" y="61"/>
                  </a:moveTo>
                  <a:cubicBezTo>
                    <a:pt x="2" y="62"/>
                    <a:pt x="0" y="64"/>
                    <a:pt x="0" y="66"/>
                  </a:cubicBezTo>
                  <a:cubicBezTo>
                    <a:pt x="0" y="68"/>
                    <a:pt x="0" y="68"/>
                    <a:pt x="0" y="68"/>
                  </a:cubicBezTo>
                  <a:cubicBezTo>
                    <a:pt x="0" y="70"/>
                    <a:pt x="2" y="73"/>
                    <a:pt x="5" y="73"/>
                  </a:cubicBezTo>
                  <a:cubicBezTo>
                    <a:pt x="44" y="73"/>
                    <a:pt x="44" y="73"/>
                    <a:pt x="44" y="73"/>
                  </a:cubicBezTo>
                  <a:cubicBezTo>
                    <a:pt x="46" y="73"/>
                    <a:pt x="48" y="70"/>
                    <a:pt x="48" y="68"/>
                  </a:cubicBezTo>
                  <a:cubicBezTo>
                    <a:pt x="48" y="66"/>
                    <a:pt x="48" y="66"/>
                    <a:pt x="48" y="66"/>
                  </a:cubicBezTo>
                  <a:cubicBezTo>
                    <a:pt x="48" y="64"/>
                    <a:pt x="47" y="62"/>
                    <a:pt x="44" y="61"/>
                  </a:cubicBezTo>
                  <a:cubicBezTo>
                    <a:pt x="4" y="61"/>
                    <a:pt x="4" y="61"/>
                    <a:pt x="4" y="61"/>
                  </a:cubicBezTo>
                  <a:close/>
                  <a:moveTo>
                    <a:pt x="8" y="59"/>
                  </a:moveTo>
                  <a:cubicBezTo>
                    <a:pt x="4" y="59"/>
                    <a:pt x="4" y="59"/>
                    <a:pt x="4" y="59"/>
                  </a:cubicBezTo>
                  <a:cubicBezTo>
                    <a:pt x="5" y="50"/>
                    <a:pt x="10" y="42"/>
                    <a:pt x="18" y="36"/>
                  </a:cubicBezTo>
                  <a:cubicBezTo>
                    <a:pt x="10" y="31"/>
                    <a:pt x="5" y="22"/>
                    <a:pt x="4" y="13"/>
                  </a:cubicBezTo>
                  <a:cubicBezTo>
                    <a:pt x="8" y="13"/>
                    <a:pt x="8" y="13"/>
                    <a:pt x="8" y="13"/>
                  </a:cubicBezTo>
                  <a:cubicBezTo>
                    <a:pt x="9" y="21"/>
                    <a:pt x="14" y="32"/>
                    <a:pt x="22" y="35"/>
                  </a:cubicBezTo>
                  <a:cubicBezTo>
                    <a:pt x="23" y="35"/>
                    <a:pt x="24" y="36"/>
                    <a:pt x="24" y="37"/>
                  </a:cubicBezTo>
                  <a:cubicBezTo>
                    <a:pt x="23" y="38"/>
                    <a:pt x="23" y="38"/>
                    <a:pt x="22" y="38"/>
                  </a:cubicBezTo>
                  <a:cubicBezTo>
                    <a:pt x="14" y="41"/>
                    <a:pt x="9" y="51"/>
                    <a:pt x="8" y="59"/>
                  </a:cubicBezTo>
                  <a:close/>
                </a:path>
              </a:pathLst>
            </a:custGeom>
            <a:solidFill>
              <a:schemeClr val="bg1"/>
            </a:solidFill>
            <a:ln>
              <a:noFill/>
            </a:ln>
          </p:spPr>
          <p:txBody>
            <a:bodyPr vert="horz" wrap="square" lIns="91440" tIns="45720" rIns="91440" bIns="45720" numCol="1" anchor="t" anchorCtr="0" compatLnSpc="1"/>
            <a:lstStyle/>
            <a:p>
              <a:endParaRPr lang="en-US" dirty="0">
                <a:latin typeface="FZHei-B01S" panose="02010601030101010101" pitchFamily="2" charset="-122"/>
                <a:ea typeface="FZHei-B01S" panose="02010601030101010101" pitchFamily="2" charset="-122"/>
                <a:sym typeface="FZHei-B01S" panose="02010601030101010101" pitchFamily="2" charset="-122"/>
              </a:endParaRPr>
            </a:p>
          </p:txBody>
        </p:sp>
        <p:sp>
          <p:nvSpPr>
            <p:cNvPr id="51" name="Shape 227"/>
            <p:cNvSpPr/>
            <p:nvPr/>
          </p:nvSpPr>
          <p:spPr>
            <a:xfrm>
              <a:off x="7351672" y="3651621"/>
              <a:ext cx="433011" cy="461888"/>
            </a:xfrm>
            <a:custGeom>
              <a:avLst/>
              <a:gdLst/>
              <a:ahLst/>
              <a:cxnLst>
                <a:cxn ang="0">
                  <a:pos x="wd2" y="hd2"/>
                </a:cxn>
                <a:cxn ang="5400000">
                  <a:pos x="wd2" y="hd2"/>
                </a:cxn>
                <a:cxn ang="10800000">
                  <a:pos x="wd2" y="hd2"/>
                </a:cxn>
                <a:cxn ang="16200000">
                  <a:pos x="wd2" y="hd2"/>
                </a:cxn>
              </a:cxnLst>
              <a:rect l="0" t="0" r="r" b="b"/>
              <a:pathLst>
                <a:path w="21153" h="21260" extrusionOk="0">
                  <a:moveTo>
                    <a:pt x="11752" y="11733"/>
                  </a:moveTo>
                  <a:lnTo>
                    <a:pt x="9401" y="11733"/>
                  </a:lnTo>
                  <a:lnTo>
                    <a:pt x="9401" y="5975"/>
                  </a:lnTo>
                  <a:lnTo>
                    <a:pt x="11752" y="5975"/>
                  </a:lnTo>
                  <a:cubicBezTo>
                    <a:pt x="11752" y="5975"/>
                    <a:pt x="11752" y="11733"/>
                    <a:pt x="11752" y="11733"/>
                  </a:cubicBezTo>
                  <a:close/>
                  <a:moveTo>
                    <a:pt x="11752" y="15276"/>
                  </a:moveTo>
                  <a:lnTo>
                    <a:pt x="9401" y="15276"/>
                  </a:lnTo>
                  <a:lnTo>
                    <a:pt x="9401" y="12951"/>
                  </a:lnTo>
                  <a:lnTo>
                    <a:pt x="11752" y="12951"/>
                  </a:lnTo>
                  <a:cubicBezTo>
                    <a:pt x="11752" y="12951"/>
                    <a:pt x="11752" y="15276"/>
                    <a:pt x="11752" y="15276"/>
                  </a:cubicBezTo>
                  <a:close/>
                  <a:moveTo>
                    <a:pt x="20789" y="13227"/>
                  </a:moveTo>
                  <a:lnTo>
                    <a:pt x="18761" y="11523"/>
                  </a:lnTo>
                  <a:cubicBezTo>
                    <a:pt x="18172" y="11029"/>
                    <a:pt x="18172" y="10223"/>
                    <a:pt x="18761" y="9729"/>
                  </a:cubicBezTo>
                  <a:lnTo>
                    <a:pt x="20789" y="8025"/>
                  </a:lnTo>
                  <a:cubicBezTo>
                    <a:pt x="21376" y="7532"/>
                    <a:pt x="21220" y="7072"/>
                    <a:pt x="20441" y="7001"/>
                  </a:cubicBezTo>
                  <a:lnTo>
                    <a:pt x="17751" y="6761"/>
                  </a:lnTo>
                  <a:cubicBezTo>
                    <a:pt x="16971" y="6692"/>
                    <a:pt x="16552" y="6061"/>
                    <a:pt x="16819" y="5360"/>
                  </a:cubicBezTo>
                  <a:lnTo>
                    <a:pt x="18247" y="1615"/>
                  </a:lnTo>
                  <a:cubicBezTo>
                    <a:pt x="18515" y="912"/>
                    <a:pt x="18188" y="656"/>
                    <a:pt x="17520" y="1047"/>
                  </a:cubicBezTo>
                  <a:lnTo>
                    <a:pt x="14346" y="2896"/>
                  </a:lnTo>
                  <a:cubicBezTo>
                    <a:pt x="13678" y="3285"/>
                    <a:pt x="12815" y="3072"/>
                    <a:pt x="12430" y="2423"/>
                  </a:cubicBezTo>
                  <a:lnTo>
                    <a:pt x="11279" y="489"/>
                  </a:lnTo>
                  <a:cubicBezTo>
                    <a:pt x="10893" y="-160"/>
                    <a:pt x="10255" y="-164"/>
                    <a:pt x="9860" y="481"/>
                  </a:cubicBezTo>
                  <a:lnTo>
                    <a:pt x="8793" y="2232"/>
                  </a:lnTo>
                  <a:cubicBezTo>
                    <a:pt x="8398" y="2877"/>
                    <a:pt x="7493" y="3153"/>
                    <a:pt x="6781" y="2844"/>
                  </a:cubicBezTo>
                  <a:lnTo>
                    <a:pt x="4900" y="2031"/>
                  </a:lnTo>
                  <a:cubicBezTo>
                    <a:pt x="4188" y="1723"/>
                    <a:pt x="3639" y="2080"/>
                    <a:pt x="3682" y="2825"/>
                  </a:cubicBezTo>
                  <a:lnTo>
                    <a:pt x="3784" y="4615"/>
                  </a:lnTo>
                  <a:cubicBezTo>
                    <a:pt x="3826" y="5360"/>
                    <a:pt x="3242" y="6128"/>
                    <a:pt x="2486" y="6320"/>
                  </a:cubicBezTo>
                  <a:lnTo>
                    <a:pt x="670" y="6780"/>
                  </a:lnTo>
                  <a:cubicBezTo>
                    <a:pt x="-85" y="6972"/>
                    <a:pt x="-224" y="7532"/>
                    <a:pt x="365" y="8025"/>
                  </a:cubicBezTo>
                  <a:lnTo>
                    <a:pt x="2394" y="9729"/>
                  </a:lnTo>
                  <a:cubicBezTo>
                    <a:pt x="2981" y="10223"/>
                    <a:pt x="2981" y="11029"/>
                    <a:pt x="2394" y="11523"/>
                  </a:cubicBezTo>
                  <a:lnTo>
                    <a:pt x="365" y="13225"/>
                  </a:lnTo>
                  <a:cubicBezTo>
                    <a:pt x="-224" y="13720"/>
                    <a:pt x="-68" y="14196"/>
                    <a:pt x="709" y="14285"/>
                  </a:cubicBezTo>
                  <a:lnTo>
                    <a:pt x="3171" y="14567"/>
                  </a:lnTo>
                  <a:cubicBezTo>
                    <a:pt x="3948" y="14656"/>
                    <a:pt x="4381" y="15309"/>
                    <a:pt x="4133" y="16017"/>
                  </a:cubicBezTo>
                  <a:lnTo>
                    <a:pt x="2869" y="19625"/>
                  </a:lnTo>
                  <a:cubicBezTo>
                    <a:pt x="2622" y="20333"/>
                    <a:pt x="2976" y="20609"/>
                    <a:pt x="3655" y="20240"/>
                  </a:cubicBezTo>
                  <a:lnTo>
                    <a:pt x="6549" y="18661"/>
                  </a:lnTo>
                  <a:cubicBezTo>
                    <a:pt x="7229" y="18291"/>
                    <a:pt x="8143" y="18495"/>
                    <a:pt x="8581" y="19113"/>
                  </a:cubicBezTo>
                  <a:lnTo>
                    <a:pt x="9782" y="20816"/>
                  </a:lnTo>
                  <a:cubicBezTo>
                    <a:pt x="10219" y="21436"/>
                    <a:pt x="10875" y="21403"/>
                    <a:pt x="11240" y="20741"/>
                  </a:cubicBezTo>
                  <a:lnTo>
                    <a:pt x="12297" y="18823"/>
                  </a:lnTo>
                  <a:cubicBezTo>
                    <a:pt x="12660" y="18160"/>
                    <a:pt x="13532" y="17891"/>
                    <a:pt x="14234" y="18221"/>
                  </a:cubicBezTo>
                  <a:lnTo>
                    <a:pt x="16272" y="19181"/>
                  </a:lnTo>
                  <a:cubicBezTo>
                    <a:pt x="16974" y="19511"/>
                    <a:pt x="17514" y="19172"/>
                    <a:pt x="17472" y="18427"/>
                  </a:cubicBezTo>
                  <a:lnTo>
                    <a:pt x="17370" y="16637"/>
                  </a:lnTo>
                  <a:cubicBezTo>
                    <a:pt x="17327" y="15891"/>
                    <a:pt x="17912" y="15124"/>
                    <a:pt x="18668" y="14932"/>
                  </a:cubicBezTo>
                  <a:lnTo>
                    <a:pt x="20482" y="14472"/>
                  </a:lnTo>
                  <a:cubicBezTo>
                    <a:pt x="21239" y="14280"/>
                    <a:pt x="21376" y="13720"/>
                    <a:pt x="20789" y="13227"/>
                  </a:cubicBezTo>
                  <a:close/>
                </a:path>
              </a:pathLst>
            </a:custGeom>
            <a:solidFill>
              <a:srgbClr val="FFFFFF"/>
            </a:solidFill>
            <a:ln w="12700" cap="flat">
              <a:noFill/>
              <a:miter lim="400000"/>
            </a:ln>
            <a:effectLst/>
          </p:spPr>
          <p:txBody>
            <a:bodyPr wrap="square" lIns="38100" tIns="38100" rIns="38100" bIns="38100" numCol="1" anchor="ctr">
              <a:noAutofit/>
            </a:bodyPr>
            <a:lstStyle/>
            <a:p>
              <a:pPr lvl="0" algn="l" defTabSz="457200">
                <a:defRPr sz="1200">
                  <a:solidFill>
                    <a:srgbClr val="000000"/>
                  </a:solidFill>
                  <a:latin typeface="Helvetica"/>
                  <a:ea typeface="Helvetica"/>
                  <a:cs typeface="Helvetica"/>
                  <a:sym typeface="Helvetica"/>
                </a:defRPr>
              </a:pPr>
              <a:endParaRPr>
                <a:latin typeface="FZHei-B01S" panose="02010601030101010101" pitchFamily="2" charset="-122"/>
                <a:ea typeface="FZHei-B01S" panose="02010601030101010101" pitchFamily="2" charset="-122"/>
                <a:sym typeface="FZHei-B01S" panose="02010601030101010101" pitchFamily="2" charset="-122"/>
              </a:endParaRPr>
            </a:p>
          </p:txBody>
        </p:sp>
      </p:grpSp>
      <p:sp>
        <p:nvSpPr>
          <p:cNvPr id="53" name="TextBox 18"/>
          <p:cNvSpPr txBox="1"/>
          <p:nvPr/>
        </p:nvSpPr>
        <p:spPr>
          <a:xfrm>
            <a:off x="6433835" y="850968"/>
            <a:ext cx="2169430" cy="954107"/>
          </a:xfrm>
          <a:prstGeom prst="rect">
            <a:avLst/>
          </a:prstGeom>
          <a:noFill/>
        </p:spPr>
        <p:txBody>
          <a:bodyPr wrap="square" lIns="0" tIns="0" rIns="0" bIns="0" numCol="1" spcCol="360000">
            <a:spAutoFit/>
          </a:bodyPr>
          <a:lstStyle/>
          <a:p>
            <a:pPr algn="just"/>
            <a:r>
              <a:rPr lang="zh-CN" altLang="en-US" sz="1400" dirty="0">
                <a:solidFill>
                  <a:schemeClr val="bg1">
                    <a:lumMod val="50000"/>
                  </a:schemeClr>
                </a:solidFill>
                <a:latin typeface="FZHei-B01S" panose="02010601030101010101" pitchFamily="2" charset="-122"/>
                <a:ea typeface="FZHei-B01S" panose="02010601030101010101" pitchFamily="2" charset="-122"/>
                <a:sym typeface="FZHei-B01S" panose="02010601030101010101" pitchFamily="2" charset="-122"/>
              </a:rPr>
              <a:t>点击请替换文字内容</a:t>
            </a:r>
            <a:endParaRPr lang="zh-CN" altLang="en-US" sz="1400" dirty="0">
              <a:solidFill>
                <a:schemeClr val="bg1">
                  <a:lumMod val="50000"/>
                </a:schemeClr>
              </a:solidFill>
              <a:latin typeface="FZHei-B01S" panose="02010601030101010101" pitchFamily="2" charset="-122"/>
              <a:ea typeface="FZHei-B01S" panose="02010601030101010101" pitchFamily="2" charset="-122"/>
              <a:sym typeface="FZHei-B01S" panose="02010601030101010101" pitchFamily="2" charset="-122"/>
            </a:endParaRPr>
          </a:p>
          <a:p>
            <a:pPr algn="just">
              <a:lnSpc>
                <a:spcPct val="150000"/>
              </a:lnSpc>
            </a:pPr>
            <a:r>
              <a:rPr lang="zh-CN" altLang="en-US" sz="800" dirty="0">
                <a:solidFill>
                  <a:schemeClr val="bg1">
                    <a:lumMod val="50000"/>
                  </a:schemeClr>
                </a:solidFill>
                <a:latin typeface="FZHei-B01S" panose="02010601030101010101" pitchFamily="2" charset="-122"/>
                <a:ea typeface="FZHei-B01S" panose="02010601030101010101" pitchFamily="2" charset="-122"/>
                <a:sym typeface="FZHei-B01S" panose="02010601030101010101" pitchFamily="2" charset="-122"/>
              </a:rPr>
              <a:t>请替换文字内容，添加相关标题，修改文字内容，也可以直接复制你的内容到此。请替换文字内容，添加相关标题，修改文字内容，也可以直接复制你的内容到此。</a:t>
            </a:r>
            <a:endParaRPr lang="zh-CN" altLang="en-US" sz="800" dirty="0">
              <a:solidFill>
                <a:schemeClr val="bg1">
                  <a:lumMod val="50000"/>
                </a:schemeClr>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54" name="TextBox 18"/>
          <p:cNvSpPr txBox="1"/>
          <p:nvPr/>
        </p:nvSpPr>
        <p:spPr>
          <a:xfrm>
            <a:off x="7832392" y="2554977"/>
            <a:ext cx="2169430" cy="954107"/>
          </a:xfrm>
          <a:prstGeom prst="rect">
            <a:avLst/>
          </a:prstGeom>
          <a:noFill/>
        </p:spPr>
        <p:txBody>
          <a:bodyPr wrap="square" lIns="0" tIns="0" rIns="0" bIns="0" numCol="1" spcCol="360000">
            <a:spAutoFit/>
          </a:bodyPr>
          <a:lstStyle/>
          <a:p>
            <a:pPr algn="just"/>
            <a:r>
              <a:rPr lang="zh-CN" altLang="en-US" sz="1400" dirty="0">
                <a:solidFill>
                  <a:schemeClr val="bg1">
                    <a:lumMod val="50000"/>
                  </a:schemeClr>
                </a:solidFill>
                <a:latin typeface="FZHei-B01S" panose="02010601030101010101" pitchFamily="2" charset="-122"/>
                <a:ea typeface="FZHei-B01S" panose="02010601030101010101" pitchFamily="2" charset="-122"/>
                <a:sym typeface="FZHei-B01S" panose="02010601030101010101" pitchFamily="2" charset="-122"/>
              </a:rPr>
              <a:t>点击请替换文字内容</a:t>
            </a:r>
            <a:endParaRPr lang="zh-CN" altLang="en-US" sz="1400" dirty="0">
              <a:solidFill>
                <a:schemeClr val="bg1">
                  <a:lumMod val="50000"/>
                </a:schemeClr>
              </a:solidFill>
              <a:latin typeface="FZHei-B01S" panose="02010601030101010101" pitchFamily="2" charset="-122"/>
              <a:ea typeface="FZHei-B01S" panose="02010601030101010101" pitchFamily="2" charset="-122"/>
              <a:sym typeface="FZHei-B01S" panose="02010601030101010101" pitchFamily="2" charset="-122"/>
            </a:endParaRPr>
          </a:p>
          <a:p>
            <a:pPr algn="just">
              <a:lnSpc>
                <a:spcPct val="150000"/>
              </a:lnSpc>
            </a:pPr>
            <a:r>
              <a:rPr lang="zh-CN" altLang="en-US" sz="800" dirty="0">
                <a:solidFill>
                  <a:schemeClr val="bg1">
                    <a:lumMod val="50000"/>
                  </a:schemeClr>
                </a:solidFill>
                <a:latin typeface="FZHei-B01S" panose="02010601030101010101" pitchFamily="2" charset="-122"/>
                <a:ea typeface="FZHei-B01S" panose="02010601030101010101" pitchFamily="2" charset="-122"/>
                <a:sym typeface="FZHei-B01S" panose="02010601030101010101" pitchFamily="2" charset="-122"/>
              </a:rPr>
              <a:t>请替换文字内容，添加相关标题，修改文字内容，也可以直接复制你的内容到此。请替换文字内容，添加相关标题，修改文字内容，也可以直接复制你的内容到此。</a:t>
            </a:r>
            <a:endParaRPr lang="zh-CN" altLang="en-US" sz="800" dirty="0">
              <a:solidFill>
                <a:schemeClr val="bg1">
                  <a:lumMod val="50000"/>
                </a:schemeClr>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55" name="TextBox 18"/>
          <p:cNvSpPr txBox="1"/>
          <p:nvPr/>
        </p:nvSpPr>
        <p:spPr>
          <a:xfrm>
            <a:off x="7477723" y="4221129"/>
            <a:ext cx="2169430" cy="954107"/>
          </a:xfrm>
          <a:prstGeom prst="rect">
            <a:avLst/>
          </a:prstGeom>
          <a:noFill/>
        </p:spPr>
        <p:txBody>
          <a:bodyPr wrap="square" lIns="0" tIns="0" rIns="0" bIns="0" numCol="1" spcCol="360000">
            <a:spAutoFit/>
          </a:bodyPr>
          <a:lstStyle/>
          <a:p>
            <a:pPr algn="just"/>
            <a:r>
              <a:rPr lang="zh-CN" altLang="en-US" sz="1400" dirty="0">
                <a:solidFill>
                  <a:schemeClr val="bg1">
                    <a:lumMod val="50000"/>
                  </a:schemeClr>
                </a:solidFill>
                <a:latin typeface="FZHei-B01S" panose="02010601030101010101" pitchFamily="2" charset="-122"/>
                <a:ea typeface="FZHei-B01S" panose="02010601030101010101" pitchFamily="2" charset="-122"/>
                <a:sym typeface="FZHei-B01S" panose="02010601030101010101" pitchFamily="2" charset="-122"/>
              </a:rPr>
              <a:t>点击请替换文字内容</a:t>
            </a:r>
            <a:endParaRPr lang="zh-CN" altLang="en-US" sz="1400" dirty="0">
              <a:solidFill>
                <a:schemeClr val="bg1">
                  <a:lumMod val="50000"/>
                </a:schemeClr>
              </a:solidFill>
              <a:latin typeface="FZHei-B01S" panose="02010601030101010101" pitchFamily="2" charset="-122"/>
              <a:ea typeface="FZHei-B01S" panose="02010601030101010101" pitchFamily="2" charset="-122"/>
              <a:sym typeface="FZHei-B01S" panose="02010601030101010101" pitchFamily="2" charset="-122"/>
            </a:endParaRPr>
          </a:p>
          <a:p>
            <a:pPr algn="just">
              <a:lnSpc>
                <a:spcPct val="150000"/>
              </a:lnSpc>
            </a:pPr>
            <a:r>
              <a:rPr lang="zh-CN" altLang="en-US" sz="800" dirty="0">
                <a:solidFill>
                  <a:schemeClr val="bg1">
                    <a:lumMod val="50000"/>
                  </a:schemeClr>
                </a:solidFill>
                <a:latin typeface="FZHei-B01S" panose="02010601030101010101" pitchFamily="2" charset="-122"/>
                <a:ea typeface="FZHei-B01S" panose="02010601030101010101" pitchFamily="2" charset="-122"/>
                <a:sym typeface="FZHei-B01S" panose="02010601030101010101" pitchFamily="2" charset="-122"/>
              </a:rPr>
              <a:t>请替换文字内容，添加相关标题，修改文字内容，也可以直接复制你的内容到此。请替换文字内容，添加相关标题，修改文字内容，也可以直接复制你的内容到此。</a:t>
            </a:r>
            <a:endParaRPr lang="zh-CN" altLang="en-US" sz="800" dirty="0">
              <a:solidFill>
                <a:schemeClr val="bg1">
                  <a:lumMod val="50000"/>
                </a:schemeClr>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56" name="TextBox 18"/>
          <p:cNvSpPr txBox="1"/>
          <p:nvPr/>
        </p:nvSpPr>
        <p:spPr>
          <a:xfrm>
            <a:off x="3736258" y="5079601"/>
            <a:ext cx="2169430" cy="954107"/>
          </a:xfrm>
          <a:prstGeom prst="rect">
            <a:avLst/>
          </a:prstGeom>
          <a:noFill/>
        </p:spPr>
        <p:txBody>
          <a:bodyPr wrap="square" lIns="0" tIns="0" rIns="0" bIns="0" numCol="1" spcCol="360000">
            <a:spAutoFit/>
          </a:bodyPr>
          <a:lstStyle/>
          <a:p>
            <a:pPr algn="just"/>
            <a:r>
              <a:rPr lang="zh-CN" altLang="en-US" sz="1400" dirty="0">
                <a:solidFill>
                  <a:schemeClr val="bg1">
                    <a:lumMod val="50000"/>
                  </a:schemeClr>
                </a:solidFill>
                <a:latin typeface="FZHei-B01S" panose="02010601030101010101" pitchFamily="2" charset="-122"/>
                <a:ea typeface="FZHei-B01S" panose="02010601030101010101" pitchFamily="2" charset="-122"/>
                <a:sym typeface="FZHei-B01S" panose="02010601030101010101" pitchFamily="2" charset="-122"/>
              </a:rPr>
              <a:t>点击请替换文字内容</a:t>
            </a:r>
            <a:endParaRPr lang="zh-CN" altLang="en-US" sz="1400" dirty="0">
              <a:solidFill>
                <a:schemeClr val="bg1">
                  <a:lumMod val="50000"/>
                </a:schemeClr>
              </a:solidFill>
              <a:latin typeface="FZHei-B01S" panose="02010601030101010101" pitchFamily="2" charset="-122"/>
              <a:ea typeface="FZHei-B01S" panose="02010601030101010101" pitchFamily="2" charset="-122"/>
              <a:sym typeface="FZHei-B01S" panose="02010601030101010101" pitchFamily="2" charset="-122"/>
            </a:endParaRPr>
          </a:p>
          <a:p>
            <a:pPr algn="just">
              <a:lnSpc>
                <a:spcPct val="150000"/>
              </a:lnSpc>
            </a:pPr>
            <a:r>
              <a:rPr lang="zh-CN" altLang="en-US" sz="800" dirty="0">
                <a:solidFill>
                  <a:schemeClr val="bg1">
                    <a:lumMod val="50000"/>
                  </a:schemeClr>
                </a:solidFill>
                <a:latin typeface="FZHei-B01S" panose="02010601030101010101" pitchFamily="2" charset="-122"/>
                <a:ea typeface="FZHei-B01S" panose="02010601030101010101" pitchFamily="2" charset="-122"/>
                <a:sym typeface="FZHei-B01S" panose="02010601030101010101" pitchFamily="2" charset="-122"/>
              </a:rPr>
              <a:t>请替换文字内容，添加相关标题，修改文字内容，也可以直接复制你的内容到此。请替换文字内容，添加相关标题，修改文字内容，也可以直接复制你的内容到此。</a:t>
            </a:r>
            <a:endParaRPr lang="zh-CN" altLang="en-US" sz="800" dirty="0">
              <a:solidFill>
                <a:schemeClr val="bg1">
                  <a:lumMod val="50000"/>
                </a:schemeClr>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57" name="TextBox 18"/>
          <p:cNvSpPr txBox="1"/>
          <p:nvPr/>
        </p:nvSpPr>
        <p:spPr>
          <a:xfrm>
            <a:off x="1955194" y="3005483"/>
            <a:ext cx="2169430" cy="954107"/>
          </a:xfrm>
          <a:prstGeom prst="rect">
            <a:avLst/>
          </a:prstGeom>
          <a:noFill/>
        </p:spPr>
        <p:txBody>
          <a:bodyPr wrap="square" lIns="0" tIns="0" rIns="0" bIns="0" numCol="1" spcCol="360000">
            <a:spAutoFit/>
          </a:bodyPr>
          <a:lstStyle/>
          <a:p>
            <a:pPr algn="just"/>
            <a:r>
              <a:rPr lang="zh-CN" altLang="en-US" sz="1400" dirty="0">
                <a:solidFill>
                  <a:schemeClr val="bg1">
                    <a:lumMod val="50000"/>
                  </a:schemeClr>
                </a:solidFill>
                <a:latin typeface="FZHei-B01S" panose="02010601030101010101" pitchFamily="2" charset="-122"/>
                <a:ea typeface="FZHei-B01S" panose="02010601030101010101" pitchFamily="2" charset="-122"/>
                <a:sym typeface="FZHei-B01S" panose="02010601030101010101" pitchFamily="2" charset="-122"/>
              </a:rPr>
              <a:t>点击请替换文字内容</a:t>
            </a:r>
            <a:endParaRPr lang="zh-CN" altLang="en-US" sz="1400" dirty="0">
              <a:solidFill>
                <a:schemeClr val="bg1">
                  <a:lumMod val="50000"/>
                </a:schemeClr>
              </a:solidFill>
              <a:latin typeface="FZHei-B01S" panose="02010601030101010101" pitchFamily="2" charset="-122"/>
              <a:ea typeface="FZHei-B01S" panose="02010601030101010101" pitchFamily="2" charset="-122"/>
              <a:sym typeface="FZHei-B01S" panose="02010601030101010101" pitchFamily="2" charset="-122"/>
            </a:endParaRPr>
          </a:p>
          <a:p>
            <a:pPr algn="just">
              <a:lnSpc>
                <a:spcPct val="150000"/>
              </a:lnSpc>
            </a:pPr>
            <a:r>
              <a:rPr lang="zh-CN" altLang="en-US" sz="800" dirty="0">
                <a:solidFill>
                  <a:schemeClr val="bg1">
                    <a:lumMod val="50000"/>
                  </a:schemeClr>
                </a:solidFill>
                <a:latin typeface="FZHei-B01S" panose="02010601030101010101" pitchFamily="2" charset="-122"/>
                <a:ea typeface="FZHei-B01S" panose="02010601030101010101" pitchFamily="2" charset="-122"/>
                <a:sym typeface="FZHei-B01S" panose="02010601030101010101" pitchFamily="2" charset="-122"/>
              </a:rPr>
              <a:t>请替换文字内容，添加相关标题，修改文字内容，也可以直接复制你的内容到此。请替换文字内容，添加相关标题，修改文字内容，也可以直接复制你的内容到此。</a:t>
            </a:r>
            <a:endParaRPr lang="zh-CN" altLang="en-US" sz="800" dirty="0">
              <a:solidFill>
                <a:schemeClr val="bg1">
                  <a:lumMod val="50000"/>
                </a:schemeClr>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58" name="TextBox 18"/>
          <p:cNvSpPr txBox="1"/>
          <p:nvPr/>
        </p:nvSpPr>
        <p:spPr>
          <a:xfrm>
            <a:off x="2742057" y="1373399"/>
            <a:ext cx="2169430" cy="954107"/>
          </a:xfrm>
          <a:prstGeom prst="rect">
            <a:avLst/>
          </a:prstGeom>
          <a:noFill/>
        </p:spPr>
        <p:txBody>
          <a:bodyPr wrap="square" lIns="0" tIns="0" rIns="0" bIns="0" numCol="1" spcCol="360000">
            <a:spAutoFit/>
          </a:bodyPr>
          <a:lstStyle/>
          <a:p>
            <a:pPr algn="just"/>
            <a:r>
              <a:rPr lang="zh-CN" altLang="en-US" sz="1400" dirty="0">
                <a:solidFill>
                  <a:schemeClr val="bg1">
                    <a:lumMod val="50000"/>
                  </a:schemeClr>
                </a:solidFill>
                <a:latin typeface="FZHei-B01S" panose="02010601030101010101" pitchFamily="2" charset="-122"/>
                <a:ea typeface="FZHei-B01S" panose="02010601030101010101" pitchFamily="2" charset="-122"/>
                <a:sym typeface="FZHei-B01S" panose="02010601030101010101" pitchFamily="2" charset="-122"/>
              </a:rPr>
              <a:t>点击请替换文字内容</a:t>
            </a:r>
            <a:endParaRPr lang="zh-CN" altLang="en-US" sz="1400" dirty="0">
              <a:solidFill>
                <a:schemeClr val="bg1">
                  <a:lumMod val="50000"/>
                </a:schemeClr>
              </a:solidFill>
              <a:latin typeface="FZHei-B01S" panose="02010601030101010101" pitchFamily="2" charset="-122"/>
              <a:ea typeface="FZHei-B01S" panose="02010601030101010101" pitchFamily="2" charset="-122"/>
              <a:sym typeface="FZHei-B01S" panose="02010601030101010101" pitchFamily="2" charset="-122"/>
            </a:endParaRPr>
          </a:p>
          <a:p>
            <a:pPr algn="just">
              <a:lnSpc>
                <a:spcPct val="150000"/>
              </a:lnSpc>
            </a:pPr>
            <a:r>
              <a:rPr lang="zh-CN" altLang="en-US" sz="800" dirty="0">
                <a:solidFill>
                  <a:schemeClr val="bg1">
                    <a:lumMod val="50000"/>
                  </a:schemeClr>
                </a:solidFill>
                <a:latin typeface="FZHei-B01S" panose="02010601030101010101" pitchFamily="2" charset="-122"/>
                <a:ea typeface="FZHei-B01S" panose="02010601030101010101" pitchFamily="2" charset="-122"/>
                <a:sym typeface="FZHei-B01S" panose="02010601030101010101" pitchFamily="2" charset="-122"/>
              </a:rPr>
              <a:t>请替换文字内容，添加相关标题，修改文字内容，也可以直接复制你的内容到此。请替换文字内容，添加相关标题，修改文字内容，也可以直接复制你的内容到此。</a:t>
            </a:r>
            <a:endParaRPr lang="zh-CN" altLang="en-US" sz="800" dirty="0">
              <a:solidFill>
                <a:schemeClr val="bg1">
                  <a:lumMod val="50000"/>
                </a:schemeClr>
              </a:solidFill>
              <a:latin typeface="FZHei-B01S" panose="02010601030101010101" pitchFamily="2" charset="-122"/>
              <a:ea typeface="FZHei-B01S" panose="02010601030101010101" pitchFamily="2" charset="-122"/>
              <a:sym typeface="FZHei-B01S" panose="02010601030101010101" pitchFamily="2" charset="-122"/>
            </a:endParaRPr>
          </a:p>
        </p:txBody>
      </p:sp>
      <p:grpSp>
        <p:nvGrpSpPr>
          <p:cNvPr id="42" name="组合 41"/>
          <p:cNvGrpSpPr/>
          <p:nvPr/>
        </p:nvGrpSpPr>
        <p:grpSpPr>
          <a:xfrm>
            <a:off x="179991" y="338466"/>
            <a:ext cx="3254570" cy="563794"/>
            <a:chOff x="744342" y="709010"/>
            <a:chExt cx="3255323" cy="563925"/>
          </a:xfrm>
        </p:grpSpPr>
        <p:sp>
          <p:nvSpPr>
            <p:cNvPr id="43" name="TextBox 8"/>
            <p:cNvSpPr txBox="1">
              <a:spLocks noChangeArrowheads="1"/>
            </p:cNvSpPr>
            <p:nvPr/>
          </p:nvSpPr>
          <p:spPr bwMode="auto">
            <a:xfrm>
              <a:off x="744342" y="709010"/>
              <a:ext cx="3255323"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p>
              <a:pPr algn="ctr" eaLnBrk="1" hangingPunct="1"/>
              <a:r>
                <a:rPr lang="zh-CN" altLang="en-US" sz="3200" dirty="0">
                  <a:solidFill>
                    <a:schemeClr val="accent2"/>
                  </a:solidFill>
                  <a:latin typeface="FZHei-B01S" panose="02010601030101010101" pitchFamily="2" charset="-122"/>
                  <a:ea typeface="FZHei-B01S" panose="02010601030101010101" pitchFamily="2" charset="-122"/>
                  <a:sym typeface="FZHei-B01S" panose="02010601030101010101" pitchFamily="2" charset="-122"/>
                </a:rPr>
                <a:t>加入标题描述</a:t>
              </a:r>
              <a:endParaRPr lang="zh-CN" altLang="en-US" sz="3200" dirty="0">
                <a:solidFill>
                  <a:schemeClr val="accent2"/>
                </a:solidFill>
                <a:latin typeface="FZHei-B01S" panose="02010601030101010101" pitchFamily="2" charset="-122"/>
                <a:ea typeface="FZHei-B01S" panose="02010601030101010101" pitchFamily="2" charset="-122"/>
                <a:sym typeface="FZHei-B01S" panose="02010601030101010101" pitchFamily="2" charset="-122"/>
              </a:endParaRPr>
            </a:p>
          </p:txBody>
        </p:sp>
        <p:cxnSp>
          <p:nvCxnSpPr>
            <p:cNvPr id="45" name="直接连接符 44"/>
            <p:cNvCxnSpPr/>
            <p:nvPr/>
          </p:nvCxnSpPr>
          <p:spPr>
            <a:xfrm>
              <a:off x="881512" y="1272935"/>
              <a:ext cx="2846717"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grpSp>
    </p:spTree>
  </p:cSld>
  <p:clrMapOvr>
    <a:masterClrMapping/>
  </p:clrMapOvr>
  <mc:AlternateContent xmlns:mc="http://schemas.openxmlformats.org/markup-compatibility/2006">
    <mc:Choice xmlns:p14="http://schemas.microsoft.com/office/powerpoint/2010/main" Requires="p14">
      <p:transition spd="slow" p14:dur="1250" advClick="0" advTm="0">
        <p:push dir="u"/>
      </p:transition>
    </mc:Choice>
    <mc:Fallback>
      <p:transition spd="slow" advClick="0" advTm="0">
        <p:push dir="u"/>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2" fill="hold" nodeType="afterEffect">
                                  <p:stCondLst>
                                    <p:cond delay="0"/>
                                  </p:stCondLst>
                                  <p:childTnLst>
                                    <p:set>
                                      <p:cBhvr>
                                        <p:cTn id="6" dur="1" fill="hold">
                                          <p:stCondLst>
                                            <p:cond delay="0"/>
                                          </p:stCondLst>
                                        </p:cTn>
                                        <p:tgtEl>
                                          <p:spTgt spid="52"/>
                                        </p:tgtEl>
                                        <p:attrNameLst>
                                          <p:attrName>style.visibility</p:attrName>
                                        </p:attrNameLst>
                                      </p:cBhvr>
                                      <p:to>
                                        <p:strVal val="visible"/>
                                      </p:to>
                                    </p:set>
                                    <p:animEffect transition="in" filter="wheel(2)">
                                      <p:cBhvr>
                                        <p:cTn id="7" dur="2000"/>
                                        <p:tgtEl>
                                          <p:spTgt spid="52"/>
                                        </p:tgtEl>
                                      </p:cBhvr>
                                    </p:animEffect>
                                  </p:childTnLst>
                                </p:cTn>
                              </p:par>
                            </p:childTnLst>
                          </p:cTn>
                        </p:par>
                        <p:par>
                          <p:cTn id="8" fill="hold">
                            <p:stCondLst>
                              <p:cond delay="2000"/>
                            </p:stCondLst>
                            <p:childTnLst>
                              <p:par>
                                <p:cTn id="9" presetID="42" presetClass="entr" presetSubtype="0" fill="hold" grpId="0" nodeType="afterEffect">
                                  <p:stCondLst>
                                    <p:cond delay="0"/>
                                  </p:stCondLst>
                                  <p:childTnLst>
                                    <p:set>
                                      <p:cBhvr>
                                        <p:cTn id="10" dur="1" fill="hold">
                                          <p:stCondLst>
                                            <p:cond delay="0"/>
                                          </p:stCondLst>
                                        </p:cTn>
                                        <p:tgtEl>
                                          <p:spTgt spid="53"/>
                                        </p:tgtEl>
                                        <p:attrNameLst>
                                          <p:attrName>style.visibility</p:attrName>
                                        </p:attrNameLst>
                                      </p:cBhvr>
                                      <p:to>
                                        <p:strVal val="visible"/>
                                      </p:to>
                                    </p:set>
                                    <p:animEffect transition="in" filter="fade">
                                      <p:cBhvr>
                                        <p:cTn id="11" dur="1000"/>
                                        <p:tgtEl>
                                          <p:spTgt spid="53"/>
                                        </p:tgtEl>
                                      </p:cBhvr>
                                    </p:animEffect>
                                    <p:anim calcmode="lin" valueType="num">
                                      <p:cBhvr>
                                        <p:cTn id="12" dur="1000" fill="hold"/>
                                        <p:tgtEl>
                                          <p:spTgt spid="53"/>
                                        </p:tgtEl>
                                        <p:attrNameLst>
                                          <p:attrName>ppt_x</p:attrName>
                                        </p:attrNameLst>
                                      </p:cBhvr>
                                      <p:tavLst>
                                        <p:tav tm="0">
                                          <p:val>
                                            <p:strVal val="#ppt_x"/>
                                          </p:val>
                                        </p:tav>
                                        <p:tav tm="100000">
                                          <p:val>
                                            <p:strVal val="#ppt_x"/>
                                          </p:val>
                                        </p:tav>
                                      </p:tavLst>
                                    </p:anim>
                                    <p:anim calcmode="lin" valueType="num">
                                      <p:cBhvr>
                                        <p:cTn id="13" dur="1000" fill="hold"/>
                                        <p:tgtEl>
                                          <p:spTgt spid="53"/>
                                        </p:tgtEl>
                                        <p:attrNameLst>
                                          <p:attrName>ppt_y</p:attrName>
                                        </p:attrNameLst>
                                      </p:cBhvr>
                                      <p:tavLst>
                                        <p:tav tm="0">
                                          <p:val>
                                            <p:strVal val="#ppt_y+.1"/>
                                          </p:val>
                                        </p:tav>
                                        <p:tav tm="100000">
                                          <p:val>
                                            <p:strVal val="#ppt_y"/>
                                          </p:val>
                                        </p:tav>
                                      </p:tavLst>
                                    </p:anim>
                                  </p:childTnLst>
                                </p:cTn>
                              </p:par>
                            </p:childTnLst>
                          </p:cTn>
                        </p:par>
                        <p:par>
                          <p:cTn id="14" fill="hold">
                            <p:stCondLst>
                              <p:cond delay="3000"/>
                            </p:stCondLst>
                            <p:childTnLst>
                              <p:par>
                                <p:cTn id="15" presetID="42" presetClass="entr" presetSubtype="0" fill="hold" grpId="0" nodeType="afterEffect">
                                  <p:stCondLst>
                                    <p:cond delay="0"/>
                                  </p:stCondLst>
                                  <p:childTnLst>
                                    <p:set>
                                      <p:cBhvr>
                                        <p:cTn id="16" dur="1" fill="hold">
                                          <p:stCondLst>
                                            <p:cond delay="0"/>
                                          </p:stCondLst>
                                        </p:cTn>
                                        <p:tgtEl>
                                          <p:spTgt spid="54"/>
                                        </p:tgtEl>
                                        <p:attrNameLst>
                                          <p:attrName>style.visibility</p:attrName>
                                        </p:attrNameLst>
                                      </p:cBhvr>
                                      <p:to>
                                        <p:strVal val="visible"/>
                                      </p:to>
                                    </p:set>
                                    <p:animEffect transition="in" filter="fade">
                                      <p:cBhvr>
                                        <p:cTn id="17" dur="1000"/>
                                        <p:tgtEl>
                                          <p:spTgt spid="54"/>
                                        </p:tgtEl>
                                      </p:cBhvr>
                                    </p:animEffect>
                                    <p:anim calcmode="lin" valueType="num">
                                      <p:cBhvr>
                                        <p:cTn id="18" dur="1000" fill="hold"/>
                                        <p:tgtEl>
                                          <p:spTgt spid="54"/>
                                        </p:tgtEl>
                                        <p:attrNameLst>
                                          <p:attrName>ppt_x</p:attrName>
                                        </p:attrNameLst>
                                      </p:cBhvr>
                                      <p:tavLst>
                                        <p:tav tm="0">
                                          <p:val>
                                            <p:strVal val="#ppt_x"/>
                                          </p:val>
                                        </p:tav>
                                        <p:tav tm="100000">
                                          <p:val>
                                            <p:strVal val="#ppt_x"/>
                                          </p:val>
                                        </p:tav>
                                      </p:tavLst>
                                    </p:anim>
                                    <p:anim calcmode="lin" valueType="num">
                                      <p:cBhvr>
                                        <p:cTn id="19" dur="1000" fill="hold"/>
                                        <p:tgtEl>
                                          <p:spTgt spid="54"/>
                                        </p:tgtEl>
                                        <p:attrNameLst>
                                          <p:attrName>ppt_y</p:attrName>
                                        </p:attrNameLst>
                                      </p:cBhvr>
                                      <p:tavLst>
                                        <p:tav tm="0">
                                          <p:val>
                                            <p:strVal val="#ppt_y+.1"/>
                                          </p:val>
                                        </p:tav>
                                        <p:tav tm="100000">
                                          <p:val>
                                            <p:strVal val="#ppt_y"/>
                                          </p:val>
                                        </p:tav>
                                      </p:tavLst>
                                    </p:anim>
                                  </p:childTnLst>
                                </p:cTn>
                              </p:par>
                            </p:childTnLst>
                          </p:cTn>
                        </p:par>
                        <p:par>
                          <p:cTn id="20" fill="hold">
                            <p:stCondLst>
                              <p:cond delay="4000"/>
                            </p:stCondLst>
                            <p:childTnLst>
                              <p:par>
                                <p:cTn id="21" presetID="42" presetClass="entr" presetSubtype="0" fill="hold" grpId="0" nodeType="afterEffect">
                                  <p:stCondLst>
                                    <p:cond delay="0"/>
                                  </p:stCondLst>
                                  <p:childTnLst>
                                    <p:set>
                                      <p:cBhvr>
                                        <p:cTn id="22" dur="1" fill="hold">
                                          <p:stCondLst>
                                            <p:cond delay="0"/>
                                          </p:stCondLst>
                                        </p:cTn>
                                        <p:tgtEl>
                                          <p:spTgt spid="55"/>
                                        </p:tgtEl>
                                        <p:attrNameLst>
                                          <p:attrName>style.visibility</p:attrName>
                                        </p:attrNameLst>
                                      </p:cBhvr>
                                      <p:to>
                                        <p:strVal val="visible"/>
                                      </p:to>
                                    </p:set>
                                    <p:animEffect transition="in" filter="fade">
                                      <p:cBhvr>
                                        <p:cTn id="23" dur="1000"/>
                                        <p:tgtEl>
                                          <p:spTgt spid="55"/>
                                        </p:tgtEl>
                                      </p:cBhvr>
                                    </p:animEffect>
                                    <p:anim calcmode="lin" valueType="num">
                                      <p:cBhvr>
                                        <p:cTn id="24" dur="1000" fill="hold"/>
                                        <p:tgtEl>
                                          <p:spTgt spid="55"/>
                                        </p:tgtEl>
                                        <p:attrNameLst>
                                          <p:attrName>ppt_x</p:attrName>
                                        </p:attrNameLst>
                                      </p:cBhvr>
                                      <p:tavLst>
                                        <p:tav tm="0">
                                          <p:val>
                                            <p:strVal val="#ppt_x"/>
                                          </p:val>
                                        </p:tav>
                                        <p:tav tm="100000">
                                          <p:val>
                                            <p:strVal val="#ppt_x"/>
                                          </p:val>
                                        </p:tav>
                                      </p:tavLst>
                                    </p:anim>
                                    <p:anim calcmode="lin" valueType="num">
                                      <p:cBhvr>
                                        <p:cTn id="25" dur="1000" fill="hold"/>
                                        <p:tgtEl>
                                          <p:spTgt spid="55"/>
                                        </p:tgtEl>
                                        <p:attrNameLst>
                                          <p:attrName>ppt_y</p:attrName>
                                        </p:attrNameLst>
                                      </p:cBhvr>
                                      <p:tavLst>
                                        <p:tav tm="0">
                                          <p:val>
                                            <p:strVal val="#ppt_y+.1"/>
                                          </p:val>
                                        </p:tav>
                                        <p:tav tm="100000">
                                          <p:val>
                                            <p:strVal val="#ppt_y"/>
                                          </p:val>
                                        </p:tav>
                                      </p:tavLst>
                                    </p:anim>
                                  </p:childTnLst>
                                </p:cTn>
                              </p:par>
                            </p:childTnLst>
                          </p:cTn>
                        </p:par>
                        <p:par>
                          <p:cTn id="26" fill="hold">
                            <p:stCondLst>
                              <p:cond delay="5000"/>
                            </p:stCondLst>
                            <p:childTnLst>
                              <p:par>
                                <p:cTn id="27" presetID="42" presetClass="entr" presetSubtype="0" fill="hold" grpId="0" nodeType="afterEffect">
                                  <p:stCondLst>
                                    <p:cond delay="0"/>
                                  </p:stCondLst>
                                  <p:childTnLst>
                                    <p:set>
                                      <p:cBhvr>
                                        <p:cTn id="28" dur="1" fill="hold">
                                          <p:stCondLst>
                                            <p:cond delay="0"/>
                                          </p:stCondLst>
                                        </p:cTn>
                                        <p:tgtEl>
                                          <p:spTgt spid="56"/>
                                        </p:tgtEl>
                                        <p:attrNameLst>
                                          <p:attrName>style.visibility</p:attrName>
                                        </p:attrNameLst>
                                      </p:cBhvr>
                                      <p:to>
                                        <p:strVal val="visible"/>
                                      </p:to>
                                    </p:set>
                                    <p:animEffect transition="in" filter="fade">
                                      <p:cBhvr>
                                        <p:cTn id="29" dur="1000"/>
                                        <p:tgtEl>
                                          <p:spTgt spid="56"/>
                                        </p:tgtEl>
                                      </p:cBhvr>
                                    </p:animEffect>
                                    <p:anim calcmode="lin" valueType="num">
                                      <p:cBhvr>
                                        <p:cTn id="30" dur="1000" fill="hold"/>
                                        <p:tgtEl>
                                          <p:spTgt spid="56"/>
                                        </p:tgtEl>
                                        <p:attrNameLst>
                                          <p:attrName>ppt_x</p:attrName>
                                        </p:attrNameLst>
                                      </p:cBhvr>
                                      <p:tavLst>
                                        <p:tav tm="0">
                                          <p:val>
                                            <p:strVal val="#ppt_x"/>
                                          </p:val>
                                        </p:tav>
                                        <p:tav tm="100000">
                                          <p:val>
                                            <p:strVal val="#ppt_x"/>
                                          </p:val>
                                        </p:tav>
                                      </p:tavLst>
                                    </p:anim>
                                    <p:anim calcmode="lin" valueType="num">
                                      <p:cBhvr>
                                        <p:cTn id="31" dur="1000" fill="hold"/>
                                        <p:tgtEl>
                                          <p:spTgt spid="56"/>
                                        </p:tgtEl>
                                        <p:attrNameLst>
                                          <p:attrName>ppt_y</p:attrName>
                                        </p:attrNameLst>
                                      </p:cBhvr>
                                      <p:tavLst>
                                        <p:tav tm="0">
                                          <p:val>
                                            <p:strVal val="#ppt_y+.1"/>
                                          </p:val>
                                        </p:tav>
                                        <p:tav tm="100000">
                                          <p:val>
                                            <p:strVal val="#ppt_y"/>
                                          </p:val>
                                        </p:tav>
                                      </p:tavLst>
                                    </p:anim>
                                  </p:childTnLst>
                                </p:cTn>
                              </p:par>
                            </p:childTnLst>
                          </p:cTn>
                        </p:par>
                        <p:par>
                          <p:cTn id="32" fill="hold">
                            <p:stCondLst>
                              <p:cond delay="6000"/>
                            </p:stCondLst>
                            <p:childTnLst>
                              <p:par>
                                <p:cTn id="33" presetID="42" presetClass="entr" presetSubtype="0" fill="hold" grpId="0" nodeType="afterEffect">
                                  <p:stCondLst>
                                    <p:cond delay="0"/>
                                  </p:stCondLst>
                                  <p:childTnLst>
                                    <p:set>
                                      <p:cBhvr>
                                        <p:cTn id="34" dur="1" fill="hold">
                                          <p:stCondLst>
                                            <p:cond delay="0"/>
                                          </p:stCondLst>
                                        </p:cTn>
                                        <p:tgtEl>
                                          <p:spTgt spid="57"/>
                                        </p:tgtEl>
                                        <p:attrNameLst>
                                          <p:attrName>style.visibility</p:attrName>
                                        </p:attrNameLst>
                                      </p:cBhvr>
                                      <p:to>
                                        <p:strVal val="visible"/>
                                      </p:to>
                                    </p:set>
                                    <p:animEffect transition="in" filter="fade">
                                      <p:cBhvr>
                                        <p:cTn id="35" dur="1000"/>
                                        <p:tgtEl>
                                          <p:spTgt spid="57"/>
                                        </p:tgtEl>
                                      </p:cBhvr>
                                    </p:animEffect>
                                    <p:anim calcmode="lin" valueType="num">
                                      <p:cBhvr>
                                        <p:cTn id="36" dur="1000" fill="hold"/>
                                        <p:tgtEl>
                                          <p:spTgt spid="57"/>
                                        </p:tgtEl>
                                        <p:attrNameLst>
                                          <p:attrName>ppt_x</p:attrName>
                                        </p:attrNameLst>
                                      </p:cBhvr>
                                      <p:tavLst>
                                        <p:tav tm="0">
                                          <p:val>
                                            <p:strVal val="#ppt_x"/>
                                          </p:val>
                                        </p:tav>
                                        <p:tav tm="100000">
                                          <p:val>
                                            <p:strVal val="#ppt_x"/>
                                          </p:val>
                                        </p:tav>
                                      </p:tavLst>
                                    </p:anim>
                                    <p:anim calcmode="lin" valueType="num">
                                      <p:cBhvr>
                                        <p:cTn id="37" dur="1000" fill="hold"/>
                                        <p:tgtEl>
                                          <p:spTgt spid="57"/>
                                        </p:tgtEl>
                                        <p:attrNameLst>
                                          <p:attrName>ppt_y</p:attrName>
                                        </p:attrNameLst>
                                      </p:cBhvr>
                                      <p:tavLst>
                                        <p:tav tm="0">
                                          <p:val>
                                            <p:strVal val="#ppt_y+.1"/>
                                          </p:val>
                                        </p:tav>
                                        <p:tav tm="100000">
                                          <p:val>
                                            <p:strVal val="#ppt_y"/>
                                          </p:val>
                                        </p:tav>
                                      </p:tavLst>
                                    </p:anim>
                                  </p:childTnLst>
                                </p:cTn>
                              </p:par>
                            </p:childTnLst>
                          </p:cTn>
                        </p:par>
                        <p:par>
                          <p:cTn id="38" fill="hold">
                            <p:stCondLst>
                              <p:cond delay="7000"/>
                            </p:stCondLst>
                            <p:childTnLst>
                              <p:par>
                                <p:cTn id="39" presetID="42" presetClass="entr" presetSubtype="0" fill="hold" grpId="0" nodeType="afterEffect">
                                  <p:stCondLst>
                                    <p:cond delay="0"/>
                                  </p:stCondLst>
                                  <p:childTnLst>
                                    <p:set>
                                      <p:cBhvr>
                                        <p:cTn id="40" dur="1" fill="hold">
                                          <p:stCondLst>
                                            <p:cond delay="0"/>
                                          </p:stCondLst>
                                        </p:cTn>
                                        <p:tgtEl>
                                          <p:spTgt spid="58"/>
                                        </p:tgtEl>
                                        <p:attrNameLst>
                                          <p:attrName>style.visibility</p:attrName>
                                        </p:attrNameLst>
                                      </p:cBhvr>
                                      <p:to>
                                        <p:strVal val="visible"/>
                                      </p:to>
                                    </p:set>
                                    <p:animEffect transition="in" filter="fade">
                                      <p:cBhvr>
                                        <p:cTn id="41" dur="1000"/>
                                        <p:tgtEl>
                                          <p:spTgt spid="58"/>
                                        </p:tgtEl>
                                      </p:cBhvr>
                                    </p:animEffect>
                                    <p:anim calcmode="lin" valueType="num">
                                      <p:cBhvr>
                                        <p:cTn id="42" dur="1000" fill="hold"/>
                                        <p:tgtEl>
                                          <p:spTgt spid="58"/>
                                        </p:tgtEl>
                                        <p:attrNameLst>
                                          <p:attrName>ppt_x</p:attrName>
                                        </p:attrNameLst>
                                      </p:cBhvr>
                                      <p:tavLst>
                                        <p:tav tm="0">
                                          <p:val>
                                            <p:strVal val="#ppt_x"/>
                                          </p:val>
                                        </p:tav>
                                        <p:tav tm="100000">
                                          <p:val>
                                            <p:strVal val="#ppt_x"/>
                                          </p:val>
                                        </p:tav>
                                      </p:tavLst>
                                    </p:anim>
                                    <p:anim calcmode="lin" valueType="num">
                                      <p:cBhvr>
                                        <p:cTn id="43" dur="1000" fill="hold"/>
                                        <p:tgtEl>
                                          <p:spTgt spid="58"/>
                                        </p:tgtEl>
                                        <p:attrNameLst>
                                          <p:attrName>ppt_y</p:attrName>
                                        </p:attrNameLst>
                                      </p:cBhvr>
                                      <p:tavLst>
                                        <p:tav tm="0">
                                          <p:val>
                                            <p:strVal val="#ppt_y+.1"/>
                                          </p:val>
                                        </p:tav>
                                        <p:tav tm="100000">
                                          <p:val>
                                            <p:strVal val="#ppt_y"/>
                                          </p:val>
                                        </p:tav>
                                      </p:tavLst>
                                    </p:anim>
                                  </p:childTnLst>
                                </p:cTn>
                              </p:par>
                              <p:par>
                                <p:cTn id="44" presetID="42" presetClass="entr" presetSubtype="0" fill="hold" nodeType="withEffect">
                                  <p:stCondLst>
                                    <p:cond delay="0"/>
                                  </p:stCondLst>
                                  <p:childTnLst>
                                    <p:set>
                                      <p:cBhvr>
                                        <p:cTn id="45" dur="1" fill="hold">
                                          <p:stCondLst>
                                            <p:cond delay="0"/>
                                          </p:stCondLst>
                                        </p:cTn>
                                        <p:tgtEl>
                                          <p:spTgt spid="42"/>
                                        </p:tgtEl>
                                        <p:attrNameLst>
                                          <p:attrName>style.visibility</p:attrName>
                                        </p:attrNameLst>
                                      </p:cBhvr>
                                      <p:to>
                                        <p:strVal val="visible"/>
                                      </p:to>
                                    </p:set>
                                    <p:animEffect transition="in" filter="fade">
                                      <p:cBhvr>
                                        <p:cTn id="46" dur="500"/>
                                        <p:tgtEl>
                                          <p:spTgt spid="42"/>
                                        </p:tgtEl>
                                      </p:cBhvr>
                                    </p:animEffect>
                                    <p:anim calcmode="lin" valueType="num">
                                      <p:cBhvr>
                                        <p:cTn id="47" dur="500" fill="hold"/>
                                        <p:tgtEl>
                                          <p:spTgt spid="42"/>
                                        </p:tgtEl>
                                        <p:attrNameLst>
                                          <p:attrName>ppt_x</p:attrName>
                                        </p:attrNameLst>
                                      </p:cBhvr>
                                      <p:tavLst>
                                        <p:tav tm="0">
                                          <p:val>
                                            <p:strVal val="#ppt_x"/>
                                          </p:val>
                                        </p:tav>
                                        <p:tav tm="100000">
                                          <p:val>
                                            <p:strVal val="#ppt_x"/>
                                          </p:val>
                                        </p:tav>
                                      </p:tavLst>
                                    </p:anim>
                                    <p:anim calcmode="lin" valueType="num">
                                      <p:cBhvr>
                                        <p:cTn id="48" dur="500" fill="hold"/>
                                        <p:tgtEl>
                                          <p:spTgt spid="4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 grpId="0"/>
      <p:bldP spid="54" grpId="0"/>
      <p:bldP spid="55" grpId="0"/>
      <p:bldP spid="56" grpId="0"/>
      <p:bldP spid="57" grpId="0"/>
      <p:bldP spid="58"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Freeform 5"/>
          <p:cNvSpPr/>
          <p:nvPr/>
        </p:nvSpPr>
        <p:spPr bwMode="auto">
          <a:xfrm>
            <a:off x="4697609" y="2478939"/>
            <a:ext cx="2953217" cy="3432890"/>
          </a:xfrm>
          <a:custGeom>
            <a:avLst/>
            <a:gdLst>
              <a:gd name="T0" fmla="*/ 553107085 w 5977"/>
              <a:gd name="T1" fmla="*/ 70285550 h 6949"/>
              <a:gd name="T2" fmla="*/ 487233550 w 5977"/>
              <a:gd name="T3" fmla="*/ 359685891 h 6949"/>
              <a:gd name="T4" fmla="*/ 350301198 w 5977"/>
              <a:gd name="T5" fmla="*/ 115798432 h 6949"/>
              <a:gd name="T6" fmla="*/ 336665723 w 5977"/>
              <a:gd name="T7" fmla="*/ 128664779 h 6949"/>
              <a:gd name="T8" fmla="*/ 487425501 w 5977"/>
              <a:gd name="T9" fmla="*/ 487966836 h 6949"/>
              <a:gd name="T10" fmla="*/ 426737689 w 5977"/>
              <a:gd name="T11" fmla="*/ 535784040 h 6949"/>
              <a:gd name="T12" fmla="*/ 102747252 w 5977"/>
              <a:gd name="T13" fmla="*/ 361990214 h 6949"/>
              <a:gd name="T14" fmla="*/ 72211396 w 5977"/>
              <a:gd name="T15" fmla="*/ 375625106 h 6949"/>
              <a:gd name="T16" fmla="*/ 300559805 w 5977"/>
              <a:gd name="T17" fmla="*/ 476252431 h 6949"/>
              <a:gd name="T18" fmla="*/ 458810023 w 5977"/>
              <a:gd name="T19" fmla="*/ 679236091 h 6949"/>
              <a:gd name="T20" fmla="*/ 410029258 w 5977"/>
              <a:gd name="T21" fmla="*/ 814238084 h 6949"/>
              <a:gd name="T22" fmla="*/ 2304717 w 5977"/>
              <a:gd name="T23" fmla="*/ 744144451 h 6949"/>
              <a:gd name="T24" fmla="*/ 0 w 5977"/>
              <a:gd name="T25" fmla="*/ 778519119 h 6949"/>
              <a:gd name="T26" fmla="*/ 419439638 w 5977"/>
              <a:gd name="T27" fmla="*/ 879530717 h 6949"/>
              <a:gd name="T28" fmla="*/ 430770396 w 5977"/>
              <a:gd name="T29" fmla="*/ 1158560951 h 6949"/>
              <a:gd name="T30" fmla="*/ 300559805 w 5977"/>
              <a:gd name="T31" fmla="*/ 1274167466 h 6949"/>
              <a:gd name="T32" fmla="*/ 174382360 w 5977"/>
              <a:gd name="T33" fmla="*/ 1298364383 h 6949"/>
              <a:gd name="T34" fmla="*/ 763979262 w 5977"/>
              <a:gd name="T35" fmla="*/ 1322752778 h 6949"/>
              <a:gd name="T36" fmla="*/ 853474940 w 5977"/>
              <a:gd name="T37" fmla="*/ 1303164944 h 6949"/>
              <a:gd name="T38" fmla="*/ 766283979 w 5977"/>
              <a:gd name="T39" fmla="*/ 1282233251 h 6949"/>
              <a:gd name="T40" fmla="*/ 599391621 w 5977"/>
              <a:gd name="T41" fmla="*/ 1171043463 h 6949"/>
              <a:gd name="T42" fmla="*/ 595934326 w 5977"/>
              <a:gd name="T43" fmla="*/ 916593980 h 6949"/>
              <a:gd name="T44" fmla="*/ 886123563 w 5977"/>
              <a:gd name="T45" fmla="*/ 798298870 h 6949"/>
              <a:gd name="T46" fmla="*/ 1147889272 w 5977"/>
              <a:gd name="T47" fmla="*/ 773910474 h 6949"/>
              <a:gd name="T48" fmla="*/ 1146544744 w 5977"/>
              <a:gd name="T49" fmla="*/ 735310997 h 6949"/>
              <a:gd name="T50" fmla="*/ 1096611840 w 5977"/>
              <a:gd name="T51" fmla="*/ 748561178 h 6949"/>
              <a:gd name="T52" fmla="*/ 589788853 w 5977"/>
              <a:gd name="T53" fmla="*/ 814814274 h 6949"/>
              <a:gd name="T54" fmla="*/ 635305150 w 5977"/>
              <a:gd name="T55" fmla="*/ 568238220 h 6949"/>
              <a:gd name="T56" fmla="*/ 1048982776 w 5977"/>
              <a:gd name="T57" fmla="*/ 422866120 h 6949"/>
              <a:gd name="T58" fmla="*/ 1035347301 w 5977"/>
              <a:gd name="T59" fmla="*/ 406926906 h 6949"/>
              <a:gd name="T60" fmla="*/ 734403157 w 5977"/>
              <a:gd name="T61" fmla="*/ 474524299 h 6949"/>
              <a:gd name="T62" fmla="*/ 560020797 w 5977"/>
              <a:gd name="T63" fmla="*/ 545386039 h 6949"/>
              <a:gd name="T64" fmla="*/ 592093570 w 5977"/>
              <a:gd name="T65" fmla="*/ 456472680 h 6949"/>
              <a:gd name="T66" fmla="*/ 779535115 w 5977"/>
              <a:gd name="T67" fmla="*/ 194533602 h 6949"/>
              <a:gd name="T68" fmla="*/ 656430626 w 5977"/>
              <a:gd name="T69" fmla="*/ 351812462 h 6949"/>
              <a:gd name="T70" fmla="*/ 538895321 w 5977"/>
              <a:gd name="T71" fmla="*/ 408463120 h 6949"/>
              <a:gd name="T72" fmla="*/ 572120233 w 5977"/>
              <a:gd name="T73" fmla="*/ 103700193 h 6949"/>
              <a:gd name="T74" fmla="*/ 563093753 w 5977"/>
              <a:gd name="T75" fmla="*/ 191917 h 6949"/>
              <a:gd name="T76" fmla="*/ 534862176 w 5977"/>
              <a:gd name="T77" fmla="*/ 0 h 6949"/>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0" t="0" r="r" b="b"/>
            <a:pathLst>
              <a:path w="5977" h="6949">
                <a:moveTo>
                  <a:pt x="2785" y="0"/>
                </a:moveTo>
                <a:cubicBezTo>
                  <a:pt x="2841" y="42"/>
                  <a:pt x="2858" y="134"/>
                  <a:pt x="2880" y="366"/>
                </a:cubicBezTo>
                <a:cubicBezTo>
                  <a:pt x="2910" y="674"/>
                  <a:pt x="2891" y="857"/>
                  <a:pt x="2760" y="1513"/>
                </a:cubicBezTo>
                <a:cubicBezTo>
                  <a:pt x="2638" y="2133"/>
                  <a:pt x="2639" y="2130"/>
                  <a:pt x="2537" y="1873"/>
                </a:cubicBezTo>
                <a:cubicBezTo>
                  <a:pt x="2413" y="1562"/>
                  <a:pt x="2149" y="1060"/>
                  <a:pt x="1997" y="847"/>
                </a:cubicBezTo>
                <a:cubicBezTo>
                  <a:pt x="1912" y="730"/>
                  <a:pt x="1834" y="619"/>
                  <a:pt x="1824" y="603"/>
                </a:cubicBezTo>
                <a:cubicBezTo>
                  <a:pt x="1821" y="599"/>
                  <a:pt x="1822" y="588"/>
                  <a:pt x="1825" y="573"/>
                </a:cubicBezTo>
                <a:cubicBezTo>
                  <a:pt x="1802" y="607"/>
                  <a:pt x="1779" y="639"/>
                  <a:pt x="1753" y="670"/>
                </a:cubicBezTo>
                <a:cubicBezTo>
                  <a:pt x="1818" y="723"/>
                  <a:pt x="2054" y="1118"/>
                  <a:pt x="2190" y="1400"/>
                </a:cubicBezTo>
                <a:cubicBezTo>
                  <a:pt x="2346" y="1724"/>
                  <a:pt x="2539" y="2359"/>
                  <a:pt x="2538" y="2541"/>
                </a:cubicBezTo>
                <a:cubicBezTo>
                  <a:pt x="2537" y="2685"/>
                  <a:pt x="2494" y="2855"/>
                  <a:pt x="2446" y="2903"/>
                </a:cubicBezTo>
                <a:cubicBezTo>
                  <a:pt x="2409" y="2940"/>
                  <a:pt x="2382" y="2926"/>
                  <a:pt x="2222" y="2790"/>
                </a:cubicBezTo>
                <a:cubicBezTo>
                  <a:pt x="1978" y="2584"/>
                  <a:pt x="1756" y="2436"/>
                  <a:pt x="1436" y="2266"/>
                </a:cubicBezTo>
                <a:cubicBezTo>
                  <a:pt x="1187" y="2133"/>
                  <a:pt x="694" y="1925"/>
                  <a:pt x="535" y="1885"/>
                </a:cubicBezTo>
                <a:cubicBezTo>
                  <a:pt x="470" y="1868"/>
                  <a:pt x="435" y="1856"/>
                  <a:pt x="420" y="1823"/>
                </a:cubicBezTo>
                <a:cubicBezTo>
                  <a:pt x="408" y="1868"/>
                  <a:pt x="393" y="1913"/>
                  <a:pt x="376" y="1956"/>
                </a:cubicBezTo>
                <a:cubicBezTo>
                  <a:pt x="383" y="1953"/>
                  <a:pt x="389" y="1951"/>
                  <a:pt x="395" y="1951"/>
                </a:cubicBezTo>
                <a:cubicBezTo>
                  <a:pt x="549" y="1951"/>
                  <a:pt x="1204" y="2247"/>
                  <a:pt x="1565" y="2480"/>
                </a:cubicBezTo>
                <a:cubicBezTo>
                  <a:pt x="1801" y="2632"/>
                  <a:pt x="2168" y="2981"/>
                  <a:pt x="2287" y="3167"/>
                </a:cubicBezTo>
                <a:cubicBezTo>
                  <a:pt x="2358" y="3279"/>
                  <a:pt x="2375" y="3338"/>
                  <a:pt x="2389" y="3537"/>
                </a:cubicBezTo>
                <a:cubicBezTo>
                  <a:pt x="2407" y="3784"/>
                  <a:pt x="2356" y="4253"/>
                  <a:pt x="2309" y="4282"/>
                </a:cubicBezTo>
                <a:cubicBezTo>
                  <a:pt x="2294" y="4291"/>
                  <a:pt x="2216" y="4272"/>
                  <a:pt x="2135" y="4240"/>
                </a:cubicBezTo>
                <a:cubicBezTo>
                  <a:pt x="1771" y="4095"/>
                  <a:pt x="1129" y="3975"/>
                  <a:pt x="401" y="3915"/>
                </a:cubicBezTo>
                <a:cubicBezTo>
                  <a:pt x="234" y="3901"/>
                  <a:pt x="89" y="3886"/>
                  <a:pt x="12" y="3875"/>
                </a:cubicBezTo>
                <a:cubicBezTo>
                  <a:pt x="12" y="3877"/>
                  <a:pt x="12" y="3878"/>
                  <a:pt x="12" y="3880"/>
                </a:cubicBezTo>
                <a:cubicBezTo>
                  <a:pt x="12" y="3939"/>
                  <a:pt x="8" y="3997"/>
                  <a:pt x="0" y="4054"/>
                </a:cubicBezTo>
                <a:lnTo>
                  <a:pt x="229" y="4057"/>
                </a:lnTo>
                <a:cubicBezTo>
                  <a:pt x="1035" y="4066"/>
                  <a:pt x="1849" y="4284"/>
                  <a:pt x="2184" y="4580"/>
                </a:cubicBezTo>
                <a:cubicBezTo>
                  <a:pt x="2296" y="4678"/>
                  <a:pt x="2311" y="4707"/>
                  <a:pt x="2329" y="4848"/>
                </a:cubicBezTo>
                <a:cubicBezTo>
                  <a:pt x="2353" y="5035"/>
                  <a:pt x="2303" y="5720"/>
                  <a:pt x="2243" y="6033"/>
                </a:cubicBezTo>
                <a:cubicBezTo>
                  <a:pt x="2219" y="6155"/>
                  <a:pt x="2177" y="6286"/>
                  <a:pt x="2148" y="6324"/>
                </a:cubicBezTo>
                <a:cubicBezTo>
                  <a:pt x="2078" y="6419"/>
                  <a:pt x="1739" y="6599"/>
                  <a:pt x="1565" y="6635"/>
                </a:cubicBezTo>
                <a:cubicBezTo>
                  <a:pt x="1488" y="6651"/>
                  <a:pt x="1312" y="6682"/>
                  <a:pt x="1175" y="6704"/>
                </a:cubicBezTo>
                <a:cubicBezTo>
                  <a:pt x="1037" y="6727"/>
                  <a:pt x="917" y="6752"/>
                  <a:pt x="908" y="6761"/>
                </a:cubicBezTo>
                <a:cubicBezTo>
                  <a:pt x="846" y="6823"/>
                  <a:pt x="1154" y="6882"/>
                  <a:pt x="1733" y="6919"/>
                </a:cubicBezTo>
                <a:cubicBezTo>
                  <a:pt x="2214" y="6949"/>
                  <a:pt x="3600" y="6930"/>
                  <a:pt x="3978" y="6888"/>
                </a:cubicBezTo>
                <a:cubicBezTo>
                  <a:pt x="4141" y="6870"/>
                  <a:pt x="4313" y="6840"/>
                  <a:pt x="4359" y="6821"/>
                </a:cubicBezTo>
                <a:lnTo>
                  <a:pt x="4444" y="6786"/>
                </a:lnTo>
                <a:lnTo>
                  <a:pt x="4380" y="6752"/>
                </a:lnTo>
                <a:cubicBezTo>
                  <a:pt x="4344" y="6733"/>
                  <a:pt x="4169" y="6699"/>
                  <a:pt x="3990" y="6677"/>
                </a:cubicBezTo>
                <a:cubicBezTo>
                  <a:pt x="3636" y="6633"/>
                  <a:pt x="3384" y="6538"/>
                  <a:pt x="3223" y="6387"/>
                </a:cubicBezTo>
                <a:cubicBezTo>
                  <a:pt x="3147" y="6317"/>
                  <a:pt x="3136" y="6284"/>
                  <a:pt x="3121" y="6098"/>
                </a:cubicBezTo>
                <a:cubicBezTo>
                  <a:pt x="3098" y="5808"/>
                  <a:pt x="3092" y="5584"/>
                  <a:pt x="3098" y="5147"/>
                </a:cubicBezTo>
                <a:lnTo>
                  <a:pt x="3103" y="4773"/>
                </a:lnTo>
                <a:lnTo>
                  <a:pt x="3201" y="4665"/>
                </a:lnTo>
                <a:cubicBezTo>
                  <a:pt x="3389" y="4458"/>
                  <a:pt x="3879" y="4281"/>
                  <a:pt x="4614" y="4157"/>
                </a:cubicBezTo>
                <a:cubicBezTo>
                  <a:pt x="4997" y="4092"/>
                  <a:pt x="5912" y="4000"/>
                  <a:pt x="5966" y="4021"/>
                </a:cubicBezTo>
                <a:cubicBezTo>
                  <a:pt x="5969" y="4022"/>
                  <a:pt x="5973" y="4026"/>
                  <a:pt x="5977" y="4030"/>
                </a:cubicBezTo>
                <a:cubicBezTo>
                  <a:pt x="5971" y="3983"/>
                  <a:pt x="5968" y="3935"/>
                  <a:pt x="5968" y="3887"/>
                </a:cubicBezTo>
                <a:cubicBezTo>
                  <a:pt x="5968" y="3867"/>
                  <a:pt x="5969" y="3848"/>
                  <a:pt x="5970" y="3829"/>
                </a:cubicBezTo>
                <a:cubicBezTo>
                  <a:pt x="5961" y="3854"/>
                  <a:pt x="5951" y="3871"/>
                  <a:pt x="5942" y="3877"/>
                </a:cubicBezTo>
                <a:cubicBezTo>
                  <a:pt x="5925" y="3888"/>
                  <a:pt x="5821" y="3898"/>
                  <a:pt x="5710" y="3898"/>
                </a:cubicBezTo>
                <a:cubicBezTo>
                  <a:pt x="5247" y="3899"/>
                  <a:pt x="4355" y="4013"/>
                  <a:pt x="3586" y="4169"/>
                </a:cubicBezTo>
                <a:cubicBezTo>
                  <a:pt x="3302" y="4226"/>
                  <a:pt x="3085" y="4257"/>
                  <a:pt x="3071" y="4243"/>
                </a:cubicBezTo>
                <a:cubicBezTo>
                  <a:pt x="3043" y="4215"/>
                  <a:pt x="2962" y="3612"/>
                  <a:pt x="2962" y="3431"/>
                </a:cubicBezTo>
                <a:cubicBezTo>
                  <a:pt x="2962" y="3287"/>
                  <a:pt x="3037" y="3185"/>
                  <a:pt x="3308" y="2959"/>
                </a:cubicBezTo>
                <a:cubicBezTo>
                  <a:pt x="3708" y="2626"/>
                  <a:pt x="4264" y="2412"/>
                  <a:pt x="5130" y="2260"/>
                </a:cubicBezTo>
                <a:lnTo>
                  <a:pt x="5462" y="2202"/>
                </a:lnTo>
                <a:cubicBezTo>
                  <a:pt x="5441" y="2169"/>
                  <a:pt x="5420" y="2136"/>
                  <a:pt x="5403" y="2101"/>
                </a:cubicBezTo>
                <a:cubicBezTo>
                  <a:pt x="5400" y="2110"/>
                  <a:pt x="5397" y="2116"/>
                  <a:pt x="5391" y="2119"/>
                </a:cubicBezTo>
                <a:cubicBezTo>
                  <a:pt x="5374" y="2130"/>
                  <a:pt x="5204" y="2161"/>
                  <a:pt x="5015" y="2189"/>
                </a:cubicBezTo>
                <a:cubicBezTo>
                  <a:pt x="4603" y="2249"/>
                  <a:pt x="4090" y="2371"/>
                  <a:pt x="3824" y="2471"/>
                </a:cubicBezTo>
                <a:cubicBezTo>
                  <a:pt x="3718" y="2511"/>
                  <a:pt x="3480" y="2623"/>
                  <a:pt x="3296" y="2720"/>
                </a:cubicBezTo>
                <a:cubicBezTo>
                  <a:pt x="2967" y="2892"/>
                  <a:pt x="2959" y="2895"/>
                  <a:pt x="2916" y="2840"/>
                </a:cubicBezTo>
                <a:cubicBezTo>
                  <a:pt x="2888" y="2802"/>
                  <a:pt x="2878" y="2747"/>
                  <a:pt x="2887" y="2673"/>
                </a:cubicBezTo>
                <a:cubicBezTo>
                  <a:pt x="2899" y="2585"/>
                  <a:pt x="2938" y="2526"/>
                  <a:pt x="3083" y="2377"/>
                </a:cubicBezTo>
                <a:cubicBezTo>
                  <a:pt x="3474" y="1976"/>
                  <a:pt x="3779" y="1561"/>
                  <a:pt x="3990" y="1139"/>
                </a:cubicBezTo>
                <a:cubicBezTo>
                  <a:pt x="4014" y="1091"/>
                  <a:pt x="4038" y="1048"/>
                  <a:pt x="4059" y="1013"/>
                </a:cubicBezTo>
                <a:cubicBezTo>
                  <a:pt x="4029" y="994"/>
                  <a:pt x="4001" y="975"/>
                  <a:pt x="3973" y="953"/>
                </a:cubicBezTo>
                <a:cubicBezTo>
                  <a:pt x="3895" y="1157"/>
                  <a:pt x="3635" y="1579"/>
                  <a:pt x="3418" y="1832"/>
                </a:cubicBezTo>
                <a:cubicBezTo>
                  <a:pt x="3264" y="2012"/>
                  <a:pt x="2893" y="2318"/>
                  <a:pt x="2830" y="2318"/>
                </a:cubicBezTo>
                <a:cubicBezTo>
                  <a:pt x="2793" y="2318"/>
                  <a:pt x="2789" y="2289"/>
                  <a:pt x="2806" y="2127"/>
                </a:cubicBezTo>
                <a:cubicBezTo>
                  <a:pt x="2817" y="2022"/>
                  <a:pt x="2845" y="1835"/>
                  <a:pt x="2867" y="1711"/>
                </a:cubicBezTo>
                <a:cubicBezTo>
                  <a:pt x="2974" y="1120"/>
                  <a:pt x="2996" y="891"/>
                  <a:pt x="2979" y="540"/>
                </a:cubicBezTo>
                <a:cubicBezTo>
                  <a:pt x="2970" y="346"/>
                  <a:pt x="2955" y="140"/>
                  <a:pt x="2946" y="84"/>
                </a:cubicBezTo>
                <a:lnTo>
                  <a:pt x="2932" y="1"/>
                </a:lnTo>
                <a:cubicBezTo>
                  <a:pt x="2909" y="2"/>
                  <a:pt x="2886" y="3"/>
                  <a:pt x="2863" y="3"/>
                </a:cubicBezTo>
                <a:cubicBezTo>
                  <a:pt x="2836" y="3"/>
                  <a:pt x="2811" y="2"/>
                  <a:pt x="2785" y="0"/>
                </a:cubicBezTo>
                <a:close/>
              </a:path>
            </a:pathLst>
          </a:custGeom>
          <a:solidFill>
            <a:schemeClr val="accent2"/>
          </a:solidFill>
          <a:ln>
            <a:noFill/>
          </a:ln>
        </p:spPr>
        <p:txBody>
          <a:bodyPr/>
          <a:lstStyle/>
          <a:p>
            <a:endParaRPr lang="zh-CN" altLang="en-US">
              <a:solidFill>
                <a:schemeClr val="tx1">
                  <a:lumMod val="65000"/>
                  <a:lumOff val="35000"/>
                </a:schemeClr>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37" name="橢圓 6"/>
          <p:cNvSpPr/>
          <p:nvPr/>
        </p:nvSpPr>
        <p:spPr>
          <a:xfrm>
            <a:off x="5946277" y="2070628"/>
            <a:ext cx="473634" cy="473634"/>
          </a:xfrm>
          <a:prstGeom prst="ellipse">
            <a:avLst/>
          </a:prstGeom>
          <a:solidFill>
            <a:schemeClr val="accent2"/>
          </a:solidFill>
          <a:ln w="25400" cap="flat" cmpd="sng" algn="ctr">
            <a:noFill/>
            <a:prstDash val="solid"/>
            <a:headEnd type="none" w="med" len="med"/>
            <a:tailEnd type="none" w="med" len="med"/>
          </a:ln>
          <a:effectLst/>
        </p:spPr>
        <p:txBody>
          <a:bodyPr/>
          <a:lstStyle/>
          <a:p>
            <a:pPr marL="233680" indent="-233680" eaLnBrk="1" fontAlgn="auto" hangingPunct="1">
              <a:lnSpc>
                <a:spcPct val="95000"/>
              </a:lnSpc>
              <a:spcBef>
                <a:spcPct val="50000"/>
              </a:spcBef>
              <a:spcAft>
                <a:spcPct val="35000"/>
              </a:spcAft>
              <a:buClr>
                <a:srgbClr val="678BA8"/>
              </a:buClr>
              <a:buFontTx/>
              <a:buChar char="•"/>
              <a:defRPr/>
            </a:pPr>
            <a:endParaRPr lang="zh-TW" altLang="en-US" sz="3200" kern="0">
              <a:solidFill>
                <a:schemeClr val="tx1">
                  <a:lumMod val="65000"/>
                  <a:lumOff val="35000"/>
                </a:schemeClr>
              </a:solidFill>
              <a:latin typeface="FZHei-B01S" panose="02010601030101010101" pitchFamily="2" charset="-122"/>
              <a:ea typeface="FZHei-B01S" panose="02010601030101010101" pitchFamily="2" charset="-122"/>
              <a:sym typeface="FZHei-B01S" panose="02010601030101010101" pitchFamily="2" charset="-122"/>
            </a:endParaRPr>
          </a:p>
        </p:txBody>
      </p:sp>
      <p:grpSp>
        <p:nvGrpSpPr>
          <p:cNvPr id="5" name="组合 4"/>
          <p:cNvGrpSpPr/>
          <p:nvPr/>
        </p:nvGrpSpPr>
        <p:grpSpPr>
          <a:xfrm>
            <a:off x="4968767" y="2164824"/>
            <a:ext cx="803634" cy="801843"/>
            <a:chOff x="4829067" y="2164824"/>
            <a:chExt cx="803634" cy="801843"/>
          </a:xfrm>
        </p:grpSpPr>
        <p:sp>
          <p:nvSpPr>
            <p:cNvPr id="67" name="橢圓 5"/>
            <p:cNvSpPr/>
            <p:nvPr/>
          </p:nvSpPr>
          <p:spPr>
            <a:xfrm>
              <a:off x="4829067" y="2164824"/>
              <a:ext cx="803634" cy="801843"/>
            </a:xfrm>
            <a:prstGeom prst="ellipse">
              <a:avLst/>
            </a:prstGeom>
            <a:solidFill>
              <a:schemeClr val="accent1"/>
            </a:solidFill>
            <a:ln w="25400" cap="flat" cmpd="sng" algn="ctr">
              <a:noFill/>
              <a:prstDash val="solid"/>
              <a:headEnd type="none" w="med" len="med"/>
              <a:tailEnd type="none" w="med" len="med"/>
            </a:ln>
            <a:effectLst/>
          </p:spPr>
          <p:txBody>
            <a:bodyPr/>
            <a:lstStyle/>
            <a:p>
              <a:pPr marL="233680" indent="-233680" eaLnBrk="1" fontAlgn="auto" hangingPunct="1">
                <a:lnSpc>
                  <a:spcPct val="95000"/>
                </a:lnSpc>
                <a:spcBef>
                  <a:spcPct val="50000"/>
                </a:spcBef>
                <a:spcAft>
                  <a:spcPct val="35000"/>
                </a:spcAft>
                <a:buClr>
                  <a:srgbClr val="678BA8"/>
                </a:buClr>
                <a:buFontTx/>
                <a:buChar char="•"/>
                <a:defRPr/>
              </a:pPr>
              <a:endParaRPr lang="zh-TW" altLang="en-US" sz="3200" kern="0">
                <a:solidFill>
                  <a:schemeClr val="tx1">
                    <a:lumMod val="65000"/>
                    <a:lumOff val="35000"/>
                  </a:schemeClr>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83" name="Freeform 160"/>
            <p:cNvSpPr>
              <a:spLocks noChangeArrowheads="1"/>
            </p:cNvSpPr>
            <p:nvPr/>
          </p:nvSpPr>
          <p:spPr bwMode="auto">
            <a:xfrm>
              <a:off x="5091841" y="2451082"/>
              <a:ext cx="315495" cy="220381"/>
            </a:xfrm>
            <a:custGeom>
              <a:avLst/>
              <a:gdLst>
                <a:gd name="T0" fmla="*/ 147281 w 601"/>
                <a:gd name="T1" fmla="*/ 68912 h 418"/>
                <a:gd name="T2" fmla="*/ 147281 w 601"/>
                <a:gd name="T3" fmla="*/ 68912 h 418"/>
                <a:gd name="T4" fmla="*/ 213018 w 601"/>
                <a:gd name="T5" fmla="*/ 2526 h 418"/>
                <a:gd name="T6" fmla="*/ 215533 w 601"/>
                <a:gd name="T7" fmla="*/ 10102 h 418"/>
                <a:gd name="T8" fmla="*/ 215533 w 601"/>
                <a:gd name="T9" fmla="*/ 139989 h 418"/>
                <a:gd name="T10" fmla="*/ 213018 w 601"/>
                <a:gd name="T11" fmla="*/ 147927 h 418"/>
                <a:gd name="T12" fmla="*/ 147281 w 601"/>
                <a:gd name="T13" fmla="*/ 68912 h 418"/>
                <a:gd name="T14" fmla="*/ 2515 w 601"/>
                <a:gd name="T15" fmla="*/ 2526 h 418"/>
                <a:gd name="T16" fmla="*/ 2515 w 601"/>
                <a:gd name="T17" fmla="*/ 2526 h 418"/>
                <a:gd name="T18" fmla="*/ 10058 w 601"/>
                <a:gd name="T19" fmla="*/ 0 h 418"/>
                <a:gd name="T20" fmla="*/ 205475 w 601"/>
                <a:gd name="T21" fmla="*/ 0 h 418"/>
                <a:gd name="T22" fmla="*/ 213018 w 601"/>
                <a:gd name="T23" fmla="*/ 2526 h 418"/>
                <a:gd name="T24" fmla="*/ 106689 w 601"/>
                <a:gd name="T25" fmla="*/ 86591 h 418"/>
                <a:gd name="T26" fmla="*/ 2515 w 601"/>
                <a:gd name="T27" fmla="*/ 2526 h 418"/>
                <a:gd name="T28" fmla="*/ 2515 w 601"/>
                <a:gd name="T29" fmla="*/ 147927 h 418"/>
                <a:gd name="T30" fmla="*/ 2515 w 601"/>
                <a:gd name="T31" fmla="*/ 147927 h 418"/>
                <a:gd name="T32" fmla="*/ 0 w 601"/>
                <a:gd name="T33" fmla="*/ 139989 h 418"/>
                <a:gd name="T34" fmla="*/ 0 w 601"/>
                <a:gd name="T35" fmla="*/ 10102 h 418"/>
                <a:gd name="T36" fmla="*/ 2515 w 601"/>
                <a:gd name="T37" fmla="*/ 2526 h 418"/>
                <a:gd name="T38" fmla="*/ 68611 w 601"/>
                <a:gd name="T39" fmla="*/ 68912 h 418"/>
                <a:gd name="T40" fmla="*/ 2515 w 601"/>
                <a:gd name="T41" fmla="*/ 147927 h 418"/>
                <a:gd name="T42" fmla="*/ 106689 w 601"/>
                <a:gd name="T43" fmla="*/ 107157 h 418"/>
                <a:gd name="T44" fmla="*/ 106689 w 601"/>
                <a:gd name="T45" fmla="*/ 107157 h 418"/>
                <a:gd name="T46" fmla="*/ 134349 w 601"/>
                <a:gd name="T47" fmla="*/ 79014 h 418"/>
                <a:gd name="T48" fmla="*/ 213018 w 601"/>
                <a:gd name="T49" fmla="*/ 147927 h 418"/>
                <a:gd name="T50" fmla="*/ 205475 w 601"/>
                <a:gd name="T51" fmla="*/ 150452 h 418"/>
                <a:gd name="T52" fmla="*/ 10058 w 601"/>
                <a:gd name="T53" fmla="*/ 150452 h 418"/>
                <a:gd name="T54" fmla="*/ 2515 w 601"/>
                <a:gd name="T55" fmla="*/ 147927 h 418"/>
                <a:gd name="T56" fmla="*/ 78669 w 601"/>
                <a:gd name="T57" fmla="*/ 79014 h 418"/>
                <a:gd name="T58" fmla="*/ 106689 w 601"/>
                <a:gd name="T59" fmla="*/ 107157 h 418"/>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0" t="0" r="r" b="b"/>
              <a:pathLst>
                <a:path w="601" h="418">
                  <a:moveTo>
                    <a:pt x="410" y="191"/>
                  </a:moveTo>
                  <a:lnTo>
                    <a:pt x="410" y="191"/>
                  </a:lnTo>
                  <a:cubicBezTo>
                    <a:pt x="593" y="7"/>
                    <a:pt x="593" y="7"/>
                    <a:pt x="593" y="7"/>
                  </a:cubicBezTo>
                  <a:cubicBezTo>
                    <a:pt x="600" y="14"/>
                    <a:pt x="600" y="21"/>
                    <a:pt x="600" y="28"/>
                  </a:cubicBezTo>
                  <a:cubicBezTo>
                    <a:pt x="600" y="388"/>
                    <a:pt x="600" y="388"/>
                    <a:pt x="600" y="388"/>
                  </a:cubicBezTo>
                  <a:cubicBezTo>
                    <a:pt x="600" y="395"/>
                    <a:pt x="600" y="403"/>
                    <a:pt x="593" y="410"/>
                  </a:cubicBezTo>
                  <a:lnTo>
                    <a:pt x="410" y="191"/>
                  </a:lnTo>
                  <a:close/>
                  <a:moveTo>
                    <a:pt x="7" y="7"/>
                  </a:moveTo>
                  <a:lnTo>
                    <a:pt x="7" y="7"/>
                  </a:lnTo>
                  <a:cubicBezTo>
                    <a:pt x="14" y="7"/>
                    <a:pt x="21" y="0"/>
                    <a:pt x="28" y="0"/>
                  </a:cubicBezTo>
                  <a:cubicBezTo>
                    <a:pt x="572" y="0"/>
                    <a:pt x="572" y="0"/>
                    <a:pt x="572" y="0"/>
                  </a:cubicBezTo>
                  <a:cubicBezTo>
                    <a:pt x="579" y="0"/>
                    <a:pt x="586" y="7"/>
                    <a:pt x="593" y="7"/>
                  </a:cubicBezTo>
                  <a:cubicBezTo>
                    <a:pt x="297" y="240"/>
                    <a:pt x="297" y="240"/>
                    <a:pt x="297" y="240"/>
                  </a:cubicBezTo>
                  <a:lnTo>
                    <a:pt x="7" y="7"/>
                  </a:lnTo>
                  <a:close/>
                  <a:moveTo>
                    <a:pt x="7" y="410"/>
                  </a:moveTo>
                  <a:lnTo>
                    <a:pt x="7" y="410"/>
                  </a:lnTo>
                  <a:cubicBezTo>
                    <a:pt x="0" y="403"/>
                    <a:pt x="0" y="395"/>
                    <a:pt x="0" y="388"/>
                  </a:cubicBezTo>
                  <a:cubicBezTo>
                    <a:pt x="0" y="28"/>
                    <a:pt x="0" y="28"/>
                    <a:pt x="0" y="28"/>
                  </a:cubicBezTo>
                  <a:cubicBezTo>
                    <a:pt x="0" y="21"/>
                    <a:pt x="0" y="14"/>
                    <a:pt x="7" y="7"/>
                  </a:cubicBezTo>
                  <a:cubicBezTo>
                    <a:pt x="191" y="191"/>
                    <a:pt x="191" y="191"/>
                    <a:pt x="191" y="191"/>
                  </a:cubicBezTo>
                  <a:lnTo>
                    <a:pt x="7" y="410"/>
                  </a:lnTo>
                  <a:close/>
                  <a:moveTo>
                    <a:pt x="297" y="297"/>
                  </a:moveTo>
                  <a:lnTo>
                    <a:pt x="297" y="297"/>
                  </a:lnTo>
                  <a:cubicBezTo>
                    <a:pt x="374" y="219"/>
                    <a:pt x="374" y="219"/>
                    <a:pt x="374" y="219"/>
                  </a:cubicBezTo>
                  <a:cubicBezTo>
                    <a:pt x="593" y="410"/>
                    <a:pt x="593" y="410"/>
                    <a:pt x="593" y="410"/>
                  </a:cubicBezTo>
                  <a:cubicBezTo>
                    <a:pt x="586" y="417"/>
                    <a:pt x="579" y="417"/>
                    <a:pt x="572" y="417"/>
                  </a:cubicBezTo>
                  <a:cubicBezTo>
                    <a:pt x="28" y="417"/>
                    <a:pt x="28" y="417"/>
                    <a:pt x="28" y="417"/>
                  </a:cubicBezTo>
                  <a:cubicBezTo>
                    <a:pt x="21" y="417"/>
                    <a:pt x="14" y="417"/>
                    <a:pt x="7" y="410"/>
                  </a:cubicBezTo>
                  <a:cubicBezTo>
                    <a:pt x="219" y="219"/>
                    <a:pt x="219" y="219"/>
                    <a:pt x="219" y="219"/>
                  </a:cubicBezTo>
                  <a:lnTo>
                    <a:pt x="297" y="297"/>
                  </a:lnTo>
                  <a:close/>
                </a:path>
              </a:pathLst>
            </a:custGeom>
            <a:solidFill>
              <a:srgbClr val="FFFFFF"/>
            </a:solidFill>
            <a:ln>
              <a:noFill/>
            </a:ln>
            <a:effectLst/>
            <a:extLst>
              <a:ext uri="{91240B29-F687-4F45-9708-019B960494DF}">
                <a14:hiddenLine xmlns:a14="http://schemas.microsoft.com/office/drawing/2010/main" w="9525">
                  <a:solidFill>
                    <a:srgbClr val="808080"/>
                  </a:solidFill>
                  <a:bevel/>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wrap="none" anchor="ctr"/>
            <a:lstStyle/>
            <a:p>
              <a:pPr eaLnBrk="1" hangingPunct="1">
                <a:defRPr/>
              </a:pPr>
              <a:endParaRPr lang="zh-CN" altLang="en-US">
                <a:latin typeface="FZHei-B01S" panose="02010601030101010101" pitchFamily="2" charset="-122"/>
                <a:ea typeface="FZHei-B01S" panose="02010601030101010101" pitchFamily="2" charset="-122"/>
                <a:sym typeface="FZHei-B01S" panose="02010601030101010101" pitchFamily="2" charset="-122"/>
              </a:endParaRPr>
            </a:p>
          </p:txBody>
        </p:sp>
      </p:grpSp>
      <p:grpSp>
        <p:nvGrpSpPr>
          <p:cNvPr id="7" name="组合 6"/>
          <p:cNvGrpSpPr/>
          <p:nvPr/>
        </p:nvGrpSpPr>
        <p:grpSpPr>
          <a:xfrm>
            <a:off x="6537867" y="2351323"/>
            <a:ext cx="803634" cy="803632"/>
            <a:chOff x="6398167" y="2351323"/>
            <a:chExt cx="803634" cy="803632"/>
          </a:xfrm>
        </p:grpSpPr>
        <p:sp>
          <p:nvSpPr>
            <p:cNvPr id="73" name="橢圓 7"/>
            <p:cNvSpPr/>
            <p:nvPr/>
          </p:nvSpPr>
          <p:spPr>
            <a:xfrm>
              <a:off x="6398167" y="2351323"/>
              <a:ext cx="803634" cy="803632"/>
            </a:xfrm>
            <a:prstGeom prst="ellipse">
              <a:avLst/>
            </a:prstGeom>
            <a:solidFill>
              <a:schemeClr val="accent1"/>
            </a:solidFill>
            <a:ln w="25400" cap="flat" cmpd="sng" algn="ctr">
              <a:noFill/>
              <a:prstDash val="solid"/>
              <a:headEnd type="none" w="med" len="med"/>
              <a:tailEnd type="none" w="med" len="med"/>
            </a:ln>
            <a:effectLst/>
          </p:spPr>
          <p:txBody>
            <a:bodyPr/>
            <a:lstStyle/>
            <a:p>
              <a:pPr marL="233680" indent="-233680" eaLnBrk="1" fontAlgn="auto" hangingPunct="1">
                <a:lnSpc>
                  <a:spcPct val="95000"/>
                </a:lnSpc>
                <a:spcBef>
                  <a:spcPct val="50000"/>
                </a:spcBef>
                <a:spcAft>
                  <a:spcPct val="35000"/>
                </a:spcAft>
                <a:buClr>
                  <a:srgbClr val="678BA8"/>
                </a:buClr>
                <a:buFontTx/>
                <a:buChar char="•"/>
                <a:defRPr/>
              </a:pPr>
              <a:endParaRPr lang="zh-TW" altLang="en-US" sz="3200" kern="0">
                <a:solidFill>
                  <a:schemeClr val="tx1">
                    <a:lumMod val="65000"/>
                    <a:lumOff val="35000"/>
                  </a:schemeClr>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84" name="Freeform 10"/>
            <p:cNvSpPr>
              <a:spLocks noChangeArrowheads="1"/>
            </p:cNvSpPr>
            <p:nvPr/>
          </p:nvSpPr>
          <p:spPr bwMode="auto">
            <a:xfrm>
              <a:off x="6701392" y="2585466"/>
              <a:ext cx="197184" cy="320133"/>
            </a:xfrm>
            <a:custGeom>
              <a:avLst/>
              <a:gdLst>
                <a:gd name="T0" fmla="*/ 134573 w 376"/>
                <a:gd name="T1" fmla="*/ 205765 h 609"/>
                <a:gd name="T2" fmla="*/ 134573 w 376"/>
                <a:gd name="T3" fmla="*/ 205765 h 609"/>
                <a:gd name="T4" fmla="*/ 109094 w 376"/>
                <a:gd name="T5" fmla="*/ 216197 h 609"/>
                <a:gd name="T6" fmla="*/ 86486 w 376"/>
                <a:gd name="T7" fmla="*/ 218715 h 609"/>
                <a:gd name="T8" fmla="*/ 61006 w 376"/>
                <a:gd name="T9" fmla="*/ 213679 h 609"/>
                <a:gd name="T10" fmla="*/ 43063 w 376"/>
                <a:gd name="T11" fmla="*/ 203247 h 609"/>
                <a:gd name="T12" fmla="*/ 30503 w 376"/>
                <a:gd name="T13" fmla="*/ 188138 h 609"/>
                <a:gd name="T14" fmla="*/ 27991 w 376"/>
                <a:gd name="T15" fmla="*/ 165116 h 609"/>
                <a:gd name="T16" fmla="*/ 27991 w 376"/>
                <a:gd name="T17" fmla="*/ 88853 h 609"/>
                <a:gd name="T18" fmla="*/ 0 w 376"/>
                <a:gd name="T19" fmla="*/ 88853 h 609"/>
                <a:gd name="T20" fmla="*/ 0 w 376"/>
                <a:gd name="T21" fmla="*/ 58276 h 609"/>
                <a:gd name="T22" fmla="*/ 22967 w 376"/>
                <a:gd name="T23" fmla="*/ 48204 h 609"/>
                <a:gd name="T24" fmla="*/ 38039 w 376"/>
                <a:gd name="T25" fmla="*/ 28059 h 609"/>
                <a:gd name="T26" fmla="*/ 45575 w 376"/>
                <a:gd name="T27" fmla="*/ 0 h 609"/>
                <a:gd name="T28" fmla="*/ 76079 w 376"/>
                <a:gd name="T29" fmla="*/ 0 h 609"/>
                <a:gd name="T30" fmla="*/ 76079 w 376"/>
                <a:gd name="T31" fmla="*/ 50722 h 609"/>
                <a:gd name="T32" fmla="*/ 127037 w 376"/>
                <a:gd name="T33" fmla="*/ 50722 h 609"/>
                <a:gd name="T34" fmla="*/ 127037 w 376"/>
                <a:gd name="T35" fmla="*/ 88853 h 609"/>
                <a:gd name="T36" fmla="*/ 76079 w 376"/>
                <a:gd name="T37" fmla="*/ 88853 h 609"/>
                <a:gd name="T38" fmla="*/ 76079 w 376"/>
                <a:gd name="T39" fmla="*/ 144971 h 609"/>
                <a:gd name="T40" fmla="*/ 78591 w 376"/>
                <a:gd name="T41" fmla="*/ 167634 h 609"/>
                <a:gd name="T42" fmla="*/ 86486 w 376"/>
                <a:gd name="T43" fmla="*/ 178066 h 609"/>
                <a:gd name="T44" fmla="*/ 101558 w 376"/>
                <a:gd name="T45" fmla="*/ 183102 h 609"/>
                <a:gd name="T46" fmla="*/ 134573 w 376"/>
                <a:gd name="T47" fmla="*/ 172670 h 609"/>
                <a:gd name="T48" fmla="*/ 134573 w 376"/>
                <a:gd name="T49" fmla="*/ 205765 h 609"/>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376" h="609">
                  <a:moveTo>
                    <a:pt x="375" y="572"/>
                  </a:moveTo>
                  <a:lnTo>
                    <a:pt x="375" y="572"/>
                  </a:lnTo>
                  <a:cubicBezTo>
                    <a:pt x="347" y="587"/>
                    <a:pt x="325" y="594"/>
                    <a:pt x="304" y="601"/>
                  </a:cubicBezTo>
                  <a:cubicBezTo>
                    <a:pt x="283" y="601"/>
                    <a:pt x="262" y="608"/>
                    <a:pt x="241" y="608"/>
                  </a:cubicBezTo>
                  <a:cubicBezTo>
                    <a:pt x="212" y="608"/>
                    <a:pt x="191" y="601"/>
                    <a:pt x="170" y="594"/>
                  </a:cubicBezTo>
                  <a:cubicBezTo>
                    <a:pt x="156" y="587"/>
                    <a:pt x="135" y="580"/>
                    <a:pt x="120" y="565"/>
                  </a:cubicBezTo>
                  <a:cubicBezTo>
                    <a:pt x="106" y="551"/>
                    <a:pt x="92" y="537"/>
                    <a:pt x="85" y="523"/>
                  </a:cubicBezTo>
                  <a:cubicBezTo>
                    <a:pt x="85" y="509"/>
                    <a:pt x="78" y="488"/>
                    <a:pt x="78" y="459"/>
                  </a:cubicBezTo>
                  <a:cubicBezTo>
                    <a:pt x="78" y="247"/>
                    <a:pt x="78" y="247"/>
                    <a:pt x="78" y="247"/>
                  </a:cubicBezTo>
                  <a:cubicBezTo>
                    <a:pt x="0" y="247"/>
                    <a:pt x="0" y="247"/>
                    <a:pt x="0" y="247"/>
                  </a:cubicBezTo>
                  <a:cubicBezTo>
                    <a:pt x="0" y="162"/>
                    <a:pt x="0" y="162"/>
                    <a:pt x="0" y="162"/>
                  </a:cubicBezTo>
                  <a:cubicBezTo>
                    <a:pt x="22" y="155"/>
                    <a:pt x="50" y="148"/>
                    <a:pt x="64" y="134"/>
                  </a:cubicBezTo>
                  <a:cubicBezTo>
                    <a:pt x="85" y="113"/>
                    <a:pt x="99" y="99"/>
                    <a:pt x="106" y="78"/>
                  </a:cubicBezTo>
                  <a:cubicBezTo>
                    <a:pt x="113" y="56"/>
                    <a:pt x="120" y="35"/>
                    <a:pt x="127" y="0"/>
                  </a:cubicBezTo>
                  <a:cubicBezTo>
                    <a:pt x="212" y="0"/>
                    <a:pt x="212" y="0"/>
                    <a:pt x="212" y="0"/>
                  </a:cubicBezTo>
                  <a:cubicBezTo>
                    <a:pt x="212" y="141"/>
                    <a:pt x="212" y="141"/>
                    <a:pt x="212" y="141"/>
                  </a:cubicBezTo>
                  <a:cubicBezTo>
                    <a:pt x="354" y="141"/>
                    <a:pt x="354" y="141"/>
                    <a:pt x="354" y="141"/>
                  </a:cubicBezTo>
                  <a:cubicBezTo>
                    <a:pt x="354" y="247"/>
                    <a:pt x="354" y="247"/>
                    <a:pt x="354" y="247"/>
                  </a:cubicBezTo>
                  <a:cubicBezTo>
                    <a:pt x="212" y="247"/>
                    <a:pt x="212" y="247"/>
                    <a:pt x="212" y="247"/>
                  </a:cubicBezTo>
                  <a:cubicBezTo>
                    <a:pt x="212" y="403"/>
                    <a:pt x="212" y="403"/>
                    <a:pt x="212" y="403"/>
                  </a:cubicBezTo>
                  <a:cubicBezTo>
                    <a:pt x="212" y="438"/>
                    <a:pt x="212" y="459"/>
                    <a:pt x="219" y="466"/>
                  </a:cubicBezTo>
                  <a:cubicBezTo>
                    <a:pt x="219" y="480"/>
                    <a:pt x="227" y="488"/>
                    <a:pt x="241" y="495"/>
                  </a:cubicBezTo>
                  <a:cubicBezTo>
                    <a:pt x="255" y="502"/>
                    <a:pt x="269" y="509"/>
                    <a:pt x="283" y="509"/>
                  </a:cubicBezTo>
                  <a:cubicBezTo>
                    <a:pt x="318" y="509"/>
                    <a:pt x="347" y="495"/>
                    <a:pt x="375" y="480"/>
                  </a:cubicBezTo>
                  <a:lnTo>
                    <a:pt x="375" y="572"/>
                  </a:lnTo>
                </a:path>
              </a:pathLst>
            </a:custGeom>
            <a:solidFill>
              <a:srgbClr val="FFFFFF"/>
            </a:solidFill>
            <a:ln>
              <a:noFill/>
            </a:ln>
            <a:effectLst/>
            <a:extLst>
              <a:ext uri="{91240B29-F687-4F45-9708-019B960494DF}">
                <a14:hiddenLine xmlns:a14="http://schemas.microsoft.com/office/drawing/2010/main" w="9525">
                  <a:solidFill>
                    <a:srgbClr val="808080"/>
                  </a:solidFill>
                  <a:bevel/>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wrap="none" anchor="ctr"/>
            <a:lstStyle/>
            <a:p>
              <a:pPr eaLnBrk="1" hangingPunct="1">
                <a:defRPr/>
              </a:pPr>
              <a:endParaRPr lang="zh-CN" altLang="en-US">
                <a:latin typeface="FZHei-B01S" panose="02010601030101010101" pitchFamily="2" charset="-122"/>
                <a:ea typeface="FZHei-B01S" panose="02010601030101010101" pitchFamily="2" charset="-122"/>
                <a:sym typeface="FZHei-B01S" panose="02010601030101010101" pitchFamily="2" charset="-122"/>
              </a:endParaRPr>
            </a:p>
          </p:txBody>
        </p:sp>
      </p:grpSp>
      <p:grpSp>
        <p:nvGrpSpPr>
          <p:cNvPr id="4" name="组合 3"/>
          <p:cNvGrpSpPr/>
          <p:nvPr/>
        </p:nvGrpSpPr>
        <p:grpSpPr>
          <a:xfrm>
            <a:off x="3940511" y="4008335"/>
            <a:ext cx="801843" cy="803632"/>
            <a:chOff x="3800811" y="4008335"/>
            <a:chExt cx="801843" cy="803632"/>
          </a:xfrm>
        </p:grpSpPr>
        <p:sp>
          <p:nvSpPr>
            <p:cNvPr id="64" name="橢圓 3"/>
            <p:cNvSpPr/>
            <p:nvPr/>
          </p:nvSpPr>
          <p:spPr>
            <a:xfrm>
              <a:off x="3800811" y="4008335"/>
              <a:ext cx="801843" cy="803632"/>
            </a:xfrm>
            <a:prstGeom prst="ellipse">
              <a:avLst/>
            </a:prstGeom>
            <a:solidFill>
              <a:schemeClr val="accent1"/>
            </a:solidFill>
            <a:ln w="25400" cap="flat" cmpd="sng" algn="ctr">
              <a:noFill/>
              <a:prstDash val="solid"/>
              <a:headEnd type="none" w="med" len="med"/>
              <a:tailEnd type="none" w="med" len="med"/>
            </a:ln>
            <a:effectLst/>
          </p:spPr>
          <p:txBody>
            <a:bodyPr/>
            <a:lstStyle/>
            <a:p>
              <a:pPr marL="233680" indent="-233680" eaLnBrk="1" fontAlgn="auto" hangingPunct="1">
                <a:lnSpc>
                  <a:spcPct val="95000"/>
                </a:lnSpc>
                <a:spcBef>
                  <a:spcPct val="50000"/>
                </a:spcBef>
                <a:spcAft>
                  <a:spcPct val="35000"/>
                </a:spcAft>
                <a:buClr>
                  <a:srgbClr val="678BA8"/>
                </a:buClr>
                <a:buFontTx/>
                <a:buChar char="•"/>
                <a:defRPr/>
              </a:pPr>
              <a:endParaRPr lang="zh-TW" altLang="en-US" sz="3200" kern="0">
                <a:solidFill>
                  <a:schemeClr val="tx1">
                    <a:lumMod val="65000"/>
                    <a:lumOff val="35000"/>
                  </a:schemeClr>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85" name="Freeform 22"/>
            <p:cNvSpPr>
              <a:spLocks noChangeArrowheads="1"/>
            </p:cNvSpPr>
            <p:nvPr/>
          </p:nvSpPr>
          <p:spPr bwMode="auto">
            <a:xfrm>
              <a:off x="4042826" y="4237002"/>
              <a:ext cx="317815" cy="301575"/>
            </a:xfrm>
            <a:custGeom>
              <a:avLst/>
              <a:gdLst>
                <a:gd name="T0" fmla="*/ 212060 w 602"/>
                <a:gd name="T1" fmla="*/ 129660 h 573"/>
                <a:gd name="T2" fmla="*/ 186411 w 602"/>
                <a:gd name="T3" fmla="*/ 124617 h 573"/>
                <a:gd name="T4" fmla="*/ 168709 w 602"/>
                <a:gd name="T5" fmla="*/ 88961 h 573"/>
                <a:gd name="T6" fmla="*/ 217118 w 602"/>
                <a:gd name="T7" fmla="*/ 94003 h 573"/>
                <a:gd name="T8" fmla="*/ 212060 w 602"/>
                <a:gd name="T9" fmla="*/ 129660 h 573"/>
                <a:gd name="T10" fmla="*/ 168709 w 602"/>
                <a:gd name="T11" fmla="*/ 112012 h 573"/>
                <a:gd name="T12" fmla="*/ 171238 w 602"/>
                <a:gd name="T13" fmla="*/ 112012 h 573"/>
                <a:gd name="T14" fmla="*/ 178824 w 602"/>
                <a:gd name="T15" fmla="*/ 129660 h 573"/>
                <a:gd name="T16" fmla="*/ 161122 w 602"/>
                <a:gd name="T17" fmla="*/ 142626 h 573"/>
                <a:gd name="T18" fmla="*/ 102237 w 602"/>
                <a:gd name="T19" fmla="*/ 2521 h 573"/>
                <a:gd name="T20" fmla="*/ 163651 w 602"/>
                <a:gd name="T21" fmla="*/ 101927 h 573"/>
                <a:gd name="T22" fmla="*/ 166180 w 602"/>
                <a:gd name="T23" fmla="*/ 106969 h 573"/>
                <a:gd name="T24" fmla="*/ 168709 w 602"/>
                <a:gd name="T25" fmla="*/ 109490 h 573"/>
                <a:gd name="T26" fmla="*/ 168709 w 602"/>
                <a:gd name="T27" fmla="*/ 112012 h 573"/>
                <a:gd name="T28" fmla="*/ 107294 w 602"/>
                <a:gd name="T29" fmla="*/ 68792 h 573"/>
                <a:gd name="T30" fmla="*/ 71530 w 602"/>
                <a:gd name="T31" fmla="*/ 129660 h 573"/>
                <a:gd name="T32" fmla="*/ 38294 w 602"/>
                <a:gd name="T33" fmla="*/ 175761 h 573"/>
                <a:gd name="T34" fmla="*/ 25650 w 602"/>
                <a:gd name="T35" fmla="*/ 160274 h 573"/>
                <a:gd name="T36" fmla="*/ 66472 w 602"/>
                <a:gd name="T37" fmla="*/ 88961 h 573"/>
                <a:gd name="T38" fmla="*/ 92122 w 602"/>
                <a:gd name="T39" fmla="*/ 53305 h 573"/>
                <a:gd name="T40" fmla="*/ 107294 w 602"/>
                <a:gd name="T41" fmla="*/ 68792 h 573"/>
                <a:gd name="T42" fmla="*/ 2529 w 602"/>
                <a:gd name="T43" fmla="*/ 129660 h 573"/>
                <a:gd name="T44" fmla="*/ 0 w 602"/>
                <a:gd name="T45" fmla="*/ 94003 h 573"/>
                <a:gd name="T46" fmla="*/ 53828 w 602"/>
                <a:gd name="T47" fmla="*/ 88961 h 573"/>
                <a:gd name="T48" fmla="*/ 2529 w 602"/>
                <a:gd name="T49" fmla="*/ 129660 h 573"/>
                <a:gd name="T50" fmla="*/ 23121 w 602"/>
                <a:gd name="T51" fmla="*/ 173240 h 573"/>
                <a:gd name="T52" fmla="*/ 35765 w 602"/>
                <a:gd name="T53" fmla="*/ 185846 h 573"/>
                <a:gd name="T54" fmla="*/ 15534 w 602"/>
                <a:gd name="T55" fmla="*/ 195930 h 573"/>
                <a:gd name="T56" fmla="*/ 23121 w 602"/>
                <a:gd name="T57" fmla="*/ 173240 h 573"/>
                <a:gd name="T58" fmla="*/ 125357 w 602"/>
                <a:gd name="T59" fmla="*/ 88961 h 573"/>
                <a:gd name="T60" fmla="*/ 81645 w 602"/>
                <a:gd name="T61" fmla="*/ 129660 h 573"/>
                <a:gd name="T62" fmla="*/ 125357 w 602"/>
                <a:gd name="T63" fmla="*/ 88961 h 573"/>
                <a:gd name="T64" fmla="*/ 171238 w 602"/>
                <a:gd name="T65" fmla="*/ 150189 h 573"/>
                <a:gd name="T66" fmla="*/ 186411 w 602"/>
                <a:gd name="T67" fmla="*/ 147668 h 573"/>
                <a:gd name="T68" fmla="*/ 191468 w 602"/>
                <a:gd name="T69" fmla="*/ 167837 h 573"/>
                <a:gd name="T70" fmla="*/ 178824 w 602"/>
                <a:gd name="T71" fmla="*/ 170358 h 573"/>
                <a:gd name="T72" fmla="*/ 171238 w 602"/>
                <a:gd name="T73" fmla="*/ 150189 h 573"/>
                <a:gd name="T74" fmla="*/ 209531 w 602"/>
                <a:gd name="T75" fmla="*/ 206015 h 573"/>
                <a:gd name="T76" fmla="*/ 191468 w 602"/>
                <a:gd name="T77" fmla="*/ 178282 h 573"/>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0" t="0" r="r" b="b"/>
              <a:pathLst>
                <a:path w="602" h="573">
                  <a:moveTo>
                    <a:pt x="587" y="360"/>
                  </a:moveTo>
                  <a:lnTo>
                    <a:pt x="587" y="360"/>
                  </a:lnTo>
                  <a:cubicBezTo>
                    <a:pt x="523" y="360"/>
                    <a:pt x="523" y="360"/>
                    <a:pt x="523" y="360"/>
                  </a:cubicBezTo>
                  <a:cubicBezTo>
                    <a:pt x="516" y="353"/>
                    <a:pt x="516" y="353"/>
                    <a:pt x="516" y="346"/>
                  </a:cubicBezTo>
                  <a:cubicBezTo>
                    <a:pt x="516" y="346"/>
                    <a:pt x="509" y="332"/>
                    <a:pt x="502" y="318"/>
                  </a:cubicBezTo>
                  <a:cubicBezTo>
                    <a:pt x="495" y="304"/>
                    <a:pt x="481" y="275"/>
                    <a:pt x="467" y="247"/>
                  </a:cubicBezTo>
                  <a:cubicBezTo>
                    <a:pt x="587" y="247"/>
                    <a:pt x="587" y="247"/>
                    <a:pt x="587" y="247"/>
                  </a:cubicBezTo>
                  <a:cubicBezTo>
                    <a:pt x="594" y="247"/>
                    <a:pt x="601" y="254"/>
                    <a:pt x="601" y="261"/>
                  </a:cubicBezTo>
                  <a:cubicBezTo>
                    <a:pt x="601" y="346"/>
                    <a:pt x="601" y="346"/>
                    <a:pt x="601" y="346"/>
                  </a:cubicBezTo>
                  <a:cubicBezTo>
                    <a:pt x="601" y="353"/>
                    <a:pt x="594" y="360"/>
                    <a:pt x="587" y="360"/>
                  </a:cubicBezTo>
                  <a:close/>
                  <a:moveTo>
                    <a:pt x="467" y="311"/>
                  </a:moveTo>
                  <a:lnTo>
                    <a:pt x="467" y="311"/>
                  </a:lnTo>
                  <a:cubicBezTo>
                    <a:pt x="474" y="311"/>
                    <a:pt x="474" y="311"/>
                    <a:pt x="474" y="311"/>
                  </a:cubicBezTo>
                  <a:cubicBezTo>
                    <a:pt x="481" y="332"/>
                    <a:pt x="488" y="353"/>
                    <a:pt x="495" y="360"/>
                  </a:cubicBezTo>
                  <a:cubicBezTo>
                    <a:pt x="502" y="375"/>
                    <a:pt x="488" y="389"/>
                    <a:pt x="474" y="396"/>
                  </a:cubicBezTo>
                  <a:cubicBezTo>
                    <a:pt x="467" y="396"/>
                    <a:pt x="460" y="403"/>
                    <a:pt x="446" y="396"/>
                  </a:cubicBezTo>
                  <a:cubicBezTo>
                    <a:pt x="431" y="389"/>
                    <a:pt x="361" y="219"/>
                    <a:pt x="340" y="177"/>
                  </a:cubicBezTo>
                  <a:cubicBezTo>
                    <a:pt x="325" y="127"/>
                    <a:pt x="269" y="14"/>
                    <a:pt x="283" y="7"/>
                  </a:cubicBezTo>
                  <a:cubicBezTo>
                    <a:pt x="297" y="0"/>
                    <a:pt x="347" y="92"/>
                    <a:pt x="375" y="148"/>
                  </a:cubicBezTo>
                  <a:cubicBezTo>
                    <a:pt x="396" y="177"/>
                    <a:pt x="431" y="233"/>
                    <a:pt x="453" y="283"/>
                  </a:cubicBezTo>
                  <a:lnTo>
                    <a:pt x="460" y="290"/>
                  </a:lnTo>
                  <a:cubicBezTo>
                    <a:pt x="460" y="290"/>
                    <a:pt x="460" y="290"/>
                    <a:pt x="460" y="297"/>
                  </a:cubicBezTo>
                  <a:cubicBezTo>
                    <a:pt x="460" y="297"/>
                    <a:pt x="460" y="297"/>
                    <a:pt x="467" y="304"/>
                  </a:cubicBezTo>
                  <a:cubicBezTo>
                    <a:pt x="467" y="304"/>
                    <a:pt x="467" y="304"/>
                    <a:pt x="467" y="311"/>
                  </a:cubicBezTo>
                  <a:close/>
                  <a:moveTo>
                    <a:pt x="297" y="191"/>
                  </a:moveTo>
                  <a:lnTo>
                    <a:pt x="297" y="191"/>
                  </a:lnTo>
                  <a:cubicBezTo>
                    <a:pt x="248" y="275"/>
                    <a:pt x="248" y="275"/>
                    <a:pt x="248" y="275"/>
                  </a:cubicBezTo>
                  <a:cubicBezTo>
                    <a:pt x="198" y="360"/>
                    <a:pt x="198" y="360"/>
                    <a:pt x="198" y="360"/>
                  </a:cubicBezTo>
                  <a:cubicBezTo>
                    <a:pt x="127" y="481"/>
                    <a:pt x="127" y="481"/>
                    <a:pt x="127" y="481"/>
                  </a:cubicBezTo>
                  <a:cubicBezTo>
                    <a:pt x="127" y="488"/>
                    <a:pt x="113" y="488"/>
                    <a:pt x="106" y="488"/>
                  </a:cubicBezTo>
                  <a:cubicBezTo>
                    <a:pt x="71" y="466"/>
                    <a:pt x="71" y="466"/>
                    <a:pt x="71" y="466"/>
                  </a:cubicBezTo>
                  <a:cubicBezTo>
                    <a:pt x="64" y="459"/>
                    <a:pt x="64" y="452"/>
                    <a:pt x="71" y="445"/>
                  </a:cubicBezTo>
                  <a:cubicBezTo>
                    <a:pt x="120" y="360"/>
                    <a:pt x="120" y="360"/>
                    <a:pt x="120" y="360"/>
                  </a:cubicBezTo>
                  <a:cubicBezTo>
                    <a:pt x="184" y="247"/>
                    <a:pt x="184" y="247"/>
                    <a:pt x="184" y="247"/>
                  </a:cubicBezTo>
                  <a:cubicBezTo>
                    <a:pt x="233" y="155"/>
                    <a:pt x="233" y="155"/>
                    <a:pt x="233" y="155"/>
                  </a:cubicBezTo>
                  <a:cubicBezTo>
                    <a:pt x="240" y="148"/>
                    <a:pt x="248" y="141"/>
                    <a:pt x="255" y="148"/>
                  </a:cubicBezTo>
                  <a:cubicBezTo>
                    <a:pt x="290" y="170"/>
                    <a:pt x="290" y="170"/>
                    <a:pt x="290" y="170"/>
                  </a:cubicBezTo>
                  <a:cubicBezTo>
                    <a:pt x="297" y="170"/>
                    <a:pt x="304" y="184"/>
                    <a:pt x="297" y="191"/>
                  </a:cubicBezTo>
                  <a:close/>
                  <a:moveTo>
                    <a:pt x="7" y="360"/>
                  </a:moveTo>
                  <a:lnTo>
                    <a:pt x="7" y="360"/>
                  </a:lnTo>
                  <a:cubicBezTo>
                    <a:pt x="0" y="360"/>
                    <a:pt x="0" y="353"/>
                    <a:pt x="0" y="346"/>
                  </a:cubicBezTo>
                  <a:cubicBezTo>
                    <a:pt x="0" y="261"/>
                    <a:pt x="0" y="261"/>
                    <a:pt x="0" y="261"/>
                  </a:cubicBezTo>
                  <a:cubicBezTo>
                    <a:pt x="0" y="254"/>
                    <a:pt x="0" y="247"/>
                    <a:pt x="7" y="247"/>
                  </a:cubicBezTo>
                  <a:cubicBezTo>
                    <a:pt x="149" y="247"/>
                    <a:pt x="149" y="247"/>
                    <a:pt x="149" y="247"/>
                  </a:cubicBezTo>
                  <a:cubicBezTo>
                    <a:pt x="92" y="360"/>
                    <a:pt x="92" y="360"/>
                    <a:pt x="92" y="360"/>
                  </a:cubicBezTo>
                  <a:lnTo>
                    <a:pt x="7" y="360"/>
                  </a:lnTo>
                  <a:close/>
                  <a:moveTo>
                    <a:pt x="64" y="481"/>
                  </a:moveTo>
                  <a:lnTo>
                    <a:pt x="64" y="481"/>
                  </a:lnTo>
                  <a:cubicBezTo>
                    <a:pt x="99" y="502"/>
                    <a:pt x="99" y="502"/>
                    <a:pt x="99" y="502"/>
                  </a:cubicBezTo>
                  <a:cubicBezTo>
                    <a:pt x="106" y="509"/>
                    <a:pt x="106" y="516"/>
                    <a:pt x="99" y="516"/>
                  </a:cubicBezTo>
                  <a:cubicBezTo>
                    <a:pt x="50" y="551"/>
                    <a:pt x="50" y="551"/>
                    <a:pt x="50" y="551"/>
                  </a:cubicBezTo>
                  <a:cubicBezTo>
                    <a:pt x="43" y="551"/>
                    <a:pt x="43" y="551"/>
                    <a:pt x="43" y="544"/>
                  </a:cubicBezTo>
                  <a:cubicBezTo>
                    <a:pt x="50" y="488"/>
                    <a:pt x="50" y="488"/>
                    <a:pt x="50" y="488"/>
                  </a:cubicBezTo>
                  <a:cubicBezTo>
                    <a:pt x="50" y="481"/>
                    <a:pt x="57" y="481"/>
                    <a:pt x="64" y="481"/>
                  </a:cubicBezTo>
                  <a:close/>
                  <a:moveTo>
                    <a:pt x="347" y="247"/>
                  </a:moveTo>
                  <a:lnTo>
                    <a:pt x="347" y="247"/>
                  </a:lnTo>
                  <a:cubicBezTo>
                    <a:pt x="368" y="297"/>
                    <a:pt x="382" y="332"/>
                    <a:pt x="396" y="360"/>
                  </a:cubicBezTo>
                  <a:cubicBezTo>
                    <a:pt x="226" y="360"/>
                    <a:pt x="226" y="360"/>
                    <a:pt x="226" y="360"/>
                  </a:cubicBezTo>
                  <a:cubicBezTo>
                    <a:pt x="290" y="247"/>
                    <a:pt x="290" y="247"/>
                    <a:pt x="290" y="247"/>
                  </a:cubicBezTo>
                  <a:lnTo>
                    <a:pt x="347" y="247"/>
                  </a:lnTo>
                  <a:close/>
                  <a:moveTo>
                    <a:pt x="474" y="417"/>
                  </a:moveTo>
                  <a:lnTo>
                    <a:pt x="474" y="417"/>
                  </a:lnTo>
                  <a:cubicBezTo>
                    <a:pt x="495" y="403"/>
                    <a:pt x="495" y="403"/>
                    <a:pt x="495" y="403"/>
                  </a:cubicBezTo>
                  <a:cubicBezTo>
                    <a:pt x="502" y="403"/>
                    <a:pt x="516" y="403"/>
                    <a:pt x="516" y="410"/>
                  </a:cubicBezTo>
                  <a:cubicBezTo>
                    <a:pt x="537" y="445"/>
                    <a:pt x="537" y="445"/>
                    <a:pt x="537" y="445"/>
                  </a:cubicBezTo>
                  <a:cubicBezTo>
                    <a:pt x="537" y="452"/>
                    <a:pt x="537" y="459"/>
                    <a:pt x="530" y="466"/>
                  </a:cubicBezTo>
                  <a:cubicBezTo>
                    <a:pt x="516" y="473"/>
                    <a:pt x="516" y="473"/>
                    <a:pt x="516" y="473"/>
                  </a:cubicBezTo>
                  <a:cubicBezTo>
                    <a:pt x="509" y="481"/>
                    <a:pt x="495" y="481"/>
                    <a:pt x="495" y="473"/>
                  </a:cubicBezTo>
                  <a:cubicBezTo>
                    <a:pt x="474" y="438"/>
                    <a:pt x="474" y="438"/>
                    <a:pt x="474" y="438"/>
                  </a:cubicBezTo>
                  <a:cubicBezTo>
                    <a:pt x="467" y="431"/>
                    <a:pt x="467" y="417"/>
                    <a:pt x="474" y="417"/>
                  </a:cubicBezTo>
                  <a:close/>
                  <a:moveTo>
                    <a:pt x="580" y="572"/>
                  </a:moveTo>
                  <a:lnTo>
                    <a:pt x="580" y="572"/>
                  </a:lnTo>
                  <a:cubicBezTo>
                    <a:pt x="580" y="558"/>
                    <a:pt x="544" y="551"/>
                    <a:pt x="530" y="530"/>
                  </a:cubicBezTo>
                  <a:cubicBezTo>
                    <a:pt x="509" y="509"/>
                    <a:pt x="523" y="502"/>
                    <a:pt x="530" y="495"/>
                  </a:cubicBezTo>
                  <a:cubicBezTo>
                    <a:pt x="594" y="459"/>
                    <a:pt x="580" y="572"/>
                    <a:pt x="580" y="572"/>
                  </a:cubicBezTo>
                  <a:close/>
                </a:path>
              </a:pathLst>
            </a:custGeom>
            <a:solidFill>
              <a:srgbClr val="FFFFFF"/>
            </a:solidFill>
            <a:ln>
              <a:noFill/>
            </a:ln>
            <a:effectLst/>
            <a:extLst>
              <a:ext uri="{91240B29-F687-4F45-9708-019B960494DF}">
                <a14:hiddenLine xmlns:a14="http://schemas.microsoft.com/office/drawing/2010/main" w="9525">
                  <a:solidFill>
                    <a:srgbClr val="808080"/>
                  </a:solidFill>
                  <a:bevel/>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wrap="none" anchor="ctr"/>
            <a:lstStyle/>
            <a:p>
              <a:pPr eaLnBrk="1" hangingPunct="1">
                <a:defRPr/>
              </a:pPr>
              <a:endParaRPr lang="zh-CN" altLang="en-US">
                <a:latin typeface="FZHei-B01S" panose="02010601030101010101" pitchFamily="2" charset="-122"/>
                <a:ea typeface="FZHei-B01S" panose="02010601030101010101" pitchFamily="2" charset="-122"/>
                <a:sym typeface="FZHei-B01S" panose="02010601030101010101" pitchFamily="2" charset="-122"/>
              </a:endParaRPr>
            </a:p>
          </p:txBody>
        </p:sp>
      </p:grpSp>
      <p:grpSp>
        <p:nvGrpSpPr>
          <p:cNvPr id="6" name="组合 5"/>
          <p:cNvGrpSpPr/>
          <p:nvPr/>
        </p:nvGrpSpPr>
        <p:grpSpPr>
          <a:xfrm>
            <a:off x="7368034" y="4133505"/>
            <a:ext cx="801843" cy="801843"/>
            <a:chOff x="7228334" y="4133505"/>
            <a:chExt cx="801843" cy="801843"/>
          </a:xfrm>
        </p:grpSpPr>
        <p:sp>
          <p:nvSpPr>
            <p:cNvPr id="77" name="橢圓 9"/>
            <p:cNvSpPr/>
            <p:nvPr/>
          </p:nvSpPr>
          <p:spPr>
            <a:xfrm>
              <a:off x="7228334" y="4133505"/>
              <a:ext cx="801843" cy="801843"/>
            </a:xfrm>
            <a:prstGeom prst="ellipse">
              <a:avLst/>
            </a:prstGeom>
            <a:solidFill>
              <a:schemeClr val="accent1"/>
            </a:solidFill>
            <a:ln w="25400" cap="flat" cmpd="sng" algn="ctr">
              <a:noFill/>
              <a:prstDash val="solid"/>
              <a:headEnd type="none" w="med" len="med"/>
              <a:tailEnd type="none" w="med" len="med"/>
            </a:ln>
            <a:effectLst/>
          </p:spPr>
          <p:txBody>
            <a:bodyPr/>
            <a:lstStyle/>
            <a:p>
              <a:pPr marL="233680" indent="-233680" eaLnBrk="1" fontAlgn="auto" hangingPunct="1">
                <a:lnSpc>
                  <a:spcPct val="95000"/>
                </a:lnSpc>
                <a:spcBef>
                  <a:spcPct val="50000"/>
                </a:spcBef>
                <a:spcAft>
                  <a:spcPct val="35000"/>
                </a:spcAft>
                <a:buClr>
                  <a:srgbClr val="678BA8"/>
                </a:buClr>
                <a:buFontTx/>
                <a:buChar char="•"/>
                <a:defRPr/>
              </a:pPr>
              <a:endParaRPr lang="zh-TW" altLang="en-US" sz="3200" kern="0">
                <a:solidFill>
                  <a:schemeClr val="tx1">
                    <a:lumMod val="65000"/>
                    <a:lumOff val="35000"/>
                  </a:schemeClr>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86" name="Freeform 16"/>
            <p:cNvSpPr>
              <a:spLocks noChangeArrowheads="1"/>
            </p:cNvSpPr>
            <p:nvPr/>
          </p:nvSpPr>
          <p:spPr bwMode="auto">
            <a:xfrm>
              <a:off x="7510231" y="4387789"/>
              <a:ext cx="243581" cy="320133"/>
            </a:xfrm>
            <a:custGeom>
              <a:avLst/>
              <a:gdLst>
                <a:gd name="T0" fmla="*/ 69059 w 461"/>
                <a:gd name="T1" fmla="*/ 142453 h 609"/>
                <a:gd name="T2" fmla="*/ 69059 w 461"/>
                <a:gd name="T3" fmla="*/ 142453 h 609"/>
                <a:gd name="T4" fmla="*/ 63997 w 461"/>
                <a:gd name="T5" fmla="*/ 162598 h 609"/>
                <a:gd name="T6" fmla="*/ 58935 w 461"/>
                <a:gd name="T7" fmla="*/ 183102 h 609"/>
                <a:gd name="T8" fmla="*/ 40857 w 461"/>
                <a:gd name="T9" fmla="*/ 213319 h 609"/>
                <a:gd name="T10" fmla="*/ 35795 w 461"/>
                <a:gd name="T11" fmla="*/ 215837 h 609"/>
                <a:gd name="T12" fmla="*/ 33264 w 461"/>
                <a:gd name="T13" fmla="*/ 213319 h 609"/>
                <a:gd name="T14" fmla="*/ 33264 w 461"/>
                <a:gd name="T15" fmla="*/ 185620 h 609"/>
                <a:gd name="T16" fmla="*/ 38326 w 461"/>
                <a:gd name="T17" fmla="*/ 155043 h 609"/>
                <a:gd name="T18" fmla="*/ 51342 w 461"/>
                <a:gd name="T19" fmla="*/ 103962 h 609"/>
                <a:gd name="T20" fmla="*/ 51342 w 461"/>
                <a:gd name="T21" fmla="*/ 98925 h 609"/>
                <a:gd name="T22" fmla="*/ 48811 w 461"/>
                <a:gd name="T23" fmla="*/ 86335 h 609"/>
                <a:gd name="T24" fmla="*/ 48811 w 461"/>
                <a:gd name="T25" fmla="*/ 68708 h 609"/>
                <a:gd name="T26" fmla="*/ 66528 w 461"/>
                <a:gd name="T27" fmla="*/ 48204 h 609"/>
                <a:gd name="T28" fmla="*/ 79544 w 461"/>
                <a:gd name="T29" fmla="*/ 50722 h 609"/>
                <a:gd name="T30" fmla="*/ 87137 w 461"/>
                <a:gd name="T31" fmla="*/ 60794 h 609"/>
                <a:gd name="T32" fmla="*/ 87137 w 461"/>
                <a:gd name="T33" fmla="*/ 76263 h 609"/>
                <a:gd name="T34" fmla="*/ 79544 w 461"/>
                <a:gd name="T35" fmla="*/ 103962 h 609"/>
                <a:gd name="T36" fmla="*/ 77013 w 461"/>
                <a:gd name="T37" fmla="*/ 119430 h 609"/>
                <a:gd name="T38" fmla="*/ 84606 w 461"/>
                <a:gd name="T39" fmla="*/ 132021 h 609"/>
                <a:gd name="T40" fmla="*/ 97261 w 461"/>
                <a:gd name="T41" fmla="*/ 134539 h 609"/>
                <a:gd name="T42" fmla="*/ 120401 w 461"/>
                <a:gd name="T43" fmla="*/ 121948 h 609"/>
                <a:gd name="T44" fmla="*/ 135586 w 461"/>
                <a:gd name="T45" fmla="*/ 81299 h 609"/>
                <a:gd name="T46" fmla="*/ 135586 w 461"/>
                <a:gd name="T47" fmla="*/ 66190 h 609"/>
                <a:gd name="T48" fmla="*/ 125463 w 461"/>
                <a:gd name="T49" fmla="*/ 38131 h 609"/>
                <a:gd name="T50" fmla="*/ 104854 w 461"/>
                <a:gd name="T51" fmla="*/ 22663 h 609"/>
                <a:gd name="T52" fmla="*/ 74121 w 461"/>
                <a:gd name="T53" fmla="*/ 22663 h 609"/>
                <a:gd name="T54" fmla="*/ 30733 w 461"/>
                <a:gd name="T55" fmla="*/ 50722 h 609"/>
                <a:gd name="T56" fmla="*/ 23140 w 461"/>
                <a:gd name="T57" fmla="*/ 81299 h 609"/>
                <a:gd name="T58" fmla="*/ 30733 w 461"/>
                <a:gd name="T59" fmla="*/ 101444 h 609"/>
                <a:gd name="T60" fmla="*/ 33264 w 461"/>
                <a:gd name="T61" fmla="*/ 106840 h 609"/>
                <a:gd name="T62" fmla="*/ 33264 w 461"/>
                <a:gd name="T63" fmla="*/ 116912 h 609"/>
                <a:gd name="T64" fmla="*/ 28202 w 461"/>
                <a:gd name="T65" fmla="*/ 124466 h 609"/>
                <a:gd name="T66" fmla="*/ 23140 w 461"/>
                <a:gd name="T67" fmla="*/ 124466 h 609"/>
                <a:gd name="T68" fmla="*/ 0 w 461"/>
                <a:gd name="T69" fmla="*/ 91371 h 609"/>
                <a:gd name="T70" fmla="*/ 0 w 461"/>
                <a:gd name="T71" fmla="*/ 63312 h 609"/>
                <a:gd name="T72" fmla="*/ 10485 w 461"/>
                <a:gd name="T73" fmla="*/ 43167 h 609"/>
                <a:gd name="T74" fmla="*/ 38326 w 461"/>
                <a:gd name="T75" fmla="*/ 12591 h 609"/>
                <a:gd name="T76" fmla="*/ 71590 w 461"/>
                <a:gd name="T77" fmla="*/ 0 h 609"/>
                <a:gd name="T78" fmla="*/ 87137 w 461"/>
                <a:gd name="T79" fmla="*/ 0 h 609"/>
                <a:gd name="T80" fmla="*/ 122932 w 461"/>
                <a:gd name="T81" fmla="*/ 7554 h 609"/>
                <a:gd name="T82" fmla="*/ 148241 w 461"/>
                <a:gd name="T83" fmla="*/ 25541 h 609"/>
                <a:gd name="T84" fmla="*/ 163788 w 461"/>
                <a:gd name="T85" fmla="*/ 53240 h 609"/>
                <a:gd name="T86" fmla="*/ 166319 w 461"/>
                <a:gd name="T87" fmla="*/ 73744 h 609"/>
                <a:gd name="T88" fmla="*/ 163788 w 461"/>
                <a:gd name="T89" fmla="*/ 91371 h 609"/>
                <a:gd name="T90" fmla="*/ 130525 w 461"/>
                <a:gd name="T91" fmla="*/ 147489 h 609"/>
                <a:gd name="T92" fmla="*/ 117870 w 461"/>
                <a:gd name="T93" fmla="*/ 155043 h 609"/>
                <a:gd name="T94" fmla="*/ 97261 w 461"/>
                <a:gd name="T95" fmla="*/ 157561 h 609"/>
                <a:gd name="T96" fmla="*/ 82075 w 461"/>
                <a:gd name="T97" fmla="*/ 152525 h 609"/>
                <a:gd name="T98" fmla="*/ 69059 w 461"/>
                <a:gd name="T99" fmla="*/ 142453 h 609"/>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461" h="609">
                  <a:moveTo>
                    <a:pt x="191" y="396"/>
                  </a:moveTo>
                  <a:lnTo>
                    <a:pt x="191" y="396"/>
                  </a:lnTo>
                  <a:cubicBezTo>
                    <a:pt x="184" y="410"/>
                    <a:pt x="184" y="431"/>
                    <a:pt x="177" y="452"/>
                  </a:cubicBezTo>
                  <a:cubicBezTo>
                    <a:pt x="170" y="473"/>
                    <a:pt x="170" y="495"/>
                    <a:pt x="163" y="509"/>
                  </a:cubicBezTo>
                  <a:cubicBezTo>
                    <a:pt x="149" y="544"/>
                    <a:pt x="135" y="572"/>
                    <a:pt x="113" y="593"/>
                  </a:cubicBezTo>
                  <a:cubicBezTo>
                    <a:pt x="99" y="608"/>
                    <a:pt x="99" y="600"/>
                    <a:pt x="99" y="600"/>
                  </a:cubicBezTo>
                  <a:cubicBezTo>
                    <a:pt x="92" y="600"/>
                    <a:pt x="92" y="600"/>
                    <a:pt x="92" y="593"/>
                  </a:cubicBezTo>
                  <a:cubicBezTo>
                    <a:pt x="92" y="572"/>
                    <a:pt x="92" y="544"/>
                    <a:pt x="92" y="516"/>
                  </a:cubicBezTo>
                  <a:cubicBezTo>
                    <a:pt x="92" y="487"/>
                    <a:pt x="99" y="459"/>
                    <a:pt x="106" y="431"/>
                  </a:cubicBezTo>
                  <a:cubicBezTo>
                    <a:pt x="120" y="389"/>
                    <a:pt x="128" y="339"/>
                    <a:pt x="142" y="289"/>
                  </a:cubicBezTo>
                  <a:cubicBezTo>
                    <a:pt x="142" y="282"/>
                    <a:pt x="142" y="282"/>
                    <a:pt x="142" y="275"/>
                  </a:cubicBezTo>
                  <a:cubicBezTo>
                    <a:pt x="142" y="261"/>
                    <a:pt x="135" y="254"/>
                    <a:pt x="135" y="240"/>
                  </a:cubicBezTo>
                  <a:cubicBezTo>
                    <a:pt x="135" y="219"/>
                    <a:pt x="135" y="205"/>
                    <a:pt x="135" y="191"/>
                  </a:cubicBezTo>
                  <a:cubicBezTo>
                    <a:pt x="142" y="169"/>
                    <a:pt x="156" y="148"/>
                    <a:pt x="184" y="134"/>
                  </a:cubicBezTo>
                  <a:cubicBezTo>
                    <a:pt x="198" y="134"/>
                    <a:pt x="213" y="134"/>
                    <a:pt x="220" y="141"/>
                  </a:cubicBezTo>
                  <a:cubicBezTo>
                    <a:pt x="234" y="148"/>
                    <a:pt x="241" y="155"/>
                    <a:pt x="241" y="169"/>
                  </a:cubicBezTo>
                  <a:cubicBezTo>
                    <a:pt x="248" y="184"/>
                    <a:pt x="241" y="205"/>
                    <a:pt x="241" y="212"/>
                  </a:cubicBezTo>
                  <a:cubicBezTo>
                    <a:pt x="234" y="240"/>
                    <a:pt x="227" y="261"/>
                    <a:pt x="220" y="289"/>
                  </a:cubicBezTo>
                  <a:cubicBezTo>
                    <a:pt x="213" y="304"/>
                    <a:pt x="213" y="318"/>
                    <a:pt x="213" y="332"/>
                  </a:cubicBezTo>
                  <a:cubicBezTo>
                    <a:pt x="220" y="346"/>
                    <a:pt x="227" y="360"/>
                    <a:pt x="234" y="367"/>
                  </a:cubicBezTo>
                  <a:cubicBezTo>
                    <a:pt x="248" y="374"/>
                    <a:pt x="255" y="374"/>
                    <a:pt x="269" y="374"/>
                  </a:cubicBezTo>
                  <a:cubicBezTo>
                    <a:pt x="304" y="374"/>
                    <a:pt x="318" y="353"/>
                    <a:pt x="333" y="339"/>
                  </a:cubicBezTo>
                  <a:cubicBezTo>
                    <a:pt x="354" y="311"/>
                    <a:pt x="368" y="275"/>
                    <a:pt x="375" y="226"/>
                  </a:cubicBezTo>
                  <a:cubicBezTo>
                    <a:pt x="375" y="212"/>
                    <a:pt x="375" y="198"/>
                    <a:pt x="375" y="184"/>
                  </a:cubicBezTo>
                  <a:cubicBezTo>
                    <a:pt x="375" y="148"/>
                    <a:pt x="368" y="127"/>
                    <a:pt x="347" y="106"/>
                  </a:cubicBezTo>
                  <a:cubicBezTo>
                    <a:pt x="333" y="92"/>
                    <a:pt x="318" y="78"/>
                    <a:pt x="290" y="63"/>
                  </a:cubicBezTo>
                  <a:cubicBezTo>
                    <a:pt x="269" y="56"/>
                    <a:pt x="234" y="56"/>
                    <a:pt x="205" y="63"/>
                  </a:cubicBezTo>
                  <a:cubicBezTo>
                    <a:pt x="149" y="71"/>
                    <a:pt x="106" y="99"/>
                    <a:pt x="85" y="141"/>
                  </a:cubicBezTo>
                  <a:cubicBezTo>
                    <a:pt x="71" y="169"/>
                    <a:pt x="64" y="191"/>
                    <a:pt x="64" y="226"/>
                  </a:cubicBezTo>
                  <a:cubicBezTo>
                    <a:pt x="64" y="247"/>
                    <a:pt x="71" y="268"/>
                    <a:pt x="85" y="282"/>
                  </a:cubicBezTo>
                  <a:cubicBezTo>
                    <a:pt x="85" y="289"/>
                    <a:pt x="92" y="289"/>
                    <a:pt x="92" y="297"/>
                  </a:cubicBezTo>
                  <a:cubicBezTo>
                    <a:pt x="99" y="304"/>
                    <a:pt x="92" y="318"/>
                    <a:pt x="92" y="325"/>
                  </a:cubicBezTo>
                  <a:cubicBezTo>
                    <a:pt x="85" y="332"/>
                    <a:pt x="85" y="346"/>
                    <a:pt x="78" y="346"/>
                  </a:cubicBezTo>
                  <a:cubicBezTo>
                    <a:pt x="71" y="346"/>
                    <a:pt x="64" y="346"/>
                    <a:pt x="64" y="346"/>
                  </a:cubicBezTo>
                  <a:cubicBezTo>
                    <a:pt x="29" y="325"/>
                    <a:pt x="15" y="297"/>
                    <a:pt x="0" y="254"/>
                  </a:cubicBezTo>
                  <a:cubicBezTo>
                    <a:pt x="0" y="233"/>
                    <a:pt x="0" y="205"/>
                    <a:pt x="0" y="176"/>
                  </a:cubicBezTo>
                  <a:cubicBezTo>
                    <a:pt x="7" y="155"/>
                    <a:pt x="15" y="134"/>
                    <a:pt x="29" y="120"/>
                  </a:cubicBezTo>
                  <a:cubicBezTo>
                    <a:pt x="43" y="85"/>
                    <a:pt x="71" y="56"/>
                    <a:pt x="106" y="35"/>
                  </a:cubicBezTo>
                  <a:cubicBezTo>
                    <a:pt x="135" y="21"/>
                    <a:pt x="163" y="7"/>
                    <a:pt x="198" y="0"/>
                  </a:cubicBezTo>
                  <a:cubicBezTo>
                    <a:pt x="213" y="0"/>
                    <a:pt x="227" y="0"/>
                    <a:pt x="241" y="0"/>
                  </a:cubicBezTo>
                  <a:cubicBezTo>
                    <a:pt x="276" y="0"/>
                    <a:pt x="311" y="7"/>
                    <a:pt x="340" y="21"/>
                  </a:cubicBezTo>
                  <a:cubicBezTo>
                    <a:pt x="368" y="35"/>
                    <a:pt x="389" y="49"/>
                    <a:pt x="410" y="71"/>
                  </a:cubicBezTo>
                  <a:cubicBezTo>
                    <a:pt x="431" y="92"/>
                    <a:pt x="446" y="113"/>
                    <a:pt x="453" y="148"/>
                  </a:cubicBezTo>
                  <a:cubicBezTo>
                    <a:pt x="460" y="162"/>
                    <a:pt x="460" y="184"/>
                    <a:pt x="460" y="205"/>
                  </a:cubicBezTo>
                  <a:cubicBezTo>
                    <a:pt x="460" y="219"/>
                    <a:pt x="460" y="240"/>
                    <a:pt x="453" y="254"/>
                  </a:cubicBezTo>
                  <a:cubicBezTo>
                    <a:pt x="446" y="325"/>
                    <a:pt x="410" y="382"/>
                    <a:pt x="361" y="410"/>
                  </a:cubicBezTo>
                  <a:cubicBezTo>
                    <a:pt x="354" y="417"/>
                    <a:pt x="340" y="424"/>
                    <a:pt x="326" y="431"/>
                  </a:cubicBezTo>
                  <a:cubicBezTo>
                    <a:pt x="304" y="431"/>
                    <a:pt x="290" y="438"/>
                    <a:pt x="269" y="438"/>
                  </a:cubicBezTo>
                  <a:cubicBezTo>
                    <a:pt x="255" y="431"/>
                    <a:pt x="234" y="431"/>
                    <a:pt x="227" y="424"/>
                  </a:cubicBezTo>
                  <a:cubicBezTo>
                    <a:pt x="213" y="417"/>
                    <a:pt x="198" y="403"/>
                    <a:pt x="191" y="396"/>
                  </a:cubicBezTo>
                </a:path>
              </a:pathLst>
            </a:custGeom>
            <a:solidFill>
              <a:srgbClr val="FFFFFF"/>
            </a:solidFill>
            <a:ln>
              <a:noFill/>
            </a:ln>
            <a:effectLst/>
            <a:extLst>
              <a:ext uri="{91240B29-F687-4F45-9708-019B960494DF}">
                <a14:hiddenLine xmlns:a14="http://schemas.microsoft.com/office/drawing/2010/main" w="9525">
                  <a:solidFill>
                    <a:srgbClr val="808080"/>
                  </a:solidFill>
                  <a:bevel/>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wrap="none" anchor="ctr"/>
            <a:lstStyle/>
            <a:p>
              <a:pPr eaLnBrk="1" hangingPunct="1">
                <a:defRPr/>
              </a:pPr>
              <a:endParaRPr lang="zh-CN" altLang="en-US">
                <a:latin typeface="FZHei-B01S" panose="02010601030101010101" pitchFamily="2" charset="-122"/>
                <a:ea typeface="FZHei-B01S" panose="02010601030101010101" pitchFamily="2" charset="-122"/>
                <a:sym typeface="FZHei-B01S" panose="02010601030101010101" pitchFamily="2" charset="-122"/>
              </a:endParaRPr>
            </a:p>
          </p:txBody>
        </p:sp>
      </p:grpSp>
      <p:sp>
        <p:nvSpPr>
          <p:cNvPr id="46" name="橢圓 6"/>
          <p:cNvSpPr/>
          <p:nvPr/>
        </p:nvSpPr>
        <p:spPr>
          <a:xfrm>
            <a:off x="4647013" y="3154955"/>
            <a:ext cx="473634" cy="473634"/>
          </a:xfrm>
          <a:prstGeom prst="ellipse">
            <a:avLst/>
          </a:prstGeom>
          <a:solidFill>
            <a:schemeClr val="accent2"/>
          </a:solidFill>
          <a:ln w="25400" cap="flat" cmpd="sng" algn="ctr">
            <a:noFill/>
            <a:prstDash val="solid"/>
            <a:headEnd type="none" w="med" len="med"/>
            <a:tailEnd type="none" w="med" len="med"/>
          </a:ln>
          <a:effectLst/>
        </p:spPr>
        <p:txBody>
          <a:bodyPr/>
          <a:lstStyle/>
          <a:p>
            <a:pPr marL="233680" indent="-233680" eaLnBrk="1" fontAlgn="auto" hangingPunct="1">
              <a:lnSpc>
                <a:spcPct val="95000"/>
              </a:lnSpc>
              <a:spcBef>
                <a:spcPct val="50000"/>
              </a:spcBef>
              <a:spcAft>
                <a:spcPct val="35000"/>
              </a:spcAft>
              <a:buClr>
                <a:srgbClr val="678BA8"/>
              </a:buClr>
              <a:buFontTx/>
              <a:buChar char="•"/>
              <a:defRPr/>
            </a:pPr>
            <a:endParaRPr lang="zh-TW" altLang="en-US" sz="3200" kern="0">
              <a:solidFill>
                <a:schemeClr val="tx1">
                  <a:lumMod val="65000"/>
                  <a:lumOff val="35000"/>
                </a:schemeClr>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48" name="橢圓 6"/>
          <p:cNvSpPr/>
          <p:nvPr/>
        </p:nvSpPr>
        <p:spPr>
          <a:xfrm>
            <a:off x="7125526" y="3311947"/>
            <a:ext cx="473634" cy="473634"/>
          </a:xfrm>
          <a:prstGeom prst="ellipse">
            <a:avLst/>
          </a:prstGeom>
          <a:solidFill>
            <a:schemeClr val="accent2"/>
          </a:solidFill>
          <a:ln w="25400" cap="flat" cmpd="sng" algn="ctr">
            <a:noFill/>
            <a:prstDash val="solid"/>
            <a:headEnd type="none" w="med" len="med"/>
            <a:tailEnd type="none" w="med" len="med"/>
          </a:ln>
          <a:effectLst/>
        </p:spPr>
        <p:txBody>
          <a:bodyPr/>
          <a:lstStyle/>
          <a:p>
            <a:pPr marL="233680" indent="-233680" eaLnBrk="1" fontAlgn="auto" hangingPunct="1">
              <a:lnSpc>
                <a:spcPct val="95000"/>
              </a:lnSpc>
              <a:spcBef>
                <a:spcPct val="50000"/>
              </a:spcBef>
              <a:spcAft>
                <a:spcPct val="35000"/>
              </a:spcAft>
              <a:buClr>
                <a:srgbClr val="678BA8"/>
              </a:buClr>
              <a:buFontTx/>
              <a:buChar char="•"/>
              <a:defRPr/>
            </a:pPr>
            <a:endParaRPr lang="zh-TW" altLang="en-US" sz="3200" kern="0">
              <a:solidFill>
                <a:schemeClr val="tx1">
                  <a:lumMod val="65000"/>
                  <a:lumOff val="35000"/>
                </a:schemeClr>
              </a:solidFill>
              <a:latin typeface="FZHei-B01S" panose="02010601030101010101" pitchFamily="2" charset="-122"/>
              <a:ea typeface="FZHei-B01S" panose="02010601030101010101" pitchFamily="2" charset="-122"/>
              <a:sym typeface="FZHei-B01S" panose="02010601030101010101" pitchFamily="2" charset="-122"/>
            </a:endParaRPr>
          </a:p>
        </p:txBody>
      </p:sp>
      <p:grpSp>
        <p:nvGrpSpPr>
          <p:cNvPr id="51" name="组合 50"/>
          <p:cNvGrpSpPr/>
          <p:nvPr/>
        </p:nvGrpSpPr>
        <p:grpSpPr>
          <a:xfrm>
            <a:off x="946814" y="4620277"/>
            <a:ext cx="3071263" cy="928168"/>
            <a:chOff x="7483989" y="3339882"/>
            <a:chExt cx="3071263" cy="928168"/>
          </a:xfrm>
        </p:grpSpPr>
        <p:sp>
          <p:nvSpPr>
            <p:cNvPr id="52" name="矩形 51"/>
            <p:cNvSpPr/>
            <p:nvPr/>
          </p:nvSpPr>
          <p:spPr>
            <a:xfrm>
              <a:off x="7483989" y="3732519"/>
              <a:ext cx="3071263" cy="535531"/>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1200" dirty="0">
                  <a:solidFill>
                    <a:schemeClr val="tx1">
                      <a:lumMod val="65000"/>
                      <a:lumOff val="35000"/>
                    </a:schemeClr>
                  </a:solidFill>
                  <a:latin typeface="FZHei-B01S" panose="02010601030101010101" pitchFamily="2" charset="-122"/>
                  <a:ea typeface="FZHei-B01S" panose="02010601030101010101" pitchFamily="2" charset="-122"/>
                  <a:sym typeface="FZHei-B01S" panose="02010601030101010101" pitchFamily="2" charset="-122"/>
                </a:rPr>
                <a:t>用户可以在投影仪或者计算机上进行演示也可以将演示文稿打印出来制作成胶片</a:t>
              </a:r>
              <a:endParaRPr lang="zh-CN" altLang="en-US" sz="1200" dirty="0">
                <a:solidFill>
                  <a:schemeClr val="tx1">
                    <a:lumMod val="65000"/>
                    <a:lumOff val="35000"/>
                  </a:schemeClr>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53" name="矩形 52"/>
            <p:cNvSpPr/>
            <p:nvPr/>
          </p:nvSpPr>
          <p:spPr>
            <a:xfrm>
              <a:off x="8504700" y="3339882"/>
              <a:ext cx="2050552" cy="437877"/>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2000" b="1" dirty="0">
                  <a:solidFill>
                    <a:schemeClr val="tx1">
                      <a:lumMod val="65000"/>
                      <a:lumOff val="35000"/>
                    </a:schemeClr>
                  </a:solidFill>
                  <a:latin typeface="FZHei-B01S" panose="02010601030101010101" pitchFamily="2" charset="-122"/>
                  <a:ea typeface="FZHei-B01S" panose="02010601030101010101" pitchFamily="2" charset="-122"/>
                  <a:sym typeface="FZHei-B01S" panose="02010601030101010101" pitchFamily="2" charset="-122"/>
                </a:rPr>
                <a:t>标题文字添加</a:t>
              </a:r>
              <a:endParaRPr lang="zh-CN" altLang="en-US" sz="2000" b="1" dirty="0">
                <a:solidFill>
                  <a:schemeClr val="tx1">
                    <a:lumMod val="65000"/>
                    <a:lumOff val="35000"/>
                  </a:schemeClr>
                </a:solidFill>
                <a:latin typeface="FZHei-B01S" panose="02010601030101010101" pitchFamily="2" charset="-122"/>
                <a:ea typeface="FZHei-B01S" panose="02010601030101010101" pitchFamily="2" charset="-122"/>
                <a:sym typeface="FZHei-B01S" panose="02010601030101010101" pitchFamily="2" charset="-122"/>
              </a:endParaRPr>
            </a:p>
          </p:txBody>
        </p:sp>
      </p:grpSp>
      <p:grpSp>
        <p:nvGrpSpPr>
          <p:cNvPr id="54" name="组合 53"/>
          <p:cNvGrpSpPr/>
          <p:nvPr/>
        </p:nvGrpSpPr>
        <p:grpSpPr>
          <a:xfrm>
            <a:off x="8169877" y="4620277"/>
            <a:ext cx="3071263" cy="928168"/>
            <a:chOff x="7483989" y="3339882"/>
            <a:chExt cx="3071263" cy="928168"/>
          </a:xfrm>
        </p:grpSpPr>
        <p:sp>
          <p:nvSpPr>
            <p:cNvPr id="55" name="矩形 54"/>
            <p:cNvSpPr/>
            <p:nvPr/>
          </p:nvSpPr>
          <p:spPr>
            <a:xfrm>
              <a:off x="7483989" y="3732519"/>
              <a:ext cx="3071263" cy="535531"/>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200" dirty="0">
                  <a:solidFill>
                    <a:schemeClr val="tx1">
                      <a:lumMod val="65000"/>
                      <a:lumOff val="35000"/>
                    </a:schemeClr>
                  </a:solidFill>
                  <a:latin typeface="FZHei-B01S" panose="02010601030101010101" pitchFamily="2" charset="-122"/>
                  <a:ea typeface="FZHei-B01S" panose="02010601030101010101" pitchFamily="2" charset="-122"/>
                  <a:sym typeface="FZHei-B01S" panose="02010601030101010101" pitchFamily="2" charset="-122"/>
                </a:rPr>
                <a:t>用户可以在投影仪或者计算机上进行演示也可以将演示文稿打印出来制作成胶片</a:t>
              </a:r>
              <a:endParaRPr lang="zh-CN" altLang="en-US" sz="1200" dirty="0">
                <a:solidFill>
                  <a:schemeClr val="tx1">
                    <a:lumMod val="65000"/>
                    <a:lumOff val="35000"/>
                  </a:schemeClr>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56" name="矩形 55"/>
            <p:cNvSpPr/>
            <p:nvPr/>
          </p:nvSpPr>
          <p:spPr>
            <a:xfrm>
              <a:off x="7483989" y="3339882"/>
              <a:ext cx="2050552" cy="437877"/>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2000" b="1" dirty="0">
                  <a:solidFill>
                    <a:schemeClr val="tx1">
                      <a:lumMod val="65000"/>
                      <a:lumOff val="35000"/>
                    </a:schemeClr>
                  </a:solidFill>
                  <a:latin typeface="FZHei-B01S" panose="02010601030101010101" pitchFamily="2" charset="-122"/>
                  <a:ea typeface="FZHei-B01S" panose="02010601030101010101" pitchFamily="2" charset="-122"/>
                  <a:sym typeface="FZHei-B01S" panose="02010601030101010101" pitchFamily="2" charset="-122"/>
                </a:rPr>
                <a:t>标题文字添加</a:t>
              </a:r>
              <a:endParaRPr lang="zh-CN" altLang="en-US" sz="2000" b="1" dirty="0">
                <a:solidFill>
                  <a:schemeClr val="tx1">
                    <a:lumMod val="65000"/>
                    <a:lumOff val="35000"/>
                  </a:schemeClr>
                </a:solidFill>
                <a:latin typeface="FZHei-B01S" panose="02010601030101010101" pitchFamily="2" charset="-122"/>
                <a:ea typeface="FZHei-B01S" panose="02010601030101010101" pitchFamily="2" charset="-122"/>
                <a:sym typeface="FZHei-B01S" panose="02010601030101010101" pitchFamily="2" charset="-122"/>
              </a:endParaRPr>
            </a:p>
          </p:txBody>
        </p:sp>
      </p:grpSp>
      <p:grpSp>
        <p:nvGrpSpPr>
          <p:cNvPr id="57" name="组合 56"/>
          <p:cNvGrpSpPr/>
          <p:nvPr/>
        </p:nvGrpSpPr>
        <p:grpSpPr>
          <a:xfrm>
            <a:off x="7780170" y="2177016"/>
            <a:ext cx="3071263" cy="928168"/>
            <a:chOff x="7483989" y="3339882"/>
            <a:chExt cx="3071263" cy="928168"/>
          </a:xfrm>
        </p:grpSpPr>
        <p:sp>
          <p:nvSpPr>
            <p:cNvPr id="58" name="矩形 57"/>
            <p:cNvSpPr/>
            <p:nvPr/>
          </p:nvSpPr>
          <p:spPr>
            <a:xfrm>
              <a:off x="7483989" y="3732519"/>
              <a:ext cx="3071263" cy="535531"/>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200" dirty="0">
                  <a:solidFill>
                    <a:schemeClr val="tx1">
                      <a:lumMod val="65000"/>
                      <a:lumOff val="35000"/>
                    </a:schemeClr>
                  </a:solidFill>
                  <a:latin typeface="FZHei-B01S" panose="02010601030101010101" pitchFamily="2" charset="-122"/>
                  <a:ea typeface="FZHei-B01S" panose="02010601030101010101" pitchFamily="2" charset="-122"/>
                  <a:sym typeface="FZHei-B01S" panose="02010601030101010101" pitchFamily="2" charset="-122"/>
                </a:rPr>
                <a:t>用户可以在投影仪或者计算机上进行演示也可以将演示文稿打印出来制作成胶片</a:t>
              </a:r>
              <a:endParaRPr lang="zh-CN" altLang="en-US" sz="1200" dirty="0">
                <a:solidFill>
                  <a:schemeClr val="tx1">
                    <a:lumMod val="65000"/>
                    <a:lumOff val="35000"/>
                  </a:schemeClr>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59" name="矩形 58"/>
            <p:cNvSpPr/>
            <p:nvPr/>
          </p:nvSpPr>
          <p:spPr>
            <a:xfrm>
              <a:off x="7483989" y="3339882"/>
              <a:ext cx="2050552" cy="437877"/>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2000" b="1" dirty="0">
                  <a:solidFill>
                    <a:schemeClr val="tx1">
                      <a:lumMod val="65000"/>
                      <a:lumOff val="35000"/>
                    </a:schemeClr>
                  </a:solidFill>
                  <a:latin typeface="FZHei-B01S" panose="02010601030101010101" pitchFamily="2" charset="-122"/>
                  <a:ea typeface="FZHei-B01S" panose="02010601030101010101" pitchFamily="2" charset="-122"/>
                  <a:sym typeface="FZHei-B01S" panose="02010601030101010101" pitchFamily="2" charset="-122"/>
                </a:rPr>
                <a:t>标题文字添加</a:t>
              </a:r>
              <a:endParaRPr lang="zh-CN" altLang="en-US" sz="2000" b="1" dirty="0">
                <a:solidFill>
                  <a:schemeClr val="tx1">
                    <a:lumMod val="65000"/>
                    <a:lumOff val="35000"/>
                  </a:schemeClr>
                </a:solidFill>
                <a:latin typeface="FZHei-B01S" panose="02010601030101010101" pitchFamily="2" charset="-122"/>
                <a:ea typeface="FZHei-B01S" panose="02010601030101010101" pitchFamily="2" charset="-122"/>
                <a:sym typeface="FZHei-B01S" panose="02010601030101010101" pitchFamily="2" charset="-122"/>
              </a:endParaRPr>
            </a:p>
          </p:txBody>
        </p:sp>
      </p:grpSp>
      <p:grpSp>
        <p:nvGrpSpPr>
          <p:cNvPr id="60" name="组合 59"/>
          <p:cNvGrpSpPr/>
          <p:nvPr/>
        </p:nvGrpSpPr>
        <p:grpSpPr>
          <a:xfrm>
            <a:off x="1481296" y="2177016"/>
            <a:ext cx="3071263" cy="928168"/>
            <a:chOff x="7483989" y="3339882"/>
            <a:chExt cx="3071263" cy="928168"/>
          </a:xfrm>
        </p:grpSpPr>
        <p:sp>
          <p:nvSpPr>
            <p:cNvPr id="61" name="矩形 60"/>
            <p:cNvSpPr/>
            <p:nvPr/>
          </p:nvSpPr>
          <p:spPr>
            <a:xfrm>
              <a:off x="7483989" y="3732519"/>
              <a:ext cx="3071263" cy="535531"/>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1200" dirty="0">
                  <a:solidFill>
                    <a:schemeClr val="tx1">
                      <a:lumMod val="65000"/>
                      <a:lumOff val="35000"/>
                    </a:schemeClr>
                  </a:solidFill>
                  <a:latin typeface="FZHei-B01S" panose="02010601030101010101" pitchFamily="2" charset="-122"/>
                  <a:ea typeface="FZHei-B01S" panose="02010601030101010101" pitchFamily="2" charset="-122"/>
                  <a:sym typeface="FZHei-B01S" panose="02010601030101010101" pitchFamily="2" charset="-122"/>
                </a:rPr>
                <a:t>用户可以在投影仪或者计算机上进行演示也可以将演示文稿打印出来制作成胶片</a:t>
              </a:r>
              <a:endParaRPr lang="zh-CN" altLang="en-US" sz="1200" dirty="0">
                <a:solidFill>
                  <a:schemeClr val="tx1">
                    <a:lumMod val="65000"/>
                    <a:lumOff val="35000"/>
                  </a:schemeClr>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62" name="矩形 61"/>
            <p:cNvSpPr/>
            <p:nvPr/>
          </p:nvSpPr>
          <p:spPr>
            <a:xfrm>
              <a:off x="8504700" y="3339882"/>
              <a:ext cx="2050552" cy="437877"/>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2000" b="1" dirty="0">
                  <a:solidFill>
                    <a:schemeClr val="tx1">
                      <a:lumMod val="65000"/>
                      <a:lumOff val="35000"/>
                    </a:schemeClr>
                  </a:solidFill>
                  <a:latin typeface="FZHei-B01S" panose="02010601030101010101" pitchFamily="2" charset="-122"/>
                  <a:ea typeface="FZHei-B01S" panose="02010601030101010101" pitchFamily="2" charset="-122"/>
                  <a:sym typeface="FZHei-B01S" panose="02010601030101010101" pitchFamily="2" charset="-122"/>
                </a:rPr>
                <a:t>标题文字添加</a:t>
              </a:r>
              <a:endParaRPr lang="zh-CN" altLang="en-US" sz="2000" b="1" dirty="0">
                <a:solidFill>
                  <a:schemeClr val="tx1">
                    <a:lumMod val="65000"/>
                    <a:lumOff val="35000"/>
                  </a:schemeClr>
                </a:solidFill>
                <a:latin typeface="FZHei-B01S" panose="02010601030101010101" pitchFamily="2" charset="-122"/>
                <a:ea typeface="FZHei-B01S" panose="02010601030101010101" pitchFamily="2" charset="-122"/>
                <a:sym typeface="FZHei-B01S" panose="02010601030101010101" pitchFamily="2" charset="-122"/>
              </a:endParaRPr>
            </a:p>
          </p:txBody>
        </p:sp>
      </p:grpSp>
      <p:grpSp>
        <p:nvGrpSpPr>
          <p:cNvPr id="30" name="组合 29"/>
          <p:cNvGrpSpPr/>
          <p:nvPr/>
        </p:nvGrpSpPr>
        <p:grpSpPr>
          <a:xfrm>
            <a:off x="179991" y="338466"/>
            <a:ext cx="3254570" cy="563794"/>
            <a:chOff x="744342" y="709010"/>
            <a:chExt cx="3255323" cy="563925"/>
          </a:xfrm>
        </p:grpSpPr>
        <p:sp>
          <p:nvSpPr>
            <p:cNvPr id="31" name="TextBox 8"/>
            <p:cNvSpPr txBox="1">
              <a:spLocks noChangeArrowheads="1"/>
            </p:cNvSpPr>
            <p:nvPr/>
          </p:nvSpPr>
          <p:spPr bwMode="auto">
            <a:xfrm>
              <a:off x="744342" y="709010"/>
              <a:ext cx="3255323"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p>
              <a:pPr algn="ctr" eaLnBrk="1" hangingPunct="1"/>
              <a:r>
                <a:rPr lang="zh-CN" altLang="en-US" sz="3200" dirty="0">
                  <a:solidFill>
                    <a:schemeClr val="accent2"/>
                  </a:solidFill>
                  <a:latin typeface="FZHei-B01S" panose="02010601030101010101" pitchFamily="2" charset="-122"/>
                  <a:ea typeface="FZHei-B01S" panose="02010601030101010101" pitchFamily="2" charset="-122"/>
                  <a:sym typeface="FZHei-B01S" panose="02010601030101010101" pitchFamily="2" charset="-122"/>
                </a:rPr>
                <a:t>加入标题描述</a:t>
              </a:r>
              <a:endParaRPr lang="zh-CN" altLang="en-US" sz="3200" dirty="0">
                <a:solidFill>
                  <a:schemeClr val="accent2"/>
                </a:solidFill>
                <a:latin typeface="FZHei-B01S" panose="02010601030101010101" pitchFamily="2" charset="-122"/>
                <a:ea typeface="FZHei-B01S" panose="02010601030101010101" pitchFamily="2" charset="-122"/>
                <a:sym typeface="FZHei-B01S" panose="02010601030101010101" pitchFamily="2" charset="-122"/>
              </a:endParaRPr>
            </a:p>
          </p:txBody>
        </p:sp>
        <p:cxnSp>
          <p:nvCxnSpPr>
            <p:cNvPr id="32" name="直接连接符 31"/>
            <p:cNvCxnSpPr/>
            <p:nvPr/>
          </p:nvCxnSpPr>
          <p:spPr>
            <a:xfrm>
              <a:off x="881512" y="1272935"/>
              <a:ext cx="2846717"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grpSp>
    </p:spTree>
  </p:cSld>
  <p:clrMapOvr>
    <a:masterClrMapping/>
  </p:clrMapOvr>
  <mc:AlternateContent xmlns:mc="http://schemas.openxmlformats.org/markup-compatibility/2006">
    <mc:Choice xmlns:p14="http://schemas.microsoft.com/office/powerpoint/2010/main" Requires="p14">
      <p:transition spd="slow" p14:dur="1250" advClick="0" advTm="0">
        <p:push dir="u"/>
      </p:transition>
    </mc:Choice>
    <mc:Fallback>
      <p:transition spd="slow" advClick="0" advTm="0">
        <p:push dir="u"/>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5"/>
                                        </p:tgtEl>
                                        <p:attrNameLst>
                                          <p:attrName>style.visibility</p:attrName>
                                        </p:attrNameLst>
                                      </p:cBhvr>
                                      <p:to>
                                        <p:strVal val="visible"/>
                                      </p:to>
                                    </p:set>
                                    <p:animEffect transition="in" filter="fade">
                                      <p:cBhvr>
                                        <p:cTn id="7" dur="500"/>
                                        <p:tgtEl>
                                          <p:spTgt spid="35"/>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37"/>
                                        </p:tgtEl>
                                        <p:attrNameLst>
                                          <p:attrName>style.visibility</p:attrName>
                                        </p:attrNameLst>
                                      </p:cBhvr>
                                      <p:to>
                                        <p:strVal val="visible"/>
                                      </p:to>
                                    </p:set>
                                    <p:animEffect transition="in" filter="fade">
                                      <p:cBhvr>
                                        <p:cTn id="11" dur="500"/>
                                        <p:tgtEl>
                                          <p:spTgt spid="37"/>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fade">
                                      <p:cBhvr>
                                        <p:cTn id="15" dur="500"/>
                                        <p:tgtEl>
                                          <p:spTgt spid="5"/>
                                        </p:tgtEl>
                                      </p:cBhvr>
                                    </p:animEffect>
                                  </p:childTnLst>
                                </p:cTn>
                              </p:par>
                            </p:childTnLst>
                          </p:cTn>
                        </p:par>
                        <p:par>
                          <p:cTn id="16" fill="hold">
                            <p:stCondLst>
                              <p:cond delay="1500"/>
                            </p:stCondLst>
                            <p:childTnLst>
                              <p:par>
                                <p:cTn id="17" presetID="10" presetClass="entr" presetSubtype="0" fill="hold"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fade">
                                      <p:cBhvr>
                                        <p:cTn id="19" dur="500"/>
                                        <p:tgtEl>
                                          <p:spTgt spid="7"/>
                                        </p:tgtEl>
                                      </p:cBhvr>
                                    </p:animEffect>
                                  </p:childTnLst>
                                </p:cTn>
                              </p:par>
                            </p:childTnLst>
                          </p:cTn>
                        </p:par>
                        <p:par>
                          <p:cTn id="20" fill="hold">
                            <p:stCondLst>
                              <p:cond delay="2000"/>
                            </p:stCondLst>
                            <p:childTnLst>
                              <p:par>
                                <p:cTn id="21" presetID="10" presetClass="entr" presetSubtype="0" fill="hold" nodeType="afterEffect">
                                  <p:stCondLst>
                                    <p:cond delay="0"/>
                                  </p:stCondLst>
                                  <p:childTnLst>
                                    <p:set>
                                      <p:cBhvr>
                                        <p:cTn id="22" dur="1" fill="hold">
                                          <p:stCondLst>
                                            <p:cond delay="0"/>
                                          </p:stCondLst>
                                        </p:cTn>
                                        <p:tgtEl>
                                          <p:spTgt spid="4"/>
                                        </p:tgtEl>
                                        <p:attrNameLst>
                                          <p:attrName>style.visibility</p:attrName>
                                        </p:attrNameLst>
                                      </p:cBhvr>
                                      <p:to>
                                        <p:strVal val="visible"/>
                                      </p:to>
                                    </p:set>
                                    <p:animEffect transition="in" filter="fade">
                                      <p:cBhvr>
                                        <p:cTn id="23" dur="500"/>
                                        <p:tgtEl>
                                          <p:spTgt spid="4"/>
                                        </p:tgtEl>
                                      </p:cBhvr>
                                    </p:animEffect>
                                  </p:childTnLst>
                                </p:cTn>
                              </p:par>
                            </p:childTnLst>
                          </p:cTn>
                        </p:par>
                        <p:par>
                          <p:cTn id="24" fill="hold">
                            <p:stCondLst>
                              <p:cond delay="2500"/>
                            </p:stCondLst>
                            <p:childTnLst>
                              <p:par>
                                <p:cTn id="25" presetID="10" presetClass="entr" presetSubtype="0" fill="hold" nodeType="afterEffect">
                                  <p:stCondLst>
                                    <p:cond delay="0"/>
                                  </p:stCondLst>
                                  <p:childTnLst>
                                    <p:set>
                                      <p:cBhvr>
                                        <p:cTn id="26" dur="1" fill="hold">
                                          <p:stCondLst>
                                            <p:cond delay="0"/>
                                          </p:stCondLst>
                                        </p:cTn>
                                        <p:tgtEl>
                                          <p:spTgt spid="6"/>
                                        </p:tgtEl>
                                        <p:attrNameLst>
                                          <p:attrName>style.visibility</p:attrName>
                                        </p:attrNameLst>
                                      </p:cBhvr>
                                      <p:to>
                                        <p:strVal val="visible"/>
                                      </p:to>
                                    </p:set>
                                    <p:animEffect transition="in" filter="fade">
                                      <p:cBhvr>
                                        <p:cTn id="27" dur="500"/>
                                        <p:tgtEl>
                                          <p:spTgt spid="6"/>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46"/>
                                        </p:tgtEl>
                                        <p:attrNameLst>
                                          <p:attrName>style.visibility</p:attrName>
                                        </p:attrNameLst>
                                      </p:cBhvr>
                                      <p:to>
                                        <p:strVal val="visible"/>
                                      </p:to>
                                    </p:set>
                                    <p:animEffect transition="in" filter="fade">
                                      <p:cBhvr>
                                        <p:cTn id="31" dur="500"/>
                                        <p:tgtEl>
                                          <p:spTgt spid="46"/>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48"/>
                                        </p:tgtEl>
                                        <p:attrNameLst>
                                          <p:attrName>style.visibility</p:attrName>
                                        </p:attrNameLst>
                                      </p:cBhvr>
                                      <p:to>
                                        <p:strVal val="visible"/>
                                      </p:to>
                                    </p:set>
                                    <p:animEffect transition="in" filter="fade">
                                      <p:cBhvr>
                                        <p:cTn id="35" dur="500"/>
                                        <p:tgtEl>
                                          <p:spTgt spid="48"/>
                                        </p:tgtEl>
                                      </p:cBhvr>
                                    </p:animEffect>
                                  </p:childTnLst>
                                </p:cTn>
                              </p:par>
                            </p:childTnLst>
                          </p:cTn>
                        </p:par>
                        <p:par>
                          <p:cTn id="36" fill="hold">
                            <p:stCondLst>
                              <p:cond delay="4000"/>
                            </p:stCondLst>
                            <p:childTnLst>
                              <p:par>
                                <p:cTn id="37" presetID="10" presetClass="entr" presetSubtype="0" fill="hold" nodeType="afterEffect">
                                  <p:stCondLst>
                                    <p:cond delay="0"/>
                                  </p:stCondLst>
                                  <p:childTnLst>
                                    <p:set>
                                      <p:cBhvr>
                                        <p:cTn id="38" dur="1" fill="hold">
                                          <p:stCondLst>
                                            <p:cond delay="0"/>
                                          </p:stCondLst>
                                        </p:cTn>
                                        <p:tgtEl>
                                          <p:spTgt spid="51"/>
                                        </p:tgtEl>
                                        <p:attrNameLst>
                                          <p:attrName>style.visibility</p:attrName>
                                        </p:attrNameLst>
                                      </p:cBhvr>
                                      <p:to>
                                        <p:strVal val="visible"/>
                                      </p:to>
                                    </p:set>
                                    <p:animEffect transition="in" filter="fade">
                                      <p:cBhvr>
                                        <p:cTn id="39" dur="500"/>
                                        <p:tgtEl>
                                          <p:spTgt spid="51"/>
                                        </p:tgtEl>
                                      </p:cBhvr>
                                    </p:animEffect>
                                  </p:childTnLst>
                                </p:cTn>
                              </p:par>
                            </p:childTnLst>
                          </p:cTn>
                        </p:par>
                        <p:par>
                          <p:cTn id="40" fill="hold">
                            <p:stCondLst>
                              <p:cond delay="4500"/>
                            </p:stCondLst>
                            <p:childTnLst>
                              <p:par>
                                <p:cTn id="41" presetID="10" presetClass="entr" presetSubtype="0" fill="hold" nodeType="afterEffect">
                                  <p:stCondLst>
                                    <p:cond delay="0"/>
                                  </p:stCondLst>
                                  <p:childTnLst>
                                    <p:set>
                                      <p:cBhvr>
                                        <p:cTn id="42" dur="1" fill="hold">
                                          <p:stCondLst>
                                            <p:cond delay="0"/>
                                          </p:stCondLst>
                                        </p:cTn>
                                        <p:tgtEl>
                                          <p:spTgt spid="54"/>
                                        </p:tgtEl>
                                        <p:attrNameLst>
                                          <p:attrName>style.visibility</p:attrName>
                                        </p:attrNameLst>
                                      </p:cBhvr>
                                      <p:to>
                                        <p:strVal val="visible"/>
                                      </p:to>
                                    </p:set>
                                    <p:animEffect transition="in" filter="fade">
                                      <p:cBhvr>
                                        <p:cTn id="43" dur="500"/>
                                        <p:tgtEl>
                                          <p:spTgt spid="54"/>
                                        </p:tgtEl>
                                      </p:cBhvr>
                                    </p:animEffect>
                                  </p:childTnLst>
                                </p:cTn>
                              </p:par>
                            </p:childTnLst>
                          </p:cTn>
                        </p:par>
                        <p:par>
                          <p:cTn id="44" fill="hold">
                            <p:stCondLst>
                              <p:cond delay="5000"/>
                            </p:stCondLst>
                            <p:childTnLst>
                              <p:par>
                                <p:cTn id="45" presetID="10" presetClass="entr" presetSubtype="0" fill="hold" nodeType="afterEffect">
                                  <p:stCondLst>
                                    <p:cond delay="0"/>
                                  </p:stCondLst>
                                  <p:childTnLst>
                                    <p:set>
                                      <p:cBhvr>
                                        <p:cTn id="46" dur="1" fill="hold">
                                          <p:stCondLst>
                                            <p:cond delay="0"/>
                                          </p:stCondLst>
                                        </p:cTn>
                                        <p:tgtEl>
                                          <p:spTgt spid="57"/>
                                        </p:tgtEl>
                                        <p:attrNameLst>
                                          <p:attrName>style.visibility</p:attrName>
                                        </p:attrNameLst>
                                      </p:cBhvr>
                                      <p:to>
                                        <p:strVal val="visible"/>
                                      </p:to>
                                    </p:set>
                                    <p:animEffect transition="in" filter="fade">
                                      <p:cBhvr>
                                        <p:cTn id="47" dur="500"/>
                                        <p:tgtEl>
                                          <p:spTgt spid="57"/>
                                        </p:tgtEl>
                                      </p:cBhvr>
                                    </p:animEffect>
                                  </p:childTnLst>
                                </p:cTn>
                              </p:par>
                            </p:childTnLst>
                          </p:cTn>
                        </p:par>
                        <p:par>
                          <p:cTn id="48" fill="hold">
                            <p:stCondLst>
                              <p:cond delay="5500"/>
                            </p:stCondLst>
                            <p:childTnLst>
                              <p:par>
                                <p:cTn id="49" presetID="10" presetClass="entr" presetSubtype="0" fill="hold" nodeType="afterEffect">
                                  <p:stCondLst>
                                    <p:cond delay="0"/>
                                  </p:stCondLst>
                                  <p:childTnLst>
                                    <p:set>
                                      <p:cBhvr>
                                        <p:cTn id="50" dur="1" fill="hold">
                                          <p:stCondLst>
                                            <p:cond delay="0"/>
                                          </p:stCondLst>
                                        </p:cTn>
                                        <p:tgtEl>
                                          <p:spTgt spid="60"/>
                                        </p:tgtEl>
                                        <p:attrNameLst>
                                          <p:attrName>style.visibility</p:attrName>
                                        </p:attrNameLst>
                                      </p:cBhvr>
                                      <p:to>
                                        <p:strVal val="visible"/>
                                      </p:to>
                                    </p:set>
                                    <p:animEffect transition="in" filter="fade">
                                      <p:cBhvr>
                                        <p:cTn id="51" dur="500"/>
                                        <p:tgtEl>
                                          <p:spTgt spid="60"/>
                                        </p:tgtEl>
                                      </p:cBhvr>
                                    </p:animEffect>
                                  </p:childTnLst>
                                </p:cTn>
                              </p:par>
                              <p:par>
                                <p:cTn id="52" presetID="42" presetClass="entr" presetSubtype="0" fill="hold" nodeType="withEffect">
                                  <p:stCondLst>
                                    <p:cond delay="0"/>
                                  </p:stCondLst>
                                  <p:childTnLst>
                                    <p:set>
                                      <p:cBhvr>
                                        <p:cTn id="53" dur="1" fill="hold">
                                          <p:stCondLst>
                                            <p:cond delay="0"/>
                                          </p:stCondLst>
                                        </p:cTn>
                                        <p:tgtEl>
                                          <p:spTgt spid="30"/>
                                        </p:tgtEl>
                                        <p:attrNameLst>
                                          <p:attrName>style.visibility</p:attrName>
                                        </p:attrNameLst>
                                      </p:cBhvr>
                                      <p:to>
                                        <p:strVal val="visible"/>
                                      </p:to>
                                    </p:set>
                                    <p:animEffect transition="in" filter="fade">
                                      <p:cBhvr>
                                        <p:cTn id="54" dur="500"/>
                                        <p:tgtEl>
                                          <p:spTgt spid="30"/>
                                        </p:tgtEl>
                                      </p:cBhvr>
                                    </p:animEffect>
                                    <p:anim calcmode="lin" valueType="num">
                                      <p:cBhvr>
                                        <p:cTn id="55" dur="500" fill="hold"/>
                                        <p:tgtEl>
                                          <p:spTgt spid="30"/>
                                        </p:tgtEl>
                                        <p:attrNameLst>
                                          <p:attrName>ppt_x</p:attrName>
                                        </p:attrNameLst>
                                      </p:cBhvr>
                                      <p:tavLst>
                                        <p:tav tm="0">
                                          <p:val>
                                            <p:strVal val="#ppt_x"/>
                                          </p:val>
                                        </p:tav>
                                        <p:tav tm="100000">
                                          <p:val>
                                            <p:strVal val="#ppt_x"/>
                                          </p:val>
                                        </p:tav>
                                      </p:tavLst>
                                    </p:anim>
                                    <p:anim calcmode="lin" valueType="num">
                                      <p:cBhvr>
                                        <p:cTn id="56" dur="500" fill="hold"/>
                                        <p:tgtEl>
                                          <p:spTgt spid="3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animBg="1"/>
      <p:bldP spid="37" grpId="0" animBg="1"/>
      <p:bldP spid="46" grpId="0" animBg="1"/>
      <p:bldP spid="48"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flipH="1">
            <a:off x="8601576" y="2452084"/>
            <a:ext cx="2312179" cy="722733"/>
          </a:xfrm>
          <a:prstGeom prst="rect">
            <a:avLst/>
          </a:prstGeom>
        </p:spPr>
        <p:txBody>
          <a:bodyPr/>
          <a:lstStyle/>
          <a:p>
            <a:pPr>
              <a:lnSpc>
                <a:spcPct val="114000"/>
              </a:lnSpc>
              <a:spcBef>
                <a:spcPts val="1000"/>
              </a:spcBef>
            </a:pPr>
            <a:r>
              <a:rPr lang="zh-CN" altLang="en-US" sz="1200" dirty="0">
                <a:solidFill>
                  <a:schemeClr val="bg1">
                    <a:lumMod val="65000"/>
                  </a:schemeClr>
                </a:solidFill>
                <a:latin typeface="FZHei-B01S" panose="02010601030101010101" pitchFamily="2" charset="-122"/>
                <a:ea typeface="FZHei-B01S" panose="02010601030101010101" pitchFamily="2" charset="-122"/>
                <a:cs typeface="Calibri" panose="020F0502020204030204"/>
                <a:sym typeface="FZHei-B01S" panose="02010601030101010101" pitchFamily="2" charset="-122"/>
              </a:rPr>
              <a:t>点击添加标题点击添加标题点击添加标题点击添加标题点击添加标题</a:t>
            </a:r>
            <a:r>
              <a:rPr lang="en-US" sz="1200" dirty="0">
                <a:solidFill>
                  <a:schemeClr val="bg1">
                    <a:lumMod val="65000"/>
                  </a:schemeClr>
                </a:solidFill>
                <a:latin typeface="FZHei-B01S" panose="02010601030101010101" pitchFamily="2" charset="-122"/>
                <a:ea typeface="FZHei-B01S" panose="02010601030101010101" pitchFamily="2" charset="-122"/>
                <a:cs typeface="Calibri" panose="020F0502020204030204"/>
                <a:sym typeface="FZHei-B01S" panose="02010601030101010101" pitchFamily="2" charset="-122"/>
              </a:rPr>
              <a:t> </a:t>
            </a:r>
            <a:r>
              <a:rPr lang="zh-CN" altLang="en-US" sz="1200" dirty="0">
                <a:solidFill>
                  <a:schemeClr val="bg1">
                    <a:lumMod val="65000"/>
                  </a:schemeClr>
                </a:solidFill>
                <a:latin typeface="FZHei-B01S" panose="02010601030101010101" pitchFamily="2" charset="-122"/>
                <a:ea typeface="FZHei-B01S" panose="02010601030101010101" pitchFamily="2" charset="-122"/>
                <a:cs typeface="Calibri" panose="020F0502020204030204"/>
                <a:sym typeface="FZHei-B01S" panose="02010601030101010101" pitchFamily="2" charset="-122"/>
              </a:rPr>
              <a:t>点击添加标题</a:t>
            </a:r>
            <a:endParaRPr lang="en-US" sz="1200" dirty="0">
              <a:solidFill>
                <a:schemeClr val="bg1">
                  <a:lumMod val="65000"/>
                </a:schemeClr>
              </a:solidFill>
              <a:latin typeface="FZHei-B01S" panose="02010601030101010101" pitchFamily="2" charset="-122"/>
              <a:ea typeface="FZHei-B01S" panose="02010601030101010101" pitchFamily="2" charset="-122"/>
              <a:cs typeface="Calibri" panose="020F0502020204030204"/>
              <a:sym typeface="FZHei-B01S" panose="02010601030101010101" pitchFamily="2" charset="-122"/>
            </a:endParaRPr>
          </a:p>
        </p:txBody>
      </p:sp>
      <p:sp>
        <p:nvSpPr>
          <p:cNvPr id="4" name="Rectangle 3"/>
          <p:cNvSpPr/>
          <p:nvPr/>
        </p:nvSpPr>
        <p:spPr>
          <a:xfrm flipH="1">
            <a:off x="8601576" y="2209072"/>
            <a:ext cx="2460289" cy="307648"/>
          </a:xfrm>
          <a:prstGeom prst="rect">
            <a:avLst/>
          </a:prstGeom>
        </p:spPr>
        <p:txBody>
          <a:bodyPr wrap="none">
            <a:spAutoFit/>
          </a:bodyPr>
          <a:lstStyle/>
          <a:p>
            <a:r>
              <a:rPr lang="en-US" sz="1400" b="1" dirty="0">
                <a:solidFill>
                  <a:schemeClr val="accent4"/>
                </a:solidFill>
                <a:latin typeface="FZHei-B01S" panose="02010601030101010101" pitchFamily="2" charset="-122"/>
                <a:ea typeface="FZHei-B01S" panose="02010601030101010101" pitchFamily="2" charset="-122"/>
                <a:cs typeface="Arial" panose="020B0604020202020204"/>
                <a:sym typeface="FZHei-B01S" panose="02010601030101010101" pitchFamily="2" charset="-122"/>
              </a:rPr>
              <a:t>PRODUCT DEVELOPMENT</a:t>
            </a:r>
            <a:endParaRPr lang="en-US" sz="1400" b="1" dirty="0">
              <a:solidFill>
                <a:schemeClr val="accent4"/>
              </a:solidFill>
              <a:latin typeface="FZHei-B01S" panose="02010601030101010101" pitchFamily="2" charset="-122"/>
              <a:ea typeface="FZHei-B01S" panose="02010601030101010101" pitchFamily="2" charset="-122"/>
              <a:cs typeface="Arial" panose="020B0604020202020204"/>
              <a:sym typeface="FZHei-B01S" panose="02010601030101010101" pitchFamily="2" charset="-122"/>
            </a:endParaRPr>
          </a:p>
        </p:txBody>
      </p:sp>
      <p:sp>
        <p:nvSpPr>
          <p:cNvPr id="6" name="Rectangle 5"/>
          <p:cNvSpPr/>
          <p:nvPr/>
        </p:nvSpPr>
        <p:spPr>
          <a:xfrm>
            <a:off x="1088041" y="2452084"/>
            <a:ext cx="2312179" cy="722733"/>
          </a:xfrm>
          <a:prstGeom prst="rect">
            <a:avLst/>
          </a:prstGeom>
        </p:spPr>
        <p:txBody>
          <a:bodyPr/>
          <a:lstStyle/>
          <a:p>
            <a:pPr algn="r">
              <a:lnSpc>
                <a:spcPct val="114000"/>
              </a:lnSpc>
              <a:spcBef>
                <a:spcPts val="1000"/>
              </a:spcBef>
            </a:pPr>
            <a:r>
              <a:rPr lang="zh-CN" altLang="en-US" sz="1200" dirty="0">
                <a:solidFill>
                  <a:schemeClr val="bg1">
                    <a:lumMod val="65000"/>
                  </a:schemeClr>
                </a:solidFill>
                <a:latin typeface="FZHei-B01S" panose="02010601030101010101" pitchFamily="2" charset="-122"/>
                <a:ea typeface="FZHei-B01S" panose="02010601030101010101" pitchFamily="2" charset="-122"/>
                <a:cs typeface="Calibri" panose="020F0502020204030204"/>
                <a:sym typeface="FZHei-B01S" panose="02010601030101010101" pitchFamily="2" charset="-122"/>
              </a:rPr>
              <a:t>点击添加标题点击添加标题点击添加标题点击添加标题点击添加标题</a:t>
            </a:r>
            <a:r>
              <a:rPr lang="en-US" sz="1200" dirty="0">
                <a:solidFill>
                  <a:schemeClr val="bg1">
                    <a:lumMod val="65000"/>
                  </a:schemeClr>
                </a:solidFill>
                <a:latin typeface="FZHei-B01S" panose="02010601030101010101" pitchFamily="2" charset="-122"/>
                <a:ea typeface="FZHei-B01S" panose="02010601030101010101" pitchFamily="2" charset="-122"/>
                <a:cs typeface="Calibri" panose="020F0502020204030204"/>
                <a:sym typeface="FZHei-B01S" panose="02010601030101010101" pitchFamily="2" charset="-122"/>
              </a:rPr>
              <a:t> </a:t>
            </a:r>
            <a:r>
              <a:rPr lang="zh-CN" altLang="en-US" sz="1200" dirty="0">
                <a:solidFill>
                  <a:schemeClr val="bg1">
                    <a:lumMod val="65000"/>
                  </a:schemeClr>
                </a:solidFill>
                <a:latin typeface="FZHei-B01S" panose="02010601030101010101" pitchFamily="2" charset="-122"/>
                <a:ea typeface="FZHei-B01S" panose="02010601030101010101" pitchFamily="2" charset="-122"/>
                <a:cs typeface="Calibri" panose="020F0502020204030204"/>
                <a:sym typeface="FZHei-B01S" panose="02010601030101010101" pitchFamily="2" charset="-122"/>
              </a:rPr>
              <a:t>点击添加标题</a:t>
            </a:r>
            <a:endParaRPr lang="en-US" sz="1200" dirty="0">
              <a:solidFill>
                <a:schemeClr val="bg1">
                  <a:lumMod val="65000"/>
                </a:schemeClr>
              </a:solidFill>
              <a:latin typeface="FZHei-B01S" panose="02010601030101010101" pitchFamily="2" charset="-122"/>
              <a:ea typeface="FZHei-B01S" panose="02010601030101010101" pitchFamily="2" charset="-122"/>
              <a:cs typeface="Calibri" panose="020F0502020204030204"/>
              <a:sym typeface="FZHei-B01S" panose="02010601030101010101" pitchFamily="2" charset="-122"/>
            </a:endParaRPr>
          </a:p>
        </p:txBody>
      </p:sp>
      <p:sp>
        <p:nvSpPr>
          <p:cNvPr id="7" name="Rectangle 6"/>
          <p:cNvSpPr/>
          <p:nvPr/>
        </p:nvSpPr>
        <p:spPr>
          <a:xfrm>
            <a:off x="2425274" y="2209072"/>
            <a:ext cx="974947" cy="307648"/>
          </a:xfrm>
          <a:prstGeom prst="rect">
            <a:avLst/>
          </a:prstGeom>
        </p:spPr>
        <p:txBody>
          <a:bodyPr wrap="none">
            <a:spAutoFit/>
          </a:bodyPr>
          <a:lstStyle/>
          <a:p>
            <a:pPr algn="r"/>
            <a:r>
              <a:rPr lang="en-US" sz="1400" b="1" dirty="0">
                <a:solidFill>
                  <a:schemeClr val="accent2"/>
                </a:solidFill>
                <a:latin typeface="FZHei-B01S" panose="02010601030101010101" pitchFamily="2" charset="-122"/>
                <a:ea typeface="FZHei-B01S" panose="02010601030101010101" pitchFamily="2" charset="-122"/>
                <a:cs typeface="Arial" panose="020B0604020202020204"/>
                <a:sym typeface="FZHei-B01S" panose="02010601030101010101" pitchFamily="2" charset="-122"/>
              </a:rPr>
              <a:t>SERVICE</a:t>
            </a:r>
            <a:endParaRPr lang="en-US" sz="1400" b="1" dirty="0">
              <a:solidFill>
                <a:schemeClr val="accent2"/>
              </a:solidFill>
              <a:latin typeface="FZHei-B01S" panose="02010601030101010101" pitchFamily="2" charset="-122"/>
              <a:ea typeface="FZHei-B01S" panose="02010601030101010101" pitchFamily="2" charset="-122"/>
              <a:cs typeface="Arial" panose="020B0604020202020204"/>
              <a:sym typeface="FZHei-B01S" panose="02010601030101010101" pitchFamily="2" charset="-122"/>
            </a:endParaRPr>
          </a:p>
        </p:txBody>
      </p:sp>
      <p:sp>
        <p:nvSpPr>
          <p:cNvPr id="9" name="Rectangle 8"/>
          <p:cNvSpPr/>
          <p:nvPr/>
        </p:nvSpPr>
        <p:spPr>
          <a:xfrm flipH="1">
            <a:off x="8601576" y="4638792"/>
            <a:ext cx="2312179" cy="722733"/>
          </a:xfrm>
          <a:prstGeom prst="rect">
            <a:avLst/>
          </a:prstGeom>
        </p:spPr>
        <p:txBody>
          <a:bodyPr/>
          <a:lstStyle/>
          <a:p>
            <a:pPr>
              <a:lnSpc>
                <a:spcPct val="114000"/>
              </a:lnSpc>
              <a:spcBef>
                <a:spcPts val="1000"/>
              </a:spcBef>
            </a:pPr>
            <a:r>
              <a:rPr lang="zh-CN" altLang="en-US" sz="1200" dirty="0">
                <a:solidFill>
                  <a:schemeClr val="bg1">
                    <a:lumMod val="65000"/>
                  </a:schemeClr>
                </a:solidFill>
                <a:latin typeface="FZHei-B01S" panose="02010601030101010101" pitchFamily="2" charset="-122"/>
                <a:ea typeface="FZHei-B01S" panose="02010601030101010101" pitchFamily="2" charset="-122"/>
                <a:cs typeface="Calibri" panose="020F0502020204030204"/>
                <a:sym typeface="FZHei-B01S" panose="02010601030101010101" pitchFamily="2" charset="-122"/>
              </a:rPr>
              <a:t>点击添加标题点击添加标题点击添加标题点击添加标题点击添加标题</a:t>
            </a:r>
            <a:r>
              <a:rPr lang="en-US" sz="1200" dirty="0">
                <a:solidFill>
                  <a:schemeClr val="bg1">
                    <a:lumMod val="65000"/>
                  </a:schemeClr>
                </a:solidFill>
                <a:latin typeface="FZHei-B01S" panose="02010601030101010101" pitchFamily="2" charset="-122"/>
                <a:ea typeface="FZHei-B01S" panose="02010601030101010101" pitchFamily="2" charset="-122"/>
                <a:cs typeface="Calibri" panose="020F0502020204030204"/>
                <a:sym typeface="FZHei-B01S" panose="02010601030101010101" pitchFamily="2" charset="-122"/>
              </a:rPr>
              <a:t> </a:t>
            </a:r>
            <a:r>
              <a:rPr lang="zh-CN" altLang="en-US" sz="1200" dirty="0">
                <a:solidFill>
                  <a:schemeClr val="bg1">
                    <a:lumMod val="65000"/>
                  </a:schemeClr>
                </a:solidFill>
                <a:latin typeface="FZHei-B01S" panose="02010601030101010101" pitchFamily="2" charset="-122"/>
                <a:ea typeface="FZHei-B01S" panose="02010601030101010101" pitchFamily="2" charset="-122"/>
                <a:cs typeface="Calibri" panose="020F0502020204030204"/>
                <a:sym typeface="FZHei-B01S" panose="02010601030101010101" pitchFamily="2" charset="-122"/>
              </a:rPr>
              <a:t>点击添加标题</a:t>
            </a:r>
            <a:endParaRPr lang="en-US" sz="1200" dirty="0">
              <a:solidFill>
                <a:schemeClr val="bg1">
                  <a:lumMod val="65000"/>
                </a:schemeClr>
              </a:solidFill>
              <a:latin typeface="FZHei-B01S" panose="02010601030101010101" pitchFamily="2" charset="-122"/>
              <a:ea typeface="FZHei-B01S" panose="02010601030101010101" pitchFamily="2" charset="-122"/>
              <a:cs typeface="Calibri" panose="020F0502020204030204"/>
              <a:sym typeface="FZHei-B01S" panose="02010601030101010101" pitchFamily="2" charset="-122"/>
            </a:endParaRPr>
          </a:p>
        </p:txBody>
      </p:sp>
      <p:sp>
        <p:nvSpPr>
          <p:cNvPr id="10" name="Rectangle 9"/>
          <p:cNvSpPr/>
          <p:nvPr/>
        </p:nvSpPr>
        <p:spPr>
          <a:xfrm flipH="1">
            <a:off x="8601575" y="4395780"/>
            <a:ext cx="1381660" cy="307648"/>
          </a:xfrm>
          <a:prstGeom prst="rect">
            <a:avLst/>
          </a:prstGeom>
        </p:spPr>
        <p:txBody>
          <a:bodyPr wrap="none">
            <a:spAutoFit/>
          </a:bodyPr>
          <a:lstStyle/>
          <a:p>
            <a:r>
              <a:rPr lang="en-US" sz="1400" b="1" dirty="0">
                <a:solidFill>
                  <a:schemeClr val="accent3"/>
                </a:solidFill>
                <a:latin typeface="FZHei-B01S" panose="02010601030101010101" pitchFamily="2" charset="-122"/>
                <a:ea typeface="FZHei-B01S" panose="02010601030101010101" pitchFamily="2" charset="-122"/>
                <a:cs typeface="Arial" panose="020B0604020202020204"/>
                <a:sym typeface="FZHei-B01S" panose="02010601030101010101" pitchFamily="2" charset="-122"/>
              </a:rPr>
              <a:t>PRODUCTION</a:t>
            </a:r>
            <a:endParaRPr lang="en-US" sz="1400" b="1" dirty="0">
              <a:solidFill>
                <a:schemeClr val="accent3"/>
              </a:solidFill>
              <a:latin typeface="FZHei-B01S" panose="02010601030101010101" pitchFamily="2" charset="-122"/>
              <a:ea typeface="FZHei-B01S" panose="02010601030101010101" pitchFamily="2" charset="-122"/>
              <a:cs typeface="Arial" panose="020B0604020202020204"/>
              <a:sym typeface="FZHei-B01S" panose="02010601030101010101" pitchFamily="2" charset="-122"/>
            </a:endParaRPr>
          </a:p>
        </p:txBody>
      </p:sp>
      <p:sp>
        <p:nvSpPr>
          <p:cNvPr id="12" name="Rectangle 11"/>
          <p:cNvSpPr/>
          <p:nvPr/>
        </p:nvSpPr>
        <p:spPr>
          <a:xfrm>
            <a:off x="1088041" y="4638792"/>
            <a:ext cx="2312179" cy="722733"/>
          </a:xfrm>
          <a:prstGeom prst="rect">
            <a:avLst/>
          </a:prstGeom>
        </p:spPr>
        <p:txBody>
          <a:bodyPr/>
          <a:lstStyle/>
          <a:p>
            <a:pPr algn="r">
              <a:lnSpc>
                <a:spcPct val="114000"/>
              </a:lnSpc>
              <a:spcBef>
                <a:spcPts val="1000"/>
              </a:spcBef>
            </a:pPr>
            <a:r>
              <a:rPr lang="zh-CN" altLang="en-US" sz="1200" dirty="0">
                <a:solidFill>
                  <a:schemeClr val="bg1">
                    <a:lumMod val="65000"/>
                  </a:schemeClr>
                </a:solidFill>
                <a:latin typeface="FZHei-B01S" panose="02010601030101010101" pitchFamily="2" charset="-122"/>
                <a:ea typeface="FZHei-B01S" panose="02010601030101010101" pitchFamily="2" charset="-122"/>
                <a:cs typeface="Calibri" panose="020F0502020204030204"/>
                <a:sym typeface="FZHei-B01S" panose="02010601030101010101" pitchFamily="2" charset="-122"/>
              </a:rPr>
              <a:t>点击添加标题点击添加标题点击添加标题点击添加标题点击添加标题</a:t>
            </a:r>
            <a:r>
              <a:rPr lang="en-US" sz="1200" dirty="0">
                <a:solidFill>
                  <a:schemeClr val="bg1">
                    <a:lumMod val="65000"/>
                  </a:schemeClr>
                </a:solidFill>
                <a:latin typeface="FZHei-B01S" panose="02010601030101010101" pitchFamily="2" charset="-122"/>
                <a:ea typeface="FZHei-B01S" panose="02010601030101010101" pitchFamily="2" charset="-122"/>
                <a:cs typeface="Calibri" panose="020F0502020204030204"/>
                <a:sym typeface="FZHei-B01S" panose="02010601030101010101" pitchFamily="2" charset="-122"/>
              </a:rPr>
              <a:t> </a:t>
            </a:r>
            <a:r>
              <a:rPr lang="zh-CN" altLang="en-US" sz="1200" dirty="0">
                <a:solidFill>
                  <a:schemeClr val="bg1">
                    <a:lumMod val="65000"/>
                  </a:schemeClr>
                </a:solidFill>
                <a:latin typeface="FZHei-B01S" panose="02010601030101010101" pitchFamily="2" charset="-122"/>
                <a:ea typeface="FZHei-B01S" panose="02010601030101010101" pitchFamily="2" charset="-122"/>
                <a:cs typeface="Calibri" panose="020F0502020204030204"/>
                <a:sym typeface="FZHei-B01S" panose="02010601030101010101" pitchFamily="2" charset="-122"/>
              </a:rPr>
              <a:t>点击添加标题</a:t>
            </a:r>
            <a:endParaRPr lang="en-US" sz="1200" dirty="0">
              <a:solidFill>
                <a:schemeClr val="bg1">
                  <a:lumMod val="65000"/>
                </a:schemeClr>
              </a:solidFill>
              <a:latin typeface="FZHei-B01S" panose="02010601030101010101" pitchFamily="2" charset="-122"/>
              <a:ea typeface="FZHei-B01S" panose="02010601030101010101" pitchFamily="2" charset="-122"/>
              <a:cs typeface="Calibri" panose="020F0502020204030204"/>
              <a:sym typeface="FZHei-B01S" panose="02010601030101010101" pitchFamily="2" charset="-122"/>
            </a:endParaRPr>
          </a:p>
        </p:txBody>
      </p:sp>
      <p:sp>
        <p:nvSpPr>
          <p:cNvPr id="13" name="Rectangle 12"/>
          <p:cNvSpPr/>
          <p:nvPr/>
        </p:nvSpPr>
        <p:spPr>
          <a:xfrm>
            <a:off x="2256957" y="4395780"/>
            <a:ext cx="1143263" cy="307648"/>
          </a:xfrm>
          <a:prstGeom prst="rect">
            <a:avLst/>
          </a:prstGeom>
        </p:spPr>
        <p:txBody>
          <a:bodyPr wrap="none">
            <a:spAutoFit/>
          </a:bodyPr>
          <a:lstStyle/>
          <a:p>
            <a:pPr algn="r"/>
            <a:r>
              <a:rPr lang="en-US" sz="1400" b="1" dirty="0">
                <a:solidFill>
                  <a:schemeClr val="accent1"/>
                </a:solidFill>
                <a:latin typeface="FZHei-B01S" panose="02010601030101010101" pitchFamily="2" charset="-122"/>
                <a:ea typeface="FZHei-B01S" panose="02010601030101010101" pitchFamily="2" charset="-122"/>
                <a:cs typeface="Arial" panose="020B0604020202020204"/>
                <a:sym typeface="FZHei-B01S" panose="02010601030101010101" pitchFamily="2" charset="-122"/>
              </a:rPr>
              <a:t>LOGISTICS</a:t>
            </a:r>
            <a:endParaRPr lang="en-US" sz="1400" b="1" dirty="0">
              <a:solidFill>
                <a:schemeClr val="accent1"/>
              </a:solidFill>
              <a:latin typeface="FZHei-B01S" panose="02010601030101010101" pitchFamily="2" charset="-122"/>
              <a:ea typeface="FZHei-B01S" panose="02010601030101010101" pitchFamily="2" charset="-122"/>
              <a:cs typeface="Arial" panose="020B0604020202020204"/>
              <a:sym typeface="FZHei-B01S" panose="02010601030101010101" pitchFamily="2" charset="-122"/>
            </a:endParaRPr>
          </a:p>
        </p:txBody>
      </p:sp>
      <p:sp>
        <p:nvSpPr>
          <p:cNvPr id="14" name="Freeform 6"/>
          <p:cNvSpPr/>
          <p:nvPr/>
        </p:nvSpPr>
        <p:spPr bwMode="auto">
          <a:xfrm>
            <a:off x="4192846" y="3712708"/>
            <a:ext cx="1839913" cy="2197401"/>
          </a:xfrm>
          <a:custGeom>
            <a:avLst/>
            <a:gdLst>
              <a:gd name="T0" fmla="*/ 405 w 474"/>
              <a:gd name="T1" fmla="*/ 456 h 566"/>
              <a:gd name="T2" fmla="*/ 405 w 474"/>
              <a:gd name="T3" fmla="*/ 455 h 566"/>
              <a:gd name="T4" fmla="*/ 410 w 474"/>
              <a:gd name="T5" fmla="*/ 379 h 566"/>
              <a:gd name="T6" fmla="*/ 430 w 474"/>
              <a:gd name="T7" fmla="*/ 140 h 566"/>
              <a:gd name="T8" fmla="*/ 135 w 474"/>
              <a:gd name="T9" fmla="*/ 60 h 566"/>
              <a:gd name="T10" fmla="*/ 53 w 474"/>
              <a:gd name="T11" fmla="*/ 344 h 566"/>
              <a:gd name="T12" fmla="*/ 272 w 474"/>
              <a:gd name="T13" fmla="*/ 458 h 566"/>
              <a:gd name="T14" fmla="*/ 339 w 474"/>
              <a:gd name="T15" fmla="*/ 491 h 566"/>
              <a:gd name="T16" fmla="*/ 453 w 474"/>
              <a:gd name="T17" fmla="*/ 566 h 566"/>
              <a:gd name="T18" fmla="*/ 459 w 474"/>
              <a:gd name="T19" fmla="*/ 492 h 566"/>
              <a:gd name="T20" fmla="*/ 405 w 474"/>
              <a:gd name="T21" fmla="*/ 456 h 5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74" h="566">
                <a:moveTo>
                  <a:pt x="405" y="456"/>
                </a:moveTo>
                <a:cubicBezTo>
                  <a:pt x="405" y="455"/>
                  <a:pt x="405" y="455"/>
                  <a:pt x="405" y="455"/>
                </a:cubicBezTo>
                <a:cubicBezTo>
                  <a:pt x="391" y="431"/>
                  <a:pt x="393" y="401"/>
                  <a:pt x="410" y="379"/>
                </a:cubicBezTo>
                <a:cubicBezTo>
                  <a:pt x="463" y="313"/>
                  <a:pt x="474" y="219"/>
                  <a:pt x="430" y="140"/>
                </a:cubicBezTo>
                <a:cubicBezTo>
                  <a:pt x="371" y="36"/>
                  <a:pt x="238" y="0"/>
                  <a:pt x="135" y="60"/>
                </a:cubicBezTo>
                <a:cubicBezTo>
                  <a:pt x="37" y="118"/>
                  <a:pt x="0" y="243"/>
                  <a:pt x="53" y="344"/>
                </a:cubicBezTo>
                <a:cubicBezTo>
                  <a:pt x="96" y="427"/>
                  <a:pt x="185" y="469"/>
                  <a:pt x="272" y="458"/>
                </a:cubicBezTo>
                <a:cubicBezTo>
                  <a:pt x="299" y="454"/>
                  <a:pt x="326" y="467"/>
                  <a:pt x="339" y="491"/>
                </a:cubicBezTo>
                <a:cubicBezTo>
                  <a:pt x="364" y="533"/>
                  <a:pt x="406" y="561"/>
                  <a:pt x="453" y="566"/>
                </a:cubicBezTo>
                <a:cubicBezTo>
                  <a:pt x="459" y="492"/>
                  <a:pt x="459" y="492"/>
                  <a:pt x="459" y="492"/>
                </a:cubicBezTo>
                <a:cubicBezTo>
                  <a:pt x="436" y="489"/>
                  <a:pt x="417" y="476"/>
                  <a:pt x="405" y="456"/>
                </a:cubicBezTo>
                <a:close/>
              </a:path>
            </a:pathLst>
          </a:custGeom>
          <a:solidFill>
            <a:schemeClr val="accent3"/>
          </a:solidFill>
          <a:ln>
            <a:noFill/>
          </a:ln>
        </p:spPr>
        <p:txBody>
          <a:bodyPr vert="horz" wrap="square" lIns="91299" tIns="45649" rIns="91299" bIns="45649" numCol="1" anchor="t" anchorCtr="0" compatLnSpc="1"/>
          <a:lstStyle/>
          <a:p>
            <a:endParaRPr lang="en-US" sz="1800">
              <a:latin typeface="FZHei-B01S" panose="02010601030101010101" pitchFamily="2" charset="-122"/>
              <a:ea typeface="FZHei-B01S" panose="02010601030101010101" pitchFamily="2" charset="-122"/>
              <a:sym typeface="FZHei-B01S" panose="02010601030101010101" pitchFamily="2" charset="-122"/>
            </a:endParaRPr>
          </a:p>
        </p:txBody>
      </p:sp>
      <p:sp>
        <p:nvSpPr>
          <p:cNvPr id="15" name="Freeform 537"/>
          <p:cNvSpPr/>
          <p:nvPr/>
        </p:nvSpPr>
        <p:spPr bwMode="auto">
          <a:xfrm>
            <a:off x="3888768" y="2089119"/>
            <a:ext cx="2080499" cy="3327484"/>
          </a:xfrm>
          <a:custGeom>
            <a:avLst/>
            <a:gdLst>
              <a:gd name="connsiteX0" fmla="*/ 1133805 w 2014079"/>
              <a:gd name="connsiteY0" fmla="*/ 3228 h 3221255"/>
              <a:gd name="connsiteX1" fmla="*/ 1904922 w 2014079"/>
              <a:gd name="connsiteY1" fmla="*/ 397921 h 3221255"/>
              <a:gd name="connsiteX2" fmla="*/ 1604250 w 2014079"/>
              <a:gd name="connsiteY2" fmla="*/ 1507812 h 3221255"/>
              <a:gd name="connsiteX3" fmla="*/ 702236 w 2014079"/>
              <a:gd name="connsiteY3" fmla="*/ 1436327 h 3221255"/>
              <a:gd name="connsiteX4" fmla="*/ 420357 w 2014079"/>
              <a:gd name="connsiteY4" fmla="*/ 1413753 h 3221255"/>
              <a:gd name="connsiteX5" fmla="*/ 416598 w 2014079"/>
              <a:gd name="connsiteY5" fmla="*/ 1417516 h 3221255"/>
              <a:gd name="connsiteX6" fmla="*/ 296623 w 2014079"/>
              <a:gd name="connsiteY6" fmla="*/ 1556664 h 3221255"/>
              <a:gd name="connsiteX7" fmla="*/ 281406 w 2014079"/>
              <a:gd name="connsiteY7" fmla="*/ 1616487 h 3221255"/>
              <a:gd name="connsiteX8" fmla="*/ 281944 w 2014079"/>
              <a:gd name="connsiteY8" fmla="*/ 1616531 h 3221255"/>
              <a:gd name="connsiteX9" fmla="*/ 278185 w 2014079"/>
              <a:gd name="connsiteY9" fmla="*/ 1650358 h 3221255"/>
              <a:gd name="connsiteX10" fmla="*/ 424795 w 2014079"/>
              <a:gd name="connsiteY10" fmla="*/ 1898425 h 3221255"/>
              <a:gd name="connsiteX11" fmla="*/ 477425 w 2014079"/>
              <a:gd name="connsiteY11" fmla="*/ 1932252 h 3221255"/>
              <a:gd name="connsiteX12" fmla="*/ 755609 w 2014079"/>
              <a:gd name="connsiteY12" fmla="*/ 1917218 h 3221255"/>
              <a:gd name="connsiteX13" fmla="*/ 1571366 w 2014079"/>
              <a:gd name="connsiteY13" fmla="*/ 1879632 h 3221255"/>
              <a:gd name="connsiteX14" fmla="*/ 1789402 w 2014079"/>
              <a:gd name="connsiteY14" fmla="*/ 2905727 h 3221255"/>
              <a:gd name="connsiteX15" fmla="*/ 830794 w 2014079"/>
              <a:gd name="connsiteY15" fmla="*/ 3127483 h 3221255"/>
              <a:gd name="connsiteX16" fmla="*/ 466147 w 2014079"/>
              <a:gd name="connsiteY16" fmla="*/ 2420869 h 3221255"/>
              <a:gd name="connsiteX17" fmla="*/ 338332 w 2014079"/>
              <a:gd name="connsiteY17" fmla="*/ 2176560 h 3221255"/>
              <a:gd name="connsiteX18" fmla="*/ 278185 w 2014079"/>
              <a:gd name="connsiteY18" fmla="*/ 2138975 h 3221255"/>
              <a:gd name="connsiteX19" fmla="*/ 0 w 2014079"/>
              <a:gd name="connsiteY19" fmla="*/ 1657875 h 3221255"/>
              <a:gd name="connsiteX20" fmla="*/ 3735 w 2014079"/>
              <a:gd name="connsiteY20" fmla="*/ 1594391 h 3221255"/>
              <a:gd name="connsiteX21" fmla="*/ 3175 w 2014079"/>
              <a:gd name="connsiteY21" fmla="*/ 1594346 h 3221255"/>
              <a:gd name="connsiteX22" fmla="*/ 285055 w 2014079"/>
              <a:gd name="connsiteY22" fmla="*/ 1169201 h 3221255"/>
              <a:gd name="connsiteX23" fmla="*/ 409082 w 2014079"/>
              <a:gd name="connsiteY23" fmla="*/ 913362 h 3221255"/>
              <a:gd name="connsiteX24" fmla="*/ 837538 w 2014079"/>
              <a:gd name="connsiteY24" fmla="*/ 89409 h 3221255"/>
              <a:gd name="connsiteX25" fmla="*/ 1133805 w 2014079"/>
              <a:gd name="connsiteY25" fmla="*/ 3228 h 32212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2014079" h="3221255">
                <a:moveTo>
                  <a:pt x="1133805" y="3228"/>
                </a:moveTo>
                <a:cubicBezTo>
                  <a:pt x="1436297" y="-23932"/>
                  <a:pt x="1741432" y="121389"/>
                  <a:pt x="1904922" y="397921"/>
                </a:cubicBezTo>
                <a:cubicBezTo>
                  <a:pt x="2130425" y="789204"/>
                  <a:pt x="1995123" y="1285834"/>
                  <a:pt x="1604250" y="1507812"/>
                </a:cubicBezTo>
                <a:cubicBezTo>
                  <a:pt x="1307337" y="1673355"/>
                  <a:pt x="954048" y="1635732"/>
                  <a:pt x="702236" y="1436327"/>
                </a:cubicBezTo>
                <a:cubicBezTo>
                  <a:pt x="623310" y="1368605"/>
                  <a:pt x="510558" y="1361080"/>
                  <a:pt x="420357" y="1413753"/>
                </a:cubicBezTo>
                <a:cubicBezTo>
                  <a:pt x="420357" y="1413753"/>
                  <a:pt x="420357" y="1413753"/>
                  <a:pt x="416598" y="1417516"/>
                </a:cubicBezTo>
                <a:cubicBezTo>
                  <a:pt x="360223" y="1448555"/>
                  <a:pt x="318645" y="1498641"/>
                  <a:pt x="296623" y="1556664"/>
                </a:cubicBezTo>
                <a:lnTo>
                  <a:pt x="281406" y="1616487"/>
                </a:lnTo>
                <a:lnTo>
                  <a:pt x="281944" y="1616531"/>
                </a:lnTo>
                <a:cubicBezTo>
                  <a:pt x="278185" y="1627806"/>
                  <a:pt x="278185" y="1639082"/>
                  <a:pt x="278185" y="1650358"/>
                </a:cubicBezTo>
                <a:cubicBezTo>
                  <a:pt x="278185" y="1751840"/>
                  <a:pt x="334573" y="1849563"/>
                  <a:pt x="424795" y="1898425"/>
                </a:cubicBezTo>
                <a:cubicBezTo>
                  <a:pt x="424795" y="1898425"/>
                  <a:pt x="424795" y="1898425"/>
                  <a:pt x="477425" y="1932252"/>
                </a:cubicBezTo>
                <a:cubicBezTo>
                  <a:pt x="563887" y="1981114"/>
                  <a:pt x="672905" y="1977355"/>
                  <a:pt x="755609" y="1917218"/>
                </a:cubicBezTo>
                <a:cubicBezTo>
                  <a:pt x="984923" y="1744323"/>
                  <a:pt x="1308218" y="1718013"/>
                  <a:pt x="1571366" y="1879632"/>
                </a:cubicBezTo>
                <a:cubicBezTo>
                  <a:pt x="1920976" y="2097630"/>
                  <a:pt x="2022475" y="2563695"/>
                  <a:pt x="1789402" y="2905727"/>
                </a:cubicBezTo>
                <a:cubicBezTo>
                  <a:pt x="1575125" y="3217689"/>
                  <a:pt x="1157848" y="3311654"/>
                  <a:pt x="830794" y="3127483"/>
                </a:cubicBezTo>
                <a:cubicBezTo>
                  <a:pt x="571406" y="2980898"/>
                  <a:pt x="436073" y="2699004"/>
                  <a:pt x="466147" y="2420869"/>
                </a:cubicBezTo>
                <a:cubicBezTo>
                  <a:pt x="477425" y="2319387"/>
                  <a:pt x="424795" y="2225422"/>
                  <a:pt x="338332" y="2176560"/>
                </a:cubicBezTo>
                <a:cubicBezTo>
                  <a:pt x="338332" y="2176560"/>
                  <a:pt x="338332" y="2176560"/>
                  <a:pt x="278185" y="2138975"/>
                </a:cubicBezTo>
                <a:cubicBezTo>
                  <a:pt x="101500" y="2037493"/>
                  <a:pt x="0" y="1857080"/>
                  <a:pt x="0" y="1657875"/>
                </a:cubicBezTo>
                <a:lnTo>
                  <a:pt x="3735" y="1594391"/>
                </a:lnTo>
                <a:lnTo>
                  <a:pt x="3175" y="1594346"/>
                </a:lnTo>
                <a:cubicBezTo>
                  <a:pt x="21967" y="1417516"/>
                  <a:pt x="127202" y="1259497"/>
                  <a:pt x="285055" y="1169201"/>
                </a:cubicBezTo>
                <a:cubicBezTo>
                  <a:pt x="375256" y="1116528"/>
                  <a:pt x="424115" y="1018707"/>
                  <a:pt x="409082" y="913362"/>
                </a:cubicBezTo>
                <a:cubicBezTo>
                  <a:pt x="363981" y="589800"/>
                  <a:pt x="525592" y="251189"/>
                  <a:pt x="837538" y="89409"/>
                </a:cubicBezTo>
                <a:cubicBezTo>
                  <a:pt x="932438" y="40498"/>
                  <a:pt x="1032975" y="12281"/>
                  <a:pt x="1133805" y="3228"/>
                </a:cubicBezTo>
                <a:close/>
              </a:path>
            </a:pathLst>
          </a:custGeom>
          <a:solidFill>
            <a:schemeClr val="accent1"/>
          </a:solidFill>
          <a:ln>
            <a:noFill/>
          </a:ln>
        </p:spPr>
        <p:txBody>
          <a:bodyPr vert="horz" wrap="square" lIns="91299" tIns="45649" rIns="91299" bIns="45649" numCol="1" anchor="t" anchorCtr="0" compatLnSpc="1">
            <a:noAutofit/>
          </a:bodyPr>
          <a:lstStyle/>
          <a:p>
            <a:endParaRPr lang="en-US" sz="1800">
              <a:latin typeface="FZHei-B01S" panose="02010601030101010101" pitchFamily="2" charset="-122"/>
              <a:ea typeface="FZHei-B01S" panose="02010601030101010101" pitchFamily="2" charset="-122"/>
              <a:sym typeface="FZHei-B01S" panose="02010601030101010101" pitchFamily="2" charset="-122"/>
            </a:endParaRPr>
          </a:p>
        </p:txBody>
      </p:sp>
      <p:sp>
        <p:nvSpPr>
          <p:cNvPr id="16" name="Freeform 538"/>
          <p:cNvSpPr/>
          <p:nvPr/>
        </p:nvSpPr>
        <p:spPr bwMode="auto">
          <a:xfrm>
            <a:off x="4386451" y="1692410"/>
            <a:ext cx="3327736" cy="2082137"/>
          </a:xfrm>
          <a:custGeom>
            <a:avLst/>
            <a:gdLst>
              <a:gd name="connsiteX0" fmla="*/ 1566268 w 3221498"/>
              <a:gd name="connsiteY0" fmla="*/ 0 h 2015667"/>
              <a:gd name="connsiteX1" fmla="*/ 1626405 w 3221498"/>
              <a:gd name="connsiteY1" fmla="*/ 3759 h 2015667"/>
              <a:gd name="connsiteX2" fmla="*/ 1626320 w 3221498"/>
              <a:gd name="connsiteY2" fmla="*/ 4815 h 2015667"/>
              <a:gd name="connsiteX3" fmla="*/ 1691487 w 3221498"/>
              <a:gd name="connsiteY3" fmla="*/ 15796 h 2015667"/>
              <a:gd name="connsiteX4" fmla="*/ 2054779 w 3221498"/>
              <a:gd name="connsiteY4" fmla="*/ 286642 h 2015667"/>
              <a:gd name="connsiteX5" fmla="*/ 2306773 w 3221498"/>
              <a:gd name="connsiteY5" fmla="*/ 410669 h 2015667"/>
              <a:gd name="connsiteX6" fmla="*/ 3130454 w 3221498"/>
              <a:gd name="connsiteY6" fmla="*/ 839126 h 2015667"/>
              <a:gd name="connsiteX7" fmla="*/ 2822044 w 3221498"/>
              <a:gd name="connsiteY7" fmla="*/ 1906510 h 2015667"/>
              <a:gd name="connsiteX8" fmla="*/ 1716280 w 3221498"/>
              <a:gd name="connsiteY8" fmla="*/ 1605838 h 2015667"/>
              <a:gd name="connsiteX9" fmla="*/ 1787741 w 3221498"/>
              <a:gd name="connsiteY9" fmla="*/ 707583 h 2015667"/>
              <a:gd name="connsiteX10" fmla="*/ 1806546 w 3221498"/>
              <a:gd name="connsiteY10" fmla="*/ 421945 h 2015667"/>
              <a:gd name="connsiteX11" fmla="*/ 1806546 w 3221498"/>
              <a:gd name="connsiteY11" fmla="*/ 418186 h 2015667"/>
              <a:gd name="connsiteX12" fmla="*/ 1603447 w 3221498"/>
              <a:gd name="connsiteY12" fmla="*/ 282884 h 2015667"/>
              <a:gd name="connsiteX13" fmla="*/ 1603526 w 3221498"/>
              <a:gd name="connsiteY13" fmla="*/ 281903 h 2015667"/>
              <a:gd name="connsiteX14" fmla="*/ 1573785 w 3221498"/>
              <a:gd name="connsiteY14" fmla="*/ 278184 h 2015667"/>
              <a:gd name="connsiteX15" fmla="*/ 1321959 w 3221498"/>
              <a:gd name="connsiteY15" fmla="*/ 424795 h 2015667"/>
              <a:gd name="connsiteX16" fmla="*/ 1291890 w 3221498"/>
              <a:gd name="connsiteY16" fmla="*/ 477425 h 2015667"/>
              <a:gd name="connsiteX17" fmla="*/ 1306925 w 3221498"/>
              <a:gd name="connsiteY17" fmla="*/ 755609 h 2015667"/>
              <a:gd name="connsiteX18" fmla="*/ 1344511 w 3221498"/>
              <a:gd name="connsiteY18" fmla="*/ 1571366 h 2015667"/>
              <a:gd name="connsiteX19" fmla="*/ 314657 w 3221498"/>
              <a:gd name="connsiteY19" fmla="*/ 1789402 h 2015667"/>
              <a:gd name="connsiteX20" fmla="*/ 92901 w 3221498"/>
              <a:gd name="connsiteY20" fmla="*/ 834553 h 2015667"/>
              <a:gd name="connsiteX21" fmla="*/ 803274 w 3221498"/>
              <a:gd name="connsiteY21" fmla="*/ 469906 h 2015667"/>
              <a:gd name="connsiteX22" fmla="*/ 1047582 w 3221498"/>
              <a:gd name="connsiteY22" fmla="*/ 342092 h 2015667"/>
              <a:gd name="connsiteX23" fmla="*/ 1085168 w 3221498"/>
              <a:gd name="connsiteY23" fmla="*/ 278184 h 2015667"/>
              <a:gd name="connsiteX24" fmla="*/ 1566268 w 3221498"/>
              <a:gd name="connsiteY24" fmla="*/ 0 h 20156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221498" h="2015667">
                <a:moveTo>
                  <a:pt x="1566268" y="0"/>
                </a:moveTo>
                <a:cubicBezTo>
                  <a:pt x="1585061" y="0"/>
                  <a:pt x="1607612" y="0"/>
                  <a:pt x="1626405" y="3759"/>
                </a:cubicBezTo>
                <a:lnTo>
                  <a:pt x="1626320" y="4815"/>
                </a:lnTo>
                <a:lnTo>
                  <a:pt x="1691487" y="15796"/>
                </a:lnTo>
                <a:cubicBezTo>
                  <a:pt x="1842100" y="50686"/>
                  <a:pt x="1975796" y="148522"/>
                  <a:pt x="2054779" y="286642"/>
                </a:cubicBezTo>
                <a:cubicBezTo>
                  <a:pt x="2103673" y="376844"/>
                  <a:pt x="2205223" y="425703"/>
                  <a:pt x="2306773" y="410669"/>
                </a:cubicBezTo>
                <a:cubicBezTo>
                  <a:pt x="2633988" y="369327"/>
                  <a:pt x="2968726" y="527180"/>
                  <a:pt x="3130454" y="839126"/>
                </a:cubicBezTo>
                <a:cubicBezTo>
                  <a:pt x="3329792" y="1218724"/>
                  <a:pt x="3190631" y="1688523"/>
                  <a:pt x="2822044" y="1906510"/>
                </a:cubicBezTo>
                <a:cubicBezTo>
                  <a:pt x="2434650" y="2132013"/>
                  <a:pt x="1934424" y="1996711"/>
                  <a:pt x="1716280" y="1605838"/>
                </a:cubicBezTo>
                <a:cubicBezTo>
                  <a:pt x="1547030" y="1308925"/>
                  <a:pt x="1588402" y="955636"/>
                  <a:pt x="1787741" y="707583"/>
                </a:cubicBezTo>
                <a:cubicBezTo>
                  <a:pt x="1851679" y="624898"/>
                  <a:pt x="1859202" y="512146"/>
                  <a:pt x="1806546" y="421945"/>
                </a:cubicBezTo>
                <a:cubicBezTo>
                  <a:pt x="1806546" y="421945"/>
                  <a:pt x="1806546" y="421945"/>
                  <a:pt x="1806546" y="418186"/>
                </a:cubicBezTo>
                <a:cubicBezTo>
                  <a:pt x="1761413" y="343018"/>
                  <a:pt x="1689952" y="294159"/>
                  <a:pt x="1603447" y="282884"/>
                </a:cubicBezTo>
                <a:lnTo>
                  <a:pt x="1603526" y="281903"/>
                </a:lnTo>
                <a:lnTo>
                  <a:pt x="1573785" y="278184"/>
                </a:lnTo>
                <a:cubicBezTo>
                  <a:pt x="1468544" y="278184"/>
                  <a:pt x="1374579" y="334573"/>
                  <a:pt x="1321959" y="424795"/>
                </a:cubicBezTo>
                <a:cubicBezTo>
                  <a:pt x="1321959" y="424795"/>
                  <a:pt x="1321959" y="424795"/>
                  <a:pt x="1291890" y="477425"/>
                </a:cubicBezTo>
                <a:cubicBezTo>
                  <a:pt x="1243029" y="563887"/>
                  <a:pt x="1246787" y="672905"/>
                  <a:pt x="1306925" y="755609"/>
                </a:cubicBezTo>
                <a:cubicBezTo>
                  <a:pt x="1479820" y="984923"/>
                  <a:pt x="1506130" y="1308218"/>
                  <a:pt x="1344511" y="1571366"/>
                </a:cubicBezTo>
                <a:cubicBezTo>
                  <a:pt x="1126513" y="1920976"/>
                  <a:pt x="660448" y="2022475"/>
                  <a:pt x="314657" y="1789402"/>
                </a:cubicBezTo>
                <a:cubicBezTo>
                  <a:pt x="6453" y="1578884"/>
                  <a:pt x="-91270" y="1157848"/>
                  <a:pt x="92901" y="834553"/>
                </a:cubicBezTo>
                <a:cubicBezTo>
                  <a:pt x="243244" y="571406"/>
                  <a:pt x="525138" y="439832"/>
                  <a:pt x="803274" y="469906"/>
                </a:cubicBezTo>
                <a:cubicBezTo>
                  <a:pt x="900997" y="477425"/>
                  <a:pt x="998721" y="428554"/>
                  <a:pt x="1047582" y="342092"/>
                </a:cubicBezTo>
                <a:cubicBezTo>
                  <a:pt x="1047582" y="342092"/>
                  <a:pt x="1047582" y="342092"/>
                  <a:pt x="1085168" y="278184"/>
                </a:cubicBezTo>
                <a:cubicBezTo>
                  <a:pt x="1186650" y="105259"/>
                  <a:pt x="1363304" y="0"/>
                  <a:pt x="1566268" y="0"/>
                </a:cubicBezTo>
                <a:close/>
              </a:path>
            </a:pathLst>
          </a:custGeom>
          <a:solidFill>
            <a:schemeClr val="accent2"/>
          </a:solidFill>
          <a:ln>
            <a:noFill/>
          </a:ln>
        </p:spPr>
        <p:txBody>
          <a:bodyPr vert="horz" wrap="square" lIns="91299" tIns="45649" rIns="91299" bIns="45649" numCol="1" anchor="t" anchorCtr="0" compatLnSpc="1">
            <a:noAutofit/>
          </a:bodyPr>
          <a:lstStyle/>
          <a:p>
            <a:endParaRPr lang="en-US" sz="1800" dirty="0">
              <a:latin typeface="FZHei-B01S" panose="02010601030101010101" pitchFamily="2" charset="-122"/>
              <a:ea typeface="FZHei-B01S" panose="02010601030101010101" pitchFamily="2" charset="-122"/>
              <a:sym typeface="FZHei-B01S" panose="02010601030101010101" pitchFamily="2" charset="-122"/>
            </a:endParaRPr>
          </a:p>
        </p:txBody>
      </p:sp>
      <p:sp>
        <p:nvSpPr>
          <p:cNvPr id="17" name="Freeform 539"/>
          <p:cNvSpPr/>
          <p:nvPr/>
        </p:nvSpPr>
        <p:spPr bwMode="auto">
          <a:xfrm>
            <a:off x="6032148" y="2189278"/>
            <a:ext cx="2080880" cy="3327497"/>
          </a:xfrm>
          <a:custGeom>
            <a:avLst/>
            <a:gdLst>
              <a:gd name="connsiteX0" fmla="*/ 793317 w 2014448"/>
              <a:gd name="connsiteY0" fmla="*/ 748 h 3221268"/>
              <a:gd name="connsiteX1" fmla="*/ 1183655 w 2014448"/>
              <a:gd name="connsiteY1" fmla="*/ 93859 h 3221268"/>
              <a:gd name="connsiteX2" fmla="*/ 1548302 w 2014448"/>
              <a:gd name="connsiteY2" fmla="*/ 801127 h 3221268"/>
              <a:gd name="connsiteX3" fmla="*/ 1676116 w 2014448"/>
              <a:gd name="connsiteY3" fmla="*/ 1045661 h 3221268"/>
              <a:gd name="connsiteX4" fmla="*/ 1736264 w 2014448"/>
              <a:gd name="connsiteY4" fmla="*/ 1083282 h 3221268"/>
              <a:gd name="connsiteX5" fmla="*/ 2014448 w 2014448"/>
              <a:gd name="connsiteY5" fmla="*/ 1564826 h 3221268"/>
              <a:gd name="connsiteX6" fmla="*/ 2010718 w 2014448"/>
              <a:gd name="connsiteY6" fmla="*/ 1628300 h 3221268"/>
              <a:gd name="connsiteX7" fmla="*/ 2011272 w 2014448"/>
              <a:gd name="connsiteY7" fmla="*/ 1628345 h 3221268"/>
              <a:gd name="connsiteX8" fmla="*/ 1729182 w 2014448"/>
              <a:gd name="connsiteY8" fmla="*/ 2053110 h 3221268"/>
              <a:gd name="connsiteX9" fmla="*/ 1605063 w 2014448"/>
              <a:gd name="connsiteY9" fmla="*/ 2308721 h 3221268"/>
              <a:gd name="connsiteX10" fmla="*/ 1176287 w 2014448"/>
              <a:gd name="connsiteY10" fmla="*/ 3131939 h 3221268"/>
              <a:gd name="connsiteX11" fmla="*/ 111868 w 2014448"/>
              <a:gd name="connsiteY11" fmla="*/ 2823702 h 3221268"/>
              <a:gd name="connsiteX12" fmla="*/ 409003 w 2014448"/>
              <a:gd name="connsiteY12" fmla="*/ 1714801 h 3221268"/>
              <a:gd name="connsiteX13" fmla="*/ 1311690 w 2014448"/>
              <a:gd name="connsiteY13" fmla="*/ 1786222 h 3221268"/>
              <a:gd name="connsiteX14" fmla="*/ 1597541 w 2014448"/>
              <a:gd name="connsiteY14" fmla="*/ 1808776 h 3221268"/>
              <a:gd name="connsiteX15" fmla="*/ 1597541 w 2014448"/>
              <a:gd name="connsiteY15" fmla="*/ 1805017 h 3221268"/>
              <a:gd name="connsiteX16" fmla="*/ 1717605 w 2014448"/>
              <a:gd name="connsiteY16" fmla="*/ 1665993 h 3221268"/>
              <a:gd name="connsiteX17" fmla="*/ 1732831 w 2014448"/>
              <a:gd name="connsiteY17" fmla="*/ 1606235 h 3221268"/>
              <a:gd name="connsiteX18" fmla="*/ 1732505 w 2014448"/>
              <a:gd name="connsiteY18" fmla="*/ 1606209 h 3221268"/>
              <a:gd name="connsiteX19" fmla="*/ 1736264 w 2014448"/>
              <a:gd name="connsiteY19" fmla="*/ 1572350 h 3221268"/>
              <a:gd name="connsiteX20" fmla="*/ 1593412 w 2014448"/>
              <a:gd name="connsiteY20" fmla="*/ 1324054 h 3221268"/>
              <a:gd name="connsiteX21" fmla="*/ 1537024 w 2014448"/>
              <a:gd name="connsiteY21" fmla="*/ 1290195 h 3221268"/>
              <a:gd name="connsiteX22" fmla="*/ 1262599 w 2014448"/>
              <a:gd name="connsiteY22" fmla="*/ 1305244 h 3221268"/>
              <a:gd name="connsiteX23" fmla="*/ 443083 w 2014448"/>
              <a:gd name="connsiteY23" fmla="*/ 1342864 h 3221268"/>
              <a:gd name="connsiteX24" fmla="*/ 228806 w 2014448"/>
              <a:gd name="connsiteY24" fmla="*/ 315821 h 3221268"/>
              <a:gd name="connsiteX25" fmla="*/ 793317 w 2014448"/>
              <a:gd name="connsiteY25" fmla="*/ 748 h 32212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2014448" h="3221268">
                <a:moveTo>
                  <a:pt x="793317" y="748"/>
                </a:moveTo>
                <a:cubicBezTo>
                  <a:pt x="925676" y="-5248"/>
                  <a:pt x="1061009" y="24731"/>
                  <a:pt x="1183655" y="93859"/>
                </a:cubicBezTo>
                <a:cubicBezTo>
                  <a:pt x="1443043" y="240580"/>
                  <a:pt x="1578376" y="522734"/>
                  <a:pt x="1548302" y="801127"/>
                </a:cubicBezTo>
                <a:cubicBezTo>
                  <a:pt x="1537024" y="902703"/>
                  <a:pt x="1589653" y="996755"/>
                  <a:pt x="1676116" y="1045661"/>
                </a:cubicBezTo>
                <a:cubicBezTo>
                  <a:pt x="1676116" y="1045661"/>
                  <a:pt x="1676116" y="1045661"/>
                  <a:pt x="1736264" y="1083282"/>
                </a:cubicBezTo>
                <a:cubicBezTo>
                  <a:pt x="1912949" y="1184858"/>
                  <a:pt x="2014448" y="1365437"/>
                  <a:pt x="2014448" y="1564826"/>
                </a:cubicBezTo>
                <a:lnTo>
                  <a:pt x="2010718" y="1628300"/>
                </a:lnTo>
                <a:lnTo>
                  <a:pt x="2011272" y="1628345"/>
                </a:lnTo>
                <a:cubicBezTo>
                  <a:pt x="1992466" y="1805017"/>
                  <a:pt x="1887153" y="1962895"/>
                  <a:pt x="1729182" y="2053110"/>
                </a:cubicBezTo>
                <a:cubicBezTo>
                  <a:pt x="1642675" y="2105736"/>
                  <a:pt x="1590018" y="2203470"/>
                  <a:pt x="1605063" y="2308721"/>
                </a:cubicBezTo>
                <a:cubicBezTo>
                  <a:pt x="1650197" y="2631994"/>
                  <a:pt x="1488466" y="2970303"/>
                  <a:pt x="1176287" y="3131939"/>
                </a:cubicBezTo>
                <a:cubicBezTo>
                  <a:pt x="796406" y="3327406"/>
                  <a:pt x="326256" y="3192083"/>
                  <a:pt x="111868" y="2823702"/>
                </a:cubicBezTo>
                <a:cubicBezTo>
                  <a:pt x="-117565" y="2432768"/>
                  <a:pt x="17838" y="1936582"/>
                  <a:pt x="409003" y="1714801"/>
                </a:cubicBezTo>
                <a:cubicBezTo>
                  <a:pt x="706137" y="1549406"/>
                  <a:pt x="1063451" y="1586996"/>
                  <a:pt x="1311690" y="1786222"/>
                </a:cubicBezTo>
                <a:cubicBezTo>
                  <a:pt x="1390675" y="1853884"/>
                  <a:pt x="1507272" y="1861402"/>
                  <a:pt x="1597541" y="1808776"/>
                </a:cubicBezTo>
                <a:cubicBezTo>
                  <a:pt x="1597541" y="1808776"/>
                  <a:pt x="1597541" y="1808776"/>
                  <a:pt x="1597541" y="1805017"/>
                </a:cubicBezTo>
                <a:cubicBezTo>
                  <a:pt x="1653959" y="1774006"/>
                  <a:pt x="1695567" y="1723964"/>
                  <a:pt x="1717605" y="1665993"/>
                </a:cubicBezTo>
                <a:lnTo>
                  <a:pt x="1732831" y="1606235"/>
                </a:lnTo>
                <a:lnTo>
                  <a:pt x="1732505" y="1606209"/>
                </a:lnTo>
                <a:cubicBezTo>
                  <a:pt x="1736264" y="1594923"/>
                  <a:pt x="1736264" y="1583636"/>
                  <a:pt x="1736264" y="1572350"/>
                </a:cubicBezTo>
                <a:cubicBezTo>
                  <a:pt x="1740023" y="1470775"/>
                  <a:pt x="1679875" y="1372961"/>
                  <a:pt x="1593412" y="1324054"/>
                </a:cubicBezTo>
                <a:cubicBezTo>
                  <a:pt x="1593412" y="1324054"/>
                  <a:pt x="1593412" y="1324054"/>
                  <a:pt x="1537024" y="1290195"/>
                </a:cubicBezTo>
                <a:cubicBezTo>
                  <a:pt x="1450561" y="1241289"/>
                  <a:pt x="1341543" y="1245051"/>
                  <a:pt x="1262599" y="1305244"/>
                </a:cubicBezTo>
                <a:cubicBezTo>
                  <a:pt x="1029525" y="1478299"/>
                  <a:pt x="706230" y="1504633"/>
                  <a:pt x="443083" y="1342864"/>
                </a:cubicBezTo>
                <a:cubicBezTo>
                  <a:pt x="93473" y="1124665"/>
                  <a:pt x="-8027" y="658169"/>
                  <a:pt x="228806" y="315821"/>
                </a:cubicBezTo>
                <a:cubicBezTo>
                  <a:pt x="360380" y="120664"/>
                  <a:pt x="572718" y="10741"/>
                  <a:pt x="793317" y="748"/>
                </a:cubicBezTo>
                <a:close/>
              </a:path>
            </a:pathLst>
          </a:custGeom>
          <a:solidFill>
            <a:schemeClr val="accent4"/>
          </a:solidFill>
          <a:ln>
            <a:noFill/>
          </a:ln>
        </p:spPr>
        <p:txBody>
          <a:bodyPr vert="horz" wrap="square" lIns="91299" tIns="45649" rIns="91299" bIns="45649" numCol="1" anchor="t" anchorCtr="0" compatLnSpc="1">
            <a:noAutofit/>
          </a:bodyPr>
          <a:lstStyle/>
          <a:p>
            <a:endParaRPr lang="en-US" sz="1800">
              <a:latin typeface="FZHei-B01S" panose="02010601030101010101" pitchFamily="2" charset="-122"/>
              <a:ea typeface="FZHei-B01S" panose="02010601030101010101" pitchFamily="2" charset="-122"/>
              <a:sym typeface="FZHei-B01S" panose="02010601030101010101" pitchFamily="2" charset="-122"/>
            </a:endParaRPr>
          </a:p>
        </p:txBody>
      </p:sp>
      <p:sp>
        <p:nvSpPr>
          <p:cNvPr id="18" name="Freeform 13"/>
          <p:cNvSpPr/>
          <p:nvPr/>
        </p:nvSpPr>
        <p:spPr bwMode="auto">
          <a:xfrm>
            <a:off x="5935304" y="3824216"/>
            <a:ext cx="1774320" cy="2090811"/>
          </a:xfrm>
          <a:custGeom>
            <a:avLst/>
            <a:gdLst>
              <a:gd name="T0" fmla="*/ 75 w 457"/>
              <a:gd name="T1" fmla="*/ 120 h 538"/>
              <a:gd name="T2" fmla="*/ 85 w 457"/>
              <a:gd name="T3" fmla="*/ 337 h 538"/>
              <a:gd name="T4" fmla="*/ 89 w 457"/>
              <a:gd name="T5" fmla="*/ 411 h 538"/>
              <a:gd name="T6" fmla="*/ 81 w 457"/>
              <a:gd name="T7" fmla="*/ 425 h 538"/>
              <a:gd name="T8" fmla="*/ 15 w 457"/>
              <a:gd name="T9" fmla="*/ 464 h 538"/>
              <a:gd name="T10" fmla="*/ 6 w 457"/>
              <a:gd name="T11" fmla="*/ 463 h 538"/>
              <a:gd name="T12" fmla="*/ 0 w 457"/>
              <a:gd name="T13" fmla="*/ 537 h 538"/>
              <a:gd name="T14" fmla="*/ 16 w 457"/>
              <a:gd name="T15" fmla="*/ 538 h 538"/>
              <a:gd name="T16" fmla="*/ 144 w 457"/>
              <a:gd name="T17" fmla="*/ 464 h 538"/>
              <a:gd name="T18" fmla="*/ 154 w 457"/>
              <a:gd name="T19" fmla="*/ 447 h 538"/>
              <a:gd name="T20" fmla="*/ 219 w 457"/>
              <a:gd name="T21" fmla="*/ 413 h 538"/>
              <a:gd name="T22" fmla="*/ 408 w 457"/>
              <a:gd name="T23" fmla="*/ 316 h 538"/>
              <a:gd name="T24" fmla="*/ 349 w 457"/>
              <a:gd name="T25" fmla="*/ 62 h 538"/>
              <a:gd name="T26" fmla="*/ 75 w 457"/>
              <a:gd name="T27" fmla="*/ 120 h 5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57" h="538">
                <a:moveTo>
                  <a:pt x="75" y="120"/>
                </a:moveTo>
                <a:cubicBezTo>
                  <a:pt x="33" y="190"/>
                  <a:pt x="39" y="276"/>
                  <a:pt x="85" y="337"/>
                </a:cubicBezTo>
                <a:cubicBezTo>
                  <a:pt x="101" y="359"/>
                  <a:pt x="102" y="388"/>
                  <a:pt x="89" y="411"/>
                </a:cubicBezTo>
                <a:cubicBezTo>
                  <a:pt x="81" y="425"/>
                  <a:pt x="81" y="425"/>
                  <a:pt x="81" y="425"/>
                </a:cubicBezTo>
                <a:cubicBezTo>
                  <a:pt x="67" y="449"/>
                  <a:pt x="42" y="464"/>
                  <a:pt x="15" y="464"/>
                </a:cubicBezTo>
                <a:cubicBezTo>
                  <a:pt x="12" y="464"/>
                  <a:pt x="9" y="463"/>
                  <a:pt x="6" y="463"/>
                </a:cubicBezTo>
                <a:cubicBezTo>
                  <a:pt x="0" y="537"/>
                  <a:pt x="0" y="537"/>
                  <a:pt x="0" y="537"/>
                </a:cubicBezTo>
                <a:cubicBezTo>
                  <a:pt x="5" y="538"/>
                  <a:pt x="11" y="538"/>
                  <a:pt x="16" y="538"/>
                </a:cubicBezTo>
                <a:cubicBezTo>
                  <a:pt x="70" y="538"/>
                  <a:pt x="118" y="510"/>
                  <a:pt x="144" y="464"/>
                </a:cubicBezTo>
                <a:cubicBezTo>
                  <a:pt x="154" y="447"/>
                  <a:pt x="154" y="447"/>
                  <a:pt x="154" y="447"/>
                </a:cubicBezTo>
                <a:cubicBezTo>
                  <a:pt x="167" y="424"/>
                  <a:pt x="193" y="411"/>
                  <a:pt x="219" y="413"/>
                </a:cubicBezTo>
                <a:cubicBezTo>
                  <a:pt x="293" y="421"/>
                  <a:pt x="368" y="386"/>
                  <a:pt x="408" y="316"/>
                </a:cubicBezTo>
                <a:cubicBezTo>
                  <a:pt x="457" y="230"/>
                  <a:pt x="431" y="118"/>
                  <a:pt x="349" y="62"/>
                </a:cubicBezTo>
                <a:cubicBezTo>
                  <a:pt x="257" y="0"/>
                  <a:pt x="133" y="27"/>
                  <a:pt x="75" y="120"/>
                </a:cubicBezTo>
                <a:close/>
              </a:path>
            </a:pathLst>
          </a:custGeom>
          <a:solidFill>
            <a:schemeClr val="accent3"/>
          </a:solidFill>
          <a:ln>
            <a:noFill/>
          </a:ln>
        </p:spPr>
        <p:txBody>
          <a:bodyPr vert="horz" wrap="square" lIns="91299" tIns="45649" rIns="91299" bIns="45649" numCol="1" anchor="t" anchorCtr="0" compatLnSpc="1"/>
          <a:lstStyle/>
          <a:p>
            <a:endParaRPr lang="en-US" sz="1800">
              <a:latin typeface="FZHei-B01S" panose="02010601030101010101" pitchFamily="2" charset="-122"/>
              <a:ea typeface="FZHei-B01S" panose="02010601030101010101" pitchFamily="2" charset="-122"/>
              <a:sym typeface="FZHei-B01S" panose="02010601030101010101" pitchFamily="2" charset="-122"/>
            </a:endParaRPr>
          </a:p>
        </p:txBody>
      </p:sp>
      <p:sp>
        <p:nvSpPr>
          <p:cNvPr id="19" name="Oval 18"/>
          <p:cNvSpPr/>
          <p:nvPr/>
        </p:nvSpPr>
        <p:spPr>
          <a:xfrm>
            <a:off x="5115997" y="2923576"/>
            <a:ext cx="1769803" cy="1769803"/>
          </a:xfrm>
          <a:prstGeom prst="ellipse">
            <a:avLst/>
          </a:prstGeom>
          <a:solidFill>
            <a:schemeClr val="bg2">
              <a:alpha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latin typeface="FZHei-B01S" panose="02010601030101010101" pitchFamily="2" charset="-122"/>
              <a:ea typeface="FZHei-B01S" panose="02010601030101010101" pitchFamily="2" charset="-122"/>
              <a:sym typeface="FZHei-B01S" panose="02010601030101010101" pitchFamily="2" charset="-122"/>
            </a:endParaRPr>
          </a:p>
        </p:txBody>
      </p:sp>
      <p:sp>
        <p:nvSpPr>
          <p:cNvPr id="20" name="Oval 19"/>
          <p:cNvSpPr/>
          <p:nvPr/>
        </p:nvSpPr>
        <p:spPr>
          <a:xfrm>
            <a:off x="5249769" y="3057349"/>
            <a:ext cx="1502256" cy="1502256"/>
          </a:xfrm>
          <a:prstGeom prst="ellipse">
            <a:avLst/>
          </a:prstGeom>
          <a:solidFill>
            <a:schemeClr val="bg1"/>
          </a:solidFill>
          <a:ln>
            <a:noFill/>
          </a:ln>
          <a:effectLst>
            <a:outerShdw blurRad="317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latin typeface="FZHei-B01S" panose="02010601030101010101" pitchFamily="2" charset="-122"/>
              <a:ea typeface="FZHei-B01S" panose="02010601030101010101" pitchFamily="2" charset="-122"/>
              <a:sym typeface="FZHei-B01S" panose="02010601030101010101" pitchFamily="2" charset="-122"/>
            </a:endParaRPr>
          </a:p>
        </p:txBody>
      </p:sp>
      <p:sp>
        <p:nvSpPr>
          <p:cNvPr id="21" name="AutoShape 4"/>
          <p:cNvSpPr/>
          <p:nvPr/>
        </p:nvSpPr>
        <p:spPr bwMode="auto">
          <a:xfrm>
            <a:off x="6647639" y="2678433"/>
            <a:ext cx="448568" cy="45015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7428" y="17466"/>
                </a:moveTo>
                <a:cubicBezTo>
                  <a:pt x="16669" y="16923"/>
                  <a:pt x="15846" y="16465"/>
                  <a:pt x="14963" y="16121"/>
                </a:cubicBezTo>
                <a:cubicBezTo>
                  <a:pt x="15595" y="14609"/>
                  <a:pt x="15967" y="12928"/>
                  <a:pt x="16010" y="11148"/>
                </a:cubicBezTo>
                <a:lnTo>
                  <a:pt x="20188" y="11148"/>
                </a:lnTo>
                <a:cubicBezTo>
                  <a:pt x="20097" y="13612"/>
                  <a:pt x="19065" y="15838"/>
                  <a:pt x="17428" y="17466"/>
                </a:cubicBezTo>
                <a:moveTo>
                  <a:pt x="1411" y="11148"/>
                </a:moveTo>
                <a:lnTo>
                  <a:pt x="5589" y="11148"/>
                </a:lnTo>
                <a:cubicBezTo>
                  <a:pt x="5632" y="12928"/>
                  <a:pt x="6004" y="14609"/>
                  <a:pt x="6636" y="16121"/>
                </a:cubicBezTo>
                <a:cubicBezTo>
                  <a:pt x="5753" y="16465"/>
                  <a:pt x="4931" y="16923"/>
                  <a:pt x="4171" y="17466"/>
                </a:cubicBezTo>
                <a:cubicBezTo>
                  <a:pt x="2534" y="15838"/>
                  <a:pt x="1502" y="13612"/>
                  <a:pt x="1411" y="11148"/>
                </a:cubicBezTo>
                <a:moveTo>
                  <a:pt x="3785" y="4553"/>
                </a:moveTo>
                <a:cubicBezTo>
                  <a:pt x="4579" y="5170"/>
                  <a:pt x="5448" y="5691"/>
                  <a:pt x="6388" y="6084"/>
                </a:cubicBezTo>
                <a:cubicBezTo>
                  <a:pt x="5901" y="7433"/>
                  <a:pt x="5627" y="8908"/>
                  <a:pt x="5589" y="10451"/>
                </a:cubicBezTo>
                <a:lnTo>
                  <a:pt x="1411" y="10451"/>
                </a:lnTo>
                <a:cubicBezTo>
                  <a:pt x="1494" y="8190"/>
                  <a:pt x="2376" y="6135"/>
                  <a:pt x="3785" y="4553"/>
                </a:cubicBezTo>
                <a:moveTo>
                  <a:pt x="11148" y="10451"/>
                </a:moveTo>
                <a:lnTo>
                  <a:pt x="11148" y="6950"/>
                </a:lnTo>
                <a:cubicBezTo>
                  <a:pt x="12339" y="6913"/>
                  <a:pt x="13484" y="6696"/>
                  <a:pt x="14558" y="6324"/>
                </a:cubicBezTo>
                <a:cubicBezTo>
                  <a:pt x="15018" y="7598"/>
                  <a:pt x="15276" y="8992"/>
                  <a:pt x="15314" y="10451"/>
                </a:cubicBezTo>
                <a:cubicBezTo>
                  <a:pt x="15314" y="10451"/>
                  <a:pt x="11148" y="10451"/>
                  <a:pt x="11148" y="10451"/>
                </a:cubicBezTo>
                <a:close/>
                <a:moveTo>
                  <a:pt x="14311" y="15882"/>
                </a:moveTo>
                <a:cubicBezTo>
                  <a:pt x="13309" y="15559"/>
                  <a:pt x="12247" y="15380"/>
                  <a:pt x="11148" y="15346"/>
                </a:cubicBezTo>
                <a:lnTo>
                  <a:pt x="11148" y="11148"/>
                </a:lnTo>
                <a:lnTo>
                  <a:pt x="15314" y="11148"/>
                </a:lnTo>
                <a:cubicBezTo>
                  <a:pt x="15270" y="12844"/>
                  <a:pt x="14914" y="14445"/>
                  <a:pt x="14311" y="15882"/>
                </a:cubicBezTo>
                <a:moveTo>
                  <a:pt x="14683" y="16757"/>
                </a:moveTo>
                <a:cubicBezTo>
                  <a:pt x="15476" y="17063"/>
                  <a:pt x="16218" y="17466"/>
                  <a:pt x="16904" y="17941"/>
                </a:cubicBezTo>
                <a:cubicBezTo>
                  <a:pt x="15632" y="19031"/>
                  <a:pt x="14067" y="19781"/>
                  <a:pt x="12344" y="20068"/>
                </a:cubicBezTo>
                <a:cubicBezTo>
                  <a:pt x="13280" y="19136"/>
                  <a:pt x="14076" y="18017"/>
                  <a:pt x="14683" y="16757"/>
                </a:cubicBezTo>
                <a:moveTo>
                  <a:pt x="11148" y="20188"/>
                </a:moveTo>
                <a:lnTo>
                  <a:pt x="11148" y="16043"/>
                </a:lnTo>
                <a:cubicBezTo>
                  <a:pt x="12146" y="16075"/>
                  <a:pt x="13113" y="16231"/>
                  <a:pt x="14025" y="16516"/>
                </a:cubicBezTo>
                <a:cubicBezTo>
                  <a:pt x="13314" y="17970"/>
                  <a:pt x="12343" y="19223"/>
                  <a:pt x="11185" y="20186"/>
                </a:cubicBezTo>
                <a:cubicBezTo>
                  <a:pt x="11185" y="20186"/>
                  <a:pt x="11148" y="20188"/>
                  <a:pt x="11148" y="20188"/>
                </a:cubicBezTo>
                <a:close/>
                <a:moveTo>
                  <a:pt x="9255" y="20068"/>
                </a:moveTo>
                <a:cubicBezTo>
                  <a:pt x="7532" y="19781"/>
                  <a:pt x="5967" y="19031"/>
                  <a:pt x="4695" y="17941"/>
                </a:cubicBezTo>
                <a:cubicBezTo>
                  <a:pt x="5381" y="17466"/>
                  <a:pt x="6123" y="17063"/>
                  <a:pt x="6916" y="16757"/>
                </a:cubicBezTo>
                <a:cubicBezTo>
                  <a:pt x="7523" y="18017"/>
                  <a:pt x="8319" y="19136"/>
                  <a:pt x="9255" y="20068"/>
                </a:cubicBezTo>
                <a:moveTo>
                  <a:pt x="10451" y="11148"/>
                </a:moveTo>
                <a:lnTo>
                  <a:pt x="10451" y="15346"/>
                </a:lnTo>
                <a:cubicBezTo>
                  <a:pt x="9352" y="15380"/>
                  <a:pt x="8290" y="15559"/>
                  <a:pt x="7288" y="15882"/>
                </a:cubicBezTo>
                <a:cubicBezTo>
                  <a:pt x="6685" y="14445"/>
                  <a:pt x="6329" y="12844"/>
                  <a:pt x="6285" y="11148"/>
                </a:cubicBezTo>
                <a:cubicBezTo>
                  <a:pt x="6285" y="11148"/>
                  <a:pt x="10451" y="11148"/>
                  <a:pt x="10451" y="11148"/>
                </a:cubicBezTo>
                <a:close/>
                <a:moveTo>
                  <a:pt x="7041" y="6324"/>
                </a:moveTo>
                <a:cubicBezTo>
                  <a:pt x="8115" y="6696"/>
                  <a:pt x="9260" y="6913"/>
                  <a:pt x="10451" y="6950"/>
                </a:cubicBezTo>
                <a:lnTo>
                  <a:pt x="10451" y="10451"/>
                </a:lnTo>
                <a:lnTo>
                  <a:pt x="6285" y="10451"/>
                </a:lnTo>
                <a:cubicBezTo>
                  <a:pt x="6324" y="8992"/>
                  <a:pt x="6581" y="7598"/>
                  <a:pt x="7041" y="6324"/>
                </a:cubicBezTo>
                <a:moveTo>
                  <a:pt x="6651" y="5442"/>
                </a:moveTo>
                <a:cubicBezTo>
                  <a:pt x="5790" y="5084"/>
                  <a:pt x="4993" y="4609"/>
                  <a:pt x="4263" y="4050"/>
                </a:cubicBezTo>
                <a:cubicBezTo>
                  <a:pt x="5606" y="2749"/>
                  <a:pt x="7332" y="1851"/>
                  <a:pt x="9255" y="1531"/>
                </a:cubicBezTo>
                <a:cubicBezTo>
                  <a:pt x="8175" y="2610"/>
                  <a:pt x="7286" y="3939"/>
                  <a:pt x="6651" y="5442"/>
                </a:cubicBezTo>
                <a:moveTo>
                  <a:pt x="10451" y="1411"/>
                </a:moveTo>
                <a:lnTo>
                  <a:pt x="10451" y="6253"/>
                </a:lnTo>
                <a:cubicBezTo>
                  <a:pt x="9352" y="6217"/>
                  <a:pt x="8296" y="6021"/>
                  <a:pt x="7303" y="5681"/>
                </a:cubicBezTo>
                <a:cubicBezTo>
                  <a:pt x="8029" y="3972"/>
                  <a:pt x="9101" y="2507"/>
                  <a:pt x="10415" y="1413"/>
                </a:cubicBezTo>
                <a:cubicBezTo>
                  <a:pt x="10427" y="1412"/>
                  <a:pt x="10439" y="1411"/>
                  <a:pt x="10451" y="1411"/>
                </a:cubicBezTo>
                <a:moveTo>
                  <a:pt x="12344" y="1531"/>
                </a:moveTo>
                <a:cubicBezTo>
                  <a:pt x="14267" y="1851"/>
                  <a:pt x="15993" y="2749"/>
                  <a:pt x="17336" y="4050"/>
                </a:cubicBezTo>
                <a:cubicBezTo>
                  <a:pt x="16606" y="4609"/>
                  <a:pt x="15809" y="5084"/>
                  <a:pt x="14948" y="5442"/>
                </a:cubicBezTo>
                <a:cubicBezTo>
                  <a:pt x="14313" y="3939"/>
                  <a:pt x="13424" y="2610"/>
                  <a:pt x="12344" y="1531"/>
                </a:cubicBezTo>
                <a:moveTo>
                  <a:pt x="11184" y="1413"/>
                </a:moveTo>
                <a:cubicBezTo>
                  <a:pt x="12498" y="2507"/>
                  <a:pt x="13570" y="3972"/>
                  <a:pt x="14296" y="5681"/>
                </a:cubicBezTo>
                <a:cubicBezTo>
                  <a:pt x="13303" y="6021"/>
                  <a:pt x="12247" y="6217"/>
                  <a:pt x="11148" y="6253"/>
                </a:cubicBezTo>
                <a:lnTo>
                  <a:pt x="11148" y="1411"/>
                </a:lnTo>
                <a:cubicBezTo>
                  <a:pt x="11160" y="1411"/>
                  <a:pt x="11172" y="1412"/>
                  <a:pt x="11184" y="1413"/>
                </a:cubicBezTo>
                <a:moveTo>
                  <a:pt x="10414" y="20186"/>
                </a:moveTo>
                <a:cubicBezTo>
                  <a:pt x="9256" y="19223"/>
                  <a:pt x="8285" y="17970"/>
                  <a:pt x="7574" y="16516"/>
                </a:cubicBezTo>
                <a:cubicBezTo>
                  <a:pt x="8486" y="16231"/>
                  <a:pt x="9453" y="16075"/>
                  <a:pt x="10451" y="16043"/>
                </a:cubicBezTo>
                <a:lnTo>
                  <a:pt x="10451" y="20188"/>
                </a:lnTo>
                <a:cubicBezTo>
                  <a:pt x="10451" y="20188"/>
                  <a:pt x="10414" y="20186"/>
                  <a:pt x="10414" y="20186"/>
                </a:cubicBezTo>
                <a:close/>
                <a:moveTo>
                  <a:pt x="20188" y="10451"/>
                </a:moveTo>
                <a:lnTo>
                  <a:pt x="16010" y="10451"/>
                </a:lnTo>
                <a:cubicBezTo>
                  <a:pt x="15972" y="8908"/>
                  <a:pt x="15698" y="7433"/>
                  <a:pt x="15211" y="6084"/>
                </a:cubicBezTo>
                <a:cubicBezTo>
                  <a:pt x="16151" y="5691"/>
                  <a:pt x="17020" y="5170"/>
                  <a:pt x="17814" y="4553"/>
                </a:cubicBezTo>
                <a:cubicBezTo>
                  <a:pt x="19223" y="6135"/>
                  <a:pt x="20105" y="8190"/>
                  <a:pt x="20188" y="10451"/>
                </a:cubicBezTo>
                <a:moveTo>
                  <a:pt x="10800" y="0"/>
                </a:moveTo>
                <a:cubicBezTo>
                  <a:pt x="4835" y="0"/>
                  <a:pt x="0" y="4835"/>
                  <a:pt x="0" y="10800"/>
                </a:cubicBezTo>
                <a:cubicBezTo>
                  <a:pt x="0" y="16764"/>
                  <a:pt x="4835" y="21600"/>
                  <a:pt x="10800" y="21600"/>
                </a:cubicBezTo>
                <a:cubicBezTo>
                  <a:pt x="16764" y="21600"/>
                  <a:pt x="21600" y="16764"/>
                  <a:pt x="21600" y="10800"/>
                </a:cubicBezTo>
                <a:cubicBezTo>
                  <a:pt x="21600" y="4835"/>
                  <a:pt x="16764" y="0"/>
                  <a:pt x="10800" y="0"/>
                </a:cubicBezTo>
              </a:path>
            </a:pathLst>
          </a:custGeom>
          <a:solidFill>
            <a:schemeClr val="bg1"/>
          </a:solidFill>
          <a:ln>
            <a:noFill/>
          </a:ln>
          <a:effectLst/>
        </p:spPr>
        <p:txBody>
          <a:bodyPr lIns="19020" tIns="19020" rIns="19020" bIns="19020" anchor="ctr"/>
          <a:lstStyle/>
          <a:p>
            <a:pPr algn="ctr" defTabSz="227965" fontAlgn="base" hangingPunct="0">
              <a:spcBef>
                <a:spcPct val="0"/>
              </a:spcBef>
              <a:spcAft>
                <a:spcPct val="0"/>
              </a:spcAft>
            </a:pPr>
            <a:endParaRPr lang="en-US" sz="1495" dirty="0">
              <a:solidFill>
                <a:srgbClr val="FFFFFF"/>
              </a:solidFill>
              <a:effectLst>
                <a:outerShdw blurRad="38100" dist="38100" dir="2700000" algn="tl">
                  <a:srgbClr val="000000"/>
                </a:outerShdw>
              </a:effectLst>
              <a:latin typeface="FZHei-B01S" panose="02010601030101010101" pitchFamily="2" charset="-122"/>
              <a:ea typeface="FZHei-B01S" panose="02010601030101010101" pitchFamily="2" charset="-122"/>
              <a:sym typeface="FZHei-B01S" panose="02010601030101010101" pitchFamily="2" charset="-122"/>
            </a:endParaRPr>
          </a:p>
        </p:txBody>
      </p:sp>
      <p:grpSp>
        <p:nvGrpSpPr>
          <p:cNvPr id="22" name="Group 21"/>
          <p:cNvGrpSpPr/>
          <p:nvPr/>
        </p:nvGrpSpPr>
        <p:grpSpPr>
          <a:xfrm>
            <a:off x="6647638" y="4468711"/>
            <a:ext cx="448569" cy="449336"/>
            <a:chOff x="7275629" y="4549774"/>
            <a:chExt cx="464344" cy="465138"/>
          </a:xfrm>
          <a:solidFill>
            <a:schemeClr val="bg1"/>
          </a:solidFill>
        </p:grpSpPr>
        <p:sp>
          <p:nvSpPr>
            <p:cNvPr id="23" name="AutoShape 18"/>
            <p:cNvSpPr/>
            <p:nvPr/>
          </p:nvSpPr>
          <p:spPr bwMode="auto">
            <a:xfrm>
              <a:off x="7275629" y="4549774"/>
              <a:ext cx="464344" cy="4651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9799"/>
                  </a:moveTo>
                  <a:cubicBezTo>
                    <a:pt x="20249" y="20048"/>
                    <a:pt x="20048" y="20249"/>
                    <a:pt x="19799" y="20249"/>
                  </a:cubicBezTo>
                  <a:lnTo>
                    <a:pt x="1800" y="20249"/>
                  </a:lnTo>
                  <a:cubicBezTo>
                    <a:pt x="1551" y="20249"/>
                    <a:pt x="1349" y="20048"/>
                    <a:pt x="1349" y="19799"/>
                  </a:cubicBezTo>
                  <a:lnTo>
                    <a:pt x="1349" y="3824"/>
                  </a:lnTo>
                  <a:cubicBezTo>
                    <a:pt x="1349" y="3576"/>
                    <a:pt x="1551" y="3375"/>
                    <a:pt x="1800" y="3375"/>
                  </a:cubicBezTo>
                  <a:lnTo>
                    <a:pt x="4724" y="3375"/>
                  </a:lnTo>
                  <a:lnTo>
                    <a:pt x="4724" y="4725"/>
                  </a:lnTo>
                  <a:cubicBezTo>
                    <a:pt x="4724" y="5098"/>
                    <a:pt x="5027" y="5400"/>
                    <a:pt x="5399" y="5400"/>
                  </a:cubicBezTo>
                  <a:cubicBezTo>
                    <a:pt x="5772" y="5400"/>
                    <a:pt x="6074" y="5098"/>
                    <a:pt x="6074" y="4725"/>
                  </a:cubicBezTo>
                  <a:lnTo>
                    <a:pt x="6074" y="3375"/>
                  </a:lnTo>
                  <a:lnTo>
                    <a:pt x="10124" y="3375"/>
                  </a:lnTo>
                  <a:lnTo>
                    <a:pt x="10124" y="4725"/>
                  </a:lnTo>
                  <a:cubicBezTo>
                    <a:pt x="10124" y="5098"/>
                    <a:pt x="10427" y="5400"/>
                    <a:pt x="10800" y="5400"/>
                  </a:cubicBezTo>
                  <a:cubicBezTo>
                    <a:pt x="11172" y="5400"/>
                    <a:pt x="11474" y="5098"/>
                    <a:pt x="11474" y="4725"/>
                  </a:cubicBezTo>
                  <a:lnTo>
                    <a:pt x="11474" y="3375"/>
                  </a:lnTo>
                  <a:lnTo>
                    <a:pt x="15524" y="3375"/>
                  </a:lnTo>
                  <a:lnTo>
                    <a:pt x="15524" y="4725"/>
                  </a:lnTo>
                  <a:cubicBezTo>
                    <a:pt x="15524" y="5098"/>
                    <a:pt x="15827" y="5400"/>
                    <a:pt x="16199" y="5400"/>
                  </a:cubicBezTo>
                  <a:cubicBezTo>
                    <a:pt x="16572" y="5400"/>
                    <a:pt x="16874" y="5098"/>
                    <a:pt x="16874" y="4725"/>
                  </a:cubicBezTo>
                  <a:lnTo>
                    <a:pt x="16874" y="3375"/>
                  </a:lnTo>
                  <a:lnTo>
                    <a:pt x="19799" y="3375"/>
                  </a:lnTo>
                  <a:cubicBezTo>
                    <a:pt x="20048" y="3375"/>
                    <a:pt x="20249" y="3576"/>
                    <a:pt x="20249" y="3824"/>
                  </a:cubicBezTo>
                  <a:cubicBezTo>
                    <a:pt x="20249" y="3824"/>
                    <a:pt x="20249" y="19799"/>
                    <a:pt x="20249" y="19799"/>
                  </a:cubicBezTo>
                  <a:close/>
                  <a:moveTo>
                    <a:pt x="19799" y="2025"/>
                  </a:moveTo>
                  <a:lnTo>
                    <a:pt x="16874" y="2025"/>
                  </a:lnTo>
                  <a:lnTo>
                    <a:pt x="16874" y="675"/>
                  </a:lnTo>
                  <a:cubicBezTo>
                    <a:pt x="16874" y="301"/>
                    <a:pt x="16572" y="0"/>
                    <a:pt x="16199" y="0"/>
                  </a:cubicBezTo>
                  <a:cubicBezTo>
                    <a:pt x="15827" y="0"/>
                    <a:pt x="15524" y="301"/>
                    <a:pt x="15524" y="675"/>
                  </a:cubicBezTo>
                  <a:lnTo>
                    <a:pt x="15524" y="2025"/>
                  </a:lnTo>
                  <a:lnTo>
                    <a:pt x="11474" y="2025"/>
                  </a:lnTo>
                  <a:lnTo>
                    <a:pt x="11474" y="675"/>
                  </a:lnTo>
                  <a:cubicBezTo>
                    <a:pt x="11474" y="301"/>
                    <a:pt x="11172" y="0"/>
                    <a:pt x="10800" y="0"/>
                  </a:cubicBezTo>
                  <a:cubicBezTo>
                    <a:pt x="10427" y="0"/>
                    <a:pt x="10124" y="301"/>
                    <a:pt x="10124" y="675"/>
                  </a:cubicBezTo>
                  <a:lnTo>
                    <a:pt x="10124" y="2025"/>
                  </a:lnTo>
                  <a:lnTo>
                    <a:pt x="6074" y="2025"/>
                  </a:lnTo>
                  <a:lnTo>
                    <a:pt x="6074" y="675"/>
                  </a:lnTo>
                  <a:cubicBezTo>
                    <a:pt x="6074" y="301"/>
                    <a:pt x="5772" y="0"/>
                    <a:pt x="5399" y="0"/>
                  </a:cubicBezTo>
                  <a:cubicBezTo>
                    <a:pt x="5027" y="0"/>
                    <a:pt x="4724" y="301"/>
                    <a:pt x="4724" y="675"/>
                  </a:cubicBezTo>
                  <a:lnTo>
                    <a:pt x="4724" y="2025"/>
                  </a:lnTo>
                  <a:lnTo>
                    <a:pt x="1800" y="2025"/>
                  </a:lnTo>
                  <a:cubicBezTo>
                    <a:pt x="805" y="2025"/>
                    <a:pt x="0" y="2830"/>
                    <a:pt x="0" y="3824"/>
                  </a:cubicBezTo>
                  <a:lnTo>
                    <a:pt x="0" y="19799"/>
                  </a:lnTo>
                  <a:cubicBezTo>
                    <a:pt x="0" y="20793"/>
                    <a:pt x="805" y="21599"/>
                    <a:pt x="1800" y="21599"/>
                  </a:cubicBezTo>
                  <a:lnTo>
                    <a:pt x="19799" y="21599"/>
                  </a:lnTo>
                  <a:cubicBezTo>
                    <a:pt x="20794" y="21599"/>
                    <a:pt x="21600" y="20793"/>
                    <a:pt x="21600" y="19799"/>
                  </a:cubicBezTo>
                  <a:lnTo>
                    <a:pt x="21600" y="3824"/>
                  </a:lnTo>
                  <a:cubicBezTo>
                    <a:pt x="21600" y="2830"/>
                    <a:pt x="20794" y="2025"/>
                    <a:pt x="19799" y="2025"/>
                  </a:cubicBezTo>
                </a:path>
              </a:pathLst>
            </a:custGeom>
            <a:grpFill/>
            <a:ln>
              <a:noFill/>
            </a:ln>
            <a:effectLst/>
          </p:spPr>
          <p:txBody>
            <a:bodyPr lIns="19020" tIns="19020" rIns="19020" bIns="19020" anchor="ctr"/>
            <a:lstStyle/>
            <a:p>
              <a:pPr algn="ctr" defTabSz="227965" fontAlgn="base" hangingPunct="0">
                <a:spcBef>
                  <a:spcPct val="0"/>
                </a:spcBef>
                <a:spcAft>
                  <a:spcPct val="0"/>
                </a:spcAft>
              </a:pPr>
              <a:endParaRPr lang="en-US" sz="1495" dirty="0">
                <a:solidFill>
                  <a:srgbClr val="FFFFFF"/>
                </a:solidFill>
                <a:effectLst>
                  <a:outerShdw blurRad="38100" dist="38100" dir="2700000" algn="tl">
                    <a:srgbClr val="000000"/>
                  </a:outerShdw>
                </a:effectLst>
                <a:latin typeface="FZHei-B01S" panose="02010601030101010101" pitchFamily="2" charset="-122"/>
                <a:ea typeface="FZHei-B01S" panose="02010601030101010101" pitchFamily="2" charset="-122"/>
                <a:sym typeface="FZHei-B01S" panose="02010601030101010101" pitchFamily="2" charset="-122"/>
              </a:endParaRPr>
            </a:p>
          </p:txBody>
        </p:sp>
        <p:sp>
          <p:nvSpPr>
            <p:cNvPr id="24" name="AutoShape 19"/>
            <p:cNvSpPr/>
            <p:nvPr/>
          </p:nvSpPr>
          <p:spPr bwMode="auto">
            <a:xfrm>
              <a:off x="7377229" y="4724399"/>
              <a:ext cx="57944" cy="4365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600" y="21599"/>
                  </a:lnTo>
                  <a:lnTo>
                    <a:pt x="21600" y="0"/>
                  </a:lnTo>
                  <a:lnTo>
                    <a:pt x="0" y="0"/>
                  </a:lnTo>
                  <a:cubicBezTo>
                    <a:pt x="0" y="0"/>
                    <a:pt x="0" y="21599"/>
                    <a:pt x="0" y="21599"/>
                  </a:cubicBezTo>
                  <a:close/>
                </a:path>
              </a:pathLst>
            </a:custGeom>
            <a:grpFill/>
            <a:ln>
              <a:noFill/>
            </a:ln>
            <a:effectLst/>
          </p:spPr>
          <p:txBody>
            <a:bodyPr lIns="19020" tIns="19020" rIns="19020" bIns="19020" anchor="ctr"/>
            <a:lstStyle/>
            <a:p>
              <a:pPr algn="ctr" defTabSz="227965" fontAlgn="base" hangingPunct="0">
                <a:spcBef>
                  <a:spcPct val="0"/>
                </a:spcBef>
                <a:spcAft>
                  <a:spcPct val="0"/>
                </a:spcAft>
              </a:pPr>
              <a:endParaRPr lang="en-US" sz="1495" dirty="0">
                <a:solidFill>
                  <a:srgbClr val="FFFFFF"/>
                </a:solidFill>
                <a:effectLst>
                  <a:outerShdw blurRad="38100" dist="38100" dir="2700000" algn="tl">
                    <a:srgbClr val="000000"/>
                  </a:outerShdw>
                </a:effectLst>
                <a:latin typeface="FZHei-B01S" panose="02010601030101010101" pitchFamily="2" charset="-122"/>
                <a:ea typeface="FZHei-B01S" panose="02010601030101010101" pitchFamily="2" charset="-122"/>
                <a:sym typeface="FZHei-B01S" panose="02010601030101010101" pitchFamily="2" charset="-122"/>
              </a:endParaRPr>
            </a:p>
          </p:txBody>
        </p:sp>
        <p:sp>
          <p:nvSpPr>
            <p:cNvPr id="25" name="AutoShape 20"/>
            <p:cNvSpPr/>
            <p:nvPr/>
          </p:nvSpPr>
          <p:spPr bwMode="auto">
            <a:xfrm>
              <a:off x="7377229" y="4796631"/>
              <a:ext cx="57944" cy="436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600" y="21599"/>
                  </a:lnTo>
                  <a:lnTo>
                    <a:pt x="21600" y="0"/>
                  </a:lnTo>
                  <a:lnTo>
                    <a:pt x="0" y="0"/>
                  </a:lnTo>
                  <a:cubicBezTo>
                    <a:pt x="0" y="0"/>
                    <a:pt x="0" y="21599"/>
                    <a:pt x="0" y="21599"/>
                  </a:cubicBezTo>
                  <a:close/>
                </a:path>
              </a:pathLst>
            </a:custGeom>
            <a:grpFill/>
            <a:ln>
              <a:noFill/>
            </a:ln>
            <a:effectLst/>
          </p:spPr>
          <p:txBody>
            <a:bodyPr lIns="19020" tIns="19020" rIns="19020" bIns="19020" anchor="ctr"/>
            <a:lstStyle/>
            <a:p>
              <a:pPr algn="ctr" defTabSz="227965" fontAlgn="base" hangingPunct="0">
                <a:spcBef>
                  <a:spcPct val="0"/>
                </a:spcBef>
                <a:spcAft>
                  <a:spcPct val="0"/>
                </a:spcAft>
              </a:pPr>
              <a:endParaRPr lang="en-US" sz="1495" dirty="0">
                <a:solidFill>
                  <a:srgbClr val="FFFFFF"/>
                </a:solidFill>
                <a:effectLst>
                  <a:outerShdw blurRad="38100" dist="38100" dir="2700000" algn="tl">
                    <a:srgbClr val="000000"/>
                  </a:outerShdw>
                </a:effectLst>
                <a:latin typeface="FZHei-B01S" panose="02010601030101010101" pitchFamily="2" charset="-122"/>
                <a:ea typeface="FZHei-B01S" panose="02010601030101010101" pitchFamily="2" charset="-122"/>
                <a:sym typeface="FZHei-B01S" panose="02010601030101010101" pitchFamily="2" charset="-122"/>
              </a:endParaRPr>
            </a:p>
          </p:txBody>
        </p:sp>
        <p:sp>
          <p:nvSpPr>
            <p:cNvPr id="26" name="AutoShape 21"/>
            <p:cNvSpPr/>
            <p:nvPr/>
          </p:nvSpPr>
          <p:spPr bwMode="auto">
            <a:xfrm>
              <a:off x="7377229" y="4869656"/>
              <a:ext cx="57944" cy="4286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600" y="21599"/>
                  </a:lnTo>
                  <a:lnTo>
                    <a:pt x="21600" y="0"/>
                  </a:lnTo>
                  <a:lnTo>
                    <a:pt x="0" y="0"/>
                  </a:lnTo>
                  <a:cubicBezTo>
                    <a:pt x="0" y="0"/>
                    <a:pt x="0" y="21599"/>
                    <a:pt x="0" y="21599"/>
                  </a:cubicBezTo>
                  <a:close/>
                </a:path>
              </a:pathLst>
            </a:custGeom>
            <a:grpFill/>
            <a:ln>
              <a:noFill/>
            </a:ln>
            <a:effectLst/>
          </p:spPr>
          <p:txBody>
            <a:bodyPr lIns="19020" tIns="19020" rIns="19020" bIns="19020" anchor="ctr"/>
            <a:lstStyle/>
            <a:p>
              <a:pPr algn="ctr" defTabSz="227965" fontAlgn="base" hangingPunct="0">
                <a:spcBef>
                  <a:spcPct val="0"/>
                </a:spcBef>
                <a:spcAft>
                  <a:spcPct val="0"/>
                </a:spcAft>
              </a:pPr>
              <a:endParaRPr lang="en-US" sz="1495" dirty="0">
                <a:solidFill>
                  <a:srgbClr val="FFFFFF"/>
                </a:solidFill>
                <a:effectLst>
                  <a:outerShdw blurRad="38100" dist="38100" dir="2700000" algn="tl">
                    <a:srgbClr val="000000"/>
                  </a:outerShdw>
                </a:effectLst>
                <a:latin typeface="FZHei-B01S" panose="02010601030101010101" pitchFamily="2" charset="-122"/>
                <a:ea typeface="FZHei-B01S" panose="02010601030101010101" pitchFamily="2" charset="-122"/>
                <a:sym typeface="FZHei-B01S" panose="02010601030101010101" pitchFamily="2" charset="-122"/>
              </a:endParaRPr>
            </a:p>
          </p:txBody>
        </p:sp>
        <p:sp>
          <p:nvSpPr>
            <p:cNvPr id="27" name="AutoShape 22"/>
            <p:cNvSpPr/>
            <p:nvPr/>
          </p:nvSpPr>
          <p:spPr bwMode="auto">
            <a:xfrm>
              <a:off x="7478829" y="4869656"/>
              <a:ext cx="57944" cy="4286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600" y="21599"/>
                  </a:lnTo>
                  <a:lnTo>
                    <a:pt x="21600" y="0"/>
                  </a:lnTo>
                  <a:lnTo>
                    <a:pt x="0" y="0"/>
                  </a:lnTo>
                  <a:cubicBezTo>
                    <a:pt x="0" y="0"/>
                    <a:pt x="0" y="21599"/>
                    <a:pt x="0" y="21599"/>
                  </a:cubicBezTo>
                  <a:close/>
                </a:path>
              </a:pathLst>
            </a:custGeom>
            <a:grpFill/>
            <a:ln>
              <a:noFill/>
            </a:ln>
            <a:effectLst/>
          </p:spPr>
          <p:txBody>
            <a:bodyPr lIns="19020" tIns="19020" rIns="19020" bIns="19020" anchor="ctr"/>
            <a:lstStyle/>
            <a:p>
              <a:pPr algn="ctr" defTabSz="227965" fontAlgn="base" hangingPunct="0">
                <a:spcBef>
                  <a:spcPct val="0"/>
                </a:spcBef>
                <a:spcAft>
                  <a:spcPct val="0"/>
                </a:spcAft>
              </a:pPr>
              <a:endParaRPr lang="en-US" sz="1495" dirty="0">
                <a:solidFill>
                  <a:srgbClr val="FFFFFF"/>
                </a:solidFill>
                <a:effectLst>
                  <a:outerShdw blurRad="38100" dist="38100" dir="2700000" algn="tl">
                    <a:srgbClr val="000000"/>
                  </a:outerShdw>
                </a:effectLst>
                <a:latin typeface="FZHei-B01S" panose="02010601030101010101" pitchFamily="2" charset="-122"/>
                <a:ea typeface="FZHei-B01S" panose="02010601030101010101" pitchFamily="2" charset="-122"/>
                <a:sym typeface="FZHei-B01S" panose="02010601030101010101" pitchFamily="2" charset="-122"/>
              </a:endParaRPr>
            </a:p>
          </p:txBody>
        </p:sp>
        <p:sp>
          <p:nvSpPr>
            <p:cNvPr id="28" name="AutoShape 23"/>
            <p:cNvSpPr/>
            <p:nvPr/>
          </p:nvSpPr>
          <p:spPr bwMode="auto">
            <a:xfrm>
              <a:off x="7478829" y="4796631"/>
              <a:ext cx="57944" cy="436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600" y="21599"/>
                  </a:lnTo>
                  <a:lnTo>
                    <a:pt x="21600" y="0"/>
                  </a:lnTo>
                  <a:lnTo>
                    <a:pt x="0" y="0"/>
                  </a:lnTo>
                  <a:cubicBezTo>
                    <a:pt x="0" y="0"/>
                    <a:pt x="0" y="21599"/>
                    <a:pt x="0" y="21599"/>
                  </a:cubicBezTo>
                  <a:close/>
                </a:path>
              </a:pathLst>
            </a:custGeom>
            <a:grpFill/>
            <a:ln>
              <a:noFill/>
            </a:ln>
            <a:effectLst/>
          </p:spPr>
          <p:txBody>
            <a:bodyPr lIns="19020" tIns="19020" rIns="19020" bIns="19020" anchor="ctr"/>
            <a:lstStyle/>
            <a:p>
              <a:pPr algn="ctr" defTabSz="227965" fontAlgn="base" hangingPunct="0">
                <a:spcBef>
                  <a:spcPct val="0"/>
                </a:spcBef>
                <a:spcAft>
                  <a:spcPct val="0"/>
                </a:spcAft>
              </a:pPr>
              <a:endParaRPr lang="en-US" sz="1495" dirty="0">
                <a:solidFill>
                  <a:srgbClr val="FFFFFF"/>
                </a:solidFill>
                <a:effectLst>
                  <a:outerShdw blurRad="38100" dist="38100" dir="2700000" algn="tl">
                    <a:srgbClr val="000000"/>
                  </a:outerShdw>
                </a:effectLst>
                <a:latin typeface="FZHei-B01S" panose="02010601030101010101" pitchFamily="2" charset="-122"/>
                <a:ea typeface="FZHei-B01S" panose="02010601030101010101" pitchFamily="2" charset="-122"/>
                <a:sym typeface="FZHei-B01S" panose="02010601030101010101" pitchFamily="2" charset="-122"/>
              </a:endParaRPr>
            </a:p>
          </p:txBody>
        </p:sp>
        <p:sp>
          <p:nvSpPr>
            <p:cNvPr id="29" name="AutoShape 24"/>
            <p:cNvSpPr/>
            <p:nvPr/>
          </p:nvSpPr>
          <p:spPr bwMode="auto">
            <a:xfrm>
              <a:off x="7478829" y="4724399"/>
              <a:ext cx="57944" cy="4365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600" y="21599"/>
                  </a:lnTo>
                  <a:lnTo>
                    <a:pt x="21600" y="0"/>
                  </a:lnTo>
                  <a:lnTo>
                    <a:pt x="0" y="0"/>
                  </a:lnTo>
                  <a:cubicBezTo>
                    <a:pt x="0" y="0"/>
                    <a:pt x="0" y="21599"/>
                    <a:pt x="0" y="21599"/>
                  </a:cubicBezTo>
                  <a:close/>
                </a:path>
              </a:pathLst>
            </a:custGeom>
            <a:grpFill/>
            <a:ln>
              <a:noFill/>
            </a:ln>
            <a:effectLst/>
          </p:spPr>
          <p:txBody>
            <a:bodyPr lIns="19020" tIns="19020" rIns="19020" bIns="19020" anchor="ctr"/>
            <a:lstStyle/>
            <a:p>
              <a:pPr algn="ctr" defTabSz="227965" fontAlgn="base" hangingPunct="0">
                <a:spcBef>
                  <a:spcPct val="0"/>
                </a:spcBef>
                <a:spcAft>
                  <a:spcPct val="0"/>
                </a:spcAft>
              </a:pPr>
              <a:endParaRPr lang="en-US" sz="1495" dirty="0">
                <a:solidFill>
                  <a:srgbClr val="FFFFFF"/>
                </a:solidFill>
                <a:effectLst>
                  <a:outerShdw blurRad="38100" dist="38100" dir="2700000" algn="tl">
                    <a:srgbClr val="000000"/>
                  </a:outerShdw>
                </a:effectLst>
                <a:latin typeface="FZHei-B01S" panose="02010601030101010101" pitchFamily="2" charset="-122"/>
                <a:ea typeface="FZHei-B01S" panose="02010601030101010101" pitchFamily="2" charset="-122"/>
                <a:sym typeface="FZHei-B01S" panose="02010601030101010101" pitchFamily="2" charset="-122"/>
              </a:endParaRPr>
            </a:p>
          </p:txBody>
        </p:sp>
        <p:sp>
          <p:nvSpPr>
            <p:cNvPr id="30" name="AutoShape 25"/>
            <p:cNvSpPr/>
            <p:nvPr/>
          </p:nvSpPr>
          <p:spPr bwMode="auto">
            <a:xfrm>
              <a:off x="7580429" y="4869656"/>
              <a:ext cx="57944" cy="4286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600" y="21599"/>
                  </a:lnTo>
                  <a:lnTo>
                    <a:pt x="21600" y="0"/>
                  </a:lnTo>
                  <a:lnTo>
                    <a:pt x="0" y="0"/>
                  </a:lnTo>
                  <a:cubicBezTo>
                    <a:pt x="0" y="0"/>
                    <a:pt x="0" y="21599"/>
                    <a:pt x="0" y="21599"/>
                  </a:cubicBezTo>
                  <a:close/>
                </a:path>
              </a:pathLst>
            </a:custGeom>
            <a:grpFill/>
            <a:ln>
              <a:noFill/>
            </a:ln>
            <a:effectLst/>
          </p:spPr>
          <p:txBody>
            <a:bodyPr lIns="19020" tIns="19020" rIns="19020" bIns="19020" anchor="ctr"/>
            <a:lstStyle/>
            <a:p>
              <a:pPr algn="ctr" defTabSz="227965" fontAlgn="base" hangingPunct="0">
                <a:spcBef>
                  <a:spcPct val="0"/>
                </a:spcBef>
                <a:spcAft>
                  <a:spcPct val="0"/>
                </a:spcAft>
              </a:pPr>
              <a:endParaRPr lang="en-US" sz="1495" dirty="0">
                <a:solidFill>
                  <a:srgbClr val="FFFFFF"/>
                </a:solidFill>
                <a:effectLst>
                  <a:outerShdw blurRad="38100" dist="38100" dir="2700000" algn="tl">
                    <a:srgbClr val="000000"/>
                  </a:outerShdw>
                </a:effectLst>
                <a:latin typeface="FZHei-B01S" panose="02010601030101010101" pitchFamily="2" charset="-122"/>
                <a:ea typeface="FZHei-B01S" panose="02010601030101010101" pitchFamily="2" charset="-122"/>
                <a:sym typeface="FZHei-B01S" panose="02010601030101010101" pitchFamily="2" charset="-122"/>
              </a:endParaRPr>
            </a:p>
          </p:txBody>
        </p:sp>
        <p:sp>
          <p:nvSpPr>
            <p:cNvPr id="31" name="AutoShape 26"/>
            <p:cNvSpPr/>
            <p:nvPr/>
          </p:nvSpPr>
          <p:spPr bwMode="auto">
            <a:xfrm>
              <a:off x="7580429" y="4796631"/>
              <a:ext cx="57944" cy="436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600" y="21599"/>
                  </a:lnTo>
                  <a:lnTo>
                    <a:pt x="21600" y="0"/>
                  </a:lnTo>
                  <a:lnTo>
                    <a:pt x="0" y="0"/>
                  </a:lnTo>
                  <a:cubicBezTo>
                    <a:pt x="0" y="0"/>
                    <a:pt x="0" y="21599"/>
                    <a:pt x="0" y="21599"/>
                  </a:cubicBezTo>
                  <a:close/>
                </a:path>
              </a:pathLst>
            </a:custGeom>
            <a:grpFill/>
            <a:ln>
              <a:noFill/>
            </a:ln>
            <a:effectLst/>
          </p:spPr>
          <p:txBody>
            <a:bodyPr lIns="19020" tIns="19020" rIns="19020" bIns="19020" anchor="ctr"/>
            <a:lstStyle/>
            <a:p>
              <a:pPr algn="ctr" defTabSz="227965" fontAlgn="base" hangingPunct="0">
                <a:spcBef>
                  <a:spcPct val="0"/>
                </a:spcBef>
                <a:spcAft>
                  <a:spcPct val="0"/>
                </a:spcAft>
              </a:pPr>
              <a:endParaRPr lang="en-US" sz="1495" dirty="0">
                <a:solidFill>
                  <a:srgbClr val="FFFFFF"/>
                </a:solidFill>
                <a:effectLst>
                  <a:outerShdw blurRad="38100" dist="38100" dir="2700000" algn="tl">
                    <a:srgbClr val="000000"/>
                  </a:outerShdw>
                </a:effectLst>
                <a:latin typeface="FZHei-B01S" panose="02010601030101010101" pitchFamily="2" charset="-122"/>
                <a:ea typeface="FZHei-B01S" panose="02010601030101010101" pitchFamily="2" charset="-122"/>
                <a:sym typeface="FZHei-B01S" panose="02010601030101010101" pitchFamily="2" charset="-122"/>
              </a:endParaRPr>
            </a:p>
          </p:txBody>
        </p:sp>
        <p:sp>
          <p:nvSpPr>
            <p:cNvPr id="32" name="AutoShape 27"/>
            <p:cNvSpPr/>
            <p:nvPr/>
          </p:nvSpPr>
          <p:spPr bwMode="auto">
            <a:xfrm>
              <a:off x="7580429" y="4724399"/>
              <a:ext cx="57944" cy="4365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600" y="21599"/>
                  </a:lnTo>
                  <a:lnTo>
                    <a:pt x="21600" y="0"/>
                  </a:lnTo>
                  <a:lnTo>
                    <a:pt x="0" y="0"/>
                  </a:lnTo>
                  <a:cubicBezTo>
                    <a:pt x="0" y="0"/>
                    <a:pt x="0" y="21599"/>
                    <a:pt x="0" y="21599"/>
                  </a:cubicBezTo>
                  <a:close/>
                </a:path>
              </a:pathLst>
            </a:custGeom>
            <a:grpFill/>
            <a:ln>
              <a:noFill/>
            </a:ln>
            <a:effectLst/>
          </p:spPr>
          <p:txBody>
            <a:bodyPr lIns="19020" tIns="19020" rIns="19020" bIns="19020" anchor="ctr"/>
            <a:lstStyle/>
            <a:p>
              <a:pPr algn="ctr" defTabSz="227965" fontAlgn="base" hangingPunct="0">
                <a:spcBef>
                  <a:spcPct val="0"/>
                </a:spcBef>
                <a:spcAft>
                  <a:spcPct val="0"/>
                </a:spcAft>
              </a:pPr>
              <a:endParaRPr lang="en-US" sz="1495" dirty="0">
                <a:solidFill>
                  <a:srgbClr val="FFFFFF"/>
                </a:solidFill>
                <a:effectLst>
                  <a:outerShdw blurRad="38100" dist="38100" dir="2700000" algn="tl">
                    <a:srgbClr val="000000"/>
                  </a:outerShdw>
                </a:effectLst>
                <a:latin typeface="FZHei-B01S" panose="02010601030101010101" pitchFamily="2" charset="-122"/>
                <a:ea typeface="FZHei-B01S" panose="02010601030101010101" pitchFamily="2" charset="-122"/>
                <a:sym typeface="FZHei-B01S" panose="02010601030101010101" pitchFamily="2" charset="-122"/>
              </a:endParaRPr>
            </a:p>
          </p:txBody>
        </p:sp>
      </p:grpSp>
      <p:sp>
        <p:nvSpPr>
          <p:cNvPr id="33" name="AutoShape 117"/>
          <p:cNvSpPr/>
          <p:nvPr/>
        </p:nvSpPr>
        <p:spPr bwMode="auto">
          <a:xfrm>
            <a:off x="4891135" y="4519420"/>
            <a:ext cx="463627" cy="347917"/>
          </a:xfrm>
          <a:custGeom>
            <a:avLst/>
            <a:gdLst>
              <a:gd name="T0" fmla="+- 0 10799 1"/>
              <a:gd name="T1" fmla="*/ T0 w 21596"/>
              <a:gd name="T2" fmla="*/ 10800 h 21600"/>
              <a:gd name="T3" fmla="+- 0 10799 1"/>
              <a:gd name="T4" fmla="*/ T3 w 21596"/>
              <a:gd name="T5" fmla="*/ 10800 h 21600"/>
              <a:gd name="T6" fmla="+- 0 10799 1"/>
              <a:gd name="T7" fmla="*/ T6 w 21596"/>
              <a:gd name="T8" fmla="*/ 10800 h 21600"/>
              <a:gd name="T9" fmla="+- 0 10799 1"/>
              <a:gd name="T10" fmla="*/ T9 w 21596"/>
              <a:gd name="T11" fmla="*/ 10800 h 21600"/>
            </a:gdLst>
            <a:ahLst/>
            <a:cxnLst>
              <a:cxn ang="0">
                <a:pos x="T1" y="T2"/>
              </a:cxn>
              <a:cxn ang="0">
                <a:pos x="T4" y="T5"/>
              </a:cxn>
              <a:cxn ang="0">
                <a:pos x="T7" y="T8"/>
              </a:cxn>
              <a:cxn ang="0">
                <a:pos x="T10" y="T11"/>
              </a:cxn>
            </a:cxnLst>
            <a:rect l="0" t="0" r="r" b="b"/>
            <a:pathLst>
              <a:path w="21596" h="21600">
                <a:moveTo>
                  <a:pt x="4511" y="2151"/>
                </a:moveTo>
                <a:lnTo>
                  <a:pt x="6064" y="3877"/>
                </a:lnTo>
                <a:lnTo>
                  <a:pt x="4246" y="6302"/>
                </a:lnTo>
                <a:lnTo>
                  <a:pt x="1353" y="6302"/>
                </a:lnTo>
                <a:cubicBezTo>
                  <a:pt x="1353" y="6302"/>
                  <a:pt x="4511" y="2151"/>
                  <a:pt x="4511" y="2151"/>
                </a:cubicBezTo>
                <a:close/>
                <a:moveTo>
                  <a:pt x="17348" y="6302"/>
                </a:moveTo>
                <a:lnTo>
                  <a:pt x="15531" y="3877"/>
                </a:lnTo>
                <a:lnTo>
                  <a:pt x="17082" y="2153"/>
                </a:lnTo>
                <a:lnTo>
                  <a:pt x="20191" y="6302"/>
                </a:lnTo>
                <a:cubicBezTo>
                  <a:pt x="20191" y="6302"/>
                  <a:pt x="17348" y="6302"/>
                  <a:pt x="17348" y="6302"/>
                </a:cubicBezTo>
                <a:close/>
                <a:moveTo>
                  <a:pt x="17264" y="7202"/>
                </a:moveTo>
                <a:lnTo>
                  <a:pt x="19663" y="7202"/>
                </a:lnTo>
                <a:lnTo>
                  <a:pt x="13021" y="16638"/>
                </a:lnTo>
                <a:cubicBezTo>
                  <a:pt x="13021" y="16638"/>
                  <a:pt x="17264" y="7202"/>
                  <a:pt x="17264" y="7202"/>
                </a:cubicBezTo>
                <a:close/>
                <a:moveTo>
                  <a:pt x="8574" y="16637"/>
                </a:moveTo>
                <a:lnTo>
                  <a:pt x="1933" y="7202"/>
                </a:lnTo>
                <a:lnTo>
                  <a:pt x="4330" y="7202"/>
                </a:lnTo>
                <a:cubicBezTo>
                  <a:pt x="4330" y="7202"/>
                  <a:pt x="8574" y="16637"/>
                  <a:pt x="8574" y="16637"/>
                </a:cubicBezTo>
                <a:close/>
                <a:moveTo>
                  <a:pt x="8429" y="7202"/>
                </a:moveTo>
                <a:lnTo>
                  <a:pt x="10084" y="18249"/>
                </a:lnTo>
                <a:lnTo>
                  <a:pt x="5117" y="7202"/>
                </a:lnTo>
                <a:cubicBezTo>
                  <a:pt x="5117" y="7202"/>
                  <a:pt x="8429" y="7202"/>
                  <a:pt x="8429" y="7202"/>
                </a:cubicBezTo>
                <a:close/>
                <a:moveTo>
                  <a:pt x="6584" y="4456"/>
                </a:moveTo>
                <a:lnTo>
                  <a:pt x="8246" y="6302"/>
                </a:lnTo>
                <a:lnTo>
                  <a:pt x="5200" y="6302"/>
                </a:lnTo>
                <a:cubicBezTo>
                  <a:pt x="5200" y="6302"/>
                  <a:pt x="6584" y="4456"/>
                  <a:pt x="6584" y="4456"/>
                </a:cubicBezTo>
                <a:close/>
                <a:moveTo>
                  <a:pt x="6543" y="3238"/>
                </a:moveTo>
                <a:lnTo>
                  <a:pt x="5250" y="1800"/>
                </a:lnTo>
                <a:lnTo>
                  <a:pt x="7621" y="1800"/>
                </a:lnTo>
                <a:cubicBezTo>
                  <a:pt x="7621" y="1800"/>
                  <a:pt x="6543" y="3238"/>
                  <a:pt x="6543" y="3238"/>
                </a:cubicBezTo>
                <a:close/>
                <a:moveTo>
                  <a:pt x="10797" y="3466"/>
                </a:moveTo>
                <a:lnTo>
                  <a:pt x="9299" y="1800"/>
                </a:lnTo>
                <a:lnTo>
                  <a:pt x="12296" y="1800"/>
                </a:lnTo>
                <a:cubicBezTo>
                  <a:pt x="12296" y="1800"/>
                  <a:pt x="10797" y="3466"/>
                  <a:pt x="10797" y="3466"/>
                </a:cubicBezTo>
                <a:close/>
                <a:moveTo>
                  <a:pt x="13974" y="1800"/>
                </a:moveTo>
                <a:lnTo>
                  <a:pt x="16345" y="1800"/>
                </a:lnTo>
                <a:lnTo>
                  <a:pt x="15052" y="3238"/>
                </a:lnTo>
                <a:cubicBezTo>
                  <a:pt x="15052" y="3238"/>
                  <a:pt x="13974" y="1800"/>
                  <a:pt x="13974" y="1800"/>
                </a:cubicBezTo>
                <a:close/>
                <a:moveTo>
                  <a:pt x="13349" y="6302"/>
                </a:moveTo>
                <a:lnTo>
                  <a:pt x="15011" y="4456"/>
                </a:lnTo>
                <a:lnTo>
                  <a:pt x="16394" y="6302"/>
                </a:lnTo>
                <a:cubicBezTo>
                  <a:pt x="16394" y="6302"/>
                  <a:pt x="13349" y="6302"/>
                  <a:pt x="13349" y="6302"/>
                </a:cubicBezTo>
                <a:close/>
                <a:moveTo>
                  <a:pt x="13166" y="7202"/>
                </a:moveTo>
                <a:lnTo>
                  <a:pt x="16478" y="7202"/>
                </a:lnTo>
                <a:lnTo>
                  <a:pt x="11511" y="18249"/>
                </a:lnTo>
                <a:cubicBezTo>
                  <a:pt x="11511" y="18249"/>
                  <a:pt x="13166" y="7202"/>
                  <a:pt x="13166" y="7202"/>
                </a:cubicBezTo>
                <a:close/>
                <a:moveTo>
                  <a:pt x="12478" y="7202"/>
                </a:moveTo>
                <a:lnTo>
                  <a:pt x="10797" y="18414"/>
                </a:lnTo>
                <a:lnTo>
                  <a:pt x="9117" y="7202"/>
                </a:lnTo>
                <a:cubicBezTo>
                  <a:pt x="9117" y="7202"/>
                  <a:pt x="12478" y="7202"/>
                  <a:pt x="12478" y="7202"/>
                </a:cubicBezTo>
                <a:close/>
                <a:moveTo>
                  <a:pt x="8773" y="5716"/>
                </a:moveTo>
                <a:lnTo>
                  <a:pt x="7064" y="3817"/>
                </a:lnTo>
                <a:lnTo>
                  <a:pt x="8426" y="2000"/>
                </a:lnTo>
                <a:lnTo>
                  <a:pt x="10270" y="4051"/>
                </a:lnTo>
                <a:cubicBezTo>
                  <a:pt x="10270" y="4051"/>
                  <a:pt x="8773" y="5716"/>
                  <a:pt x="8773" y="5716"/>
                </a:cubicBezTo>
                <a:close/>
                <a:moveTo>
                  <a:pt x="11325" y="4051"/>
                </a:moveTo>
                <a:lnTo>
                  <a:pt x="13169" y="2000"/>
                </a:lnTo>
                <a:lnTo>
                  <a:pt x="14531" y="3817"/>
                </a:lnTo>
                <a:lnTo>
                  <a:pt x="12822" y="5716"/>
                </a:lnTo>
                <a:cubicBezTo>
                  <a:pt x="12822" y="5716"/>
                  <a:pt x="11325" y="4051"/>
                  <a:pt x="11325" y="4051"/>
                </a:cubicBezTo>
                <a:close/>
                <a:moveTo>
                  <a:pt x="12296" y="6302"/>
                </a:moveTo>
                <a:lnTo>
                  <a:pt x="9299" y="6302"/>
                </a:lnTo>
                <a:lnTo>
                  <a:pt x="10797" y="4638"/>
                </a:lnTo>
                <a:cubicBezTo>
                  <a:pt x="10797" y="4638"/>
                  <a:pt x="12296" y="6302"/>
                  <a:pt x="12296" y="6302"/>
                </a:cubicBezTo>
                <a:close/>
                <a:moveTo>
                  <a:pt x="21200" y="5102"/>
                </a:moveTo>
                <a:lnTo>
                  <a:pt x="17771" y="527"/>
                </a:lnTo>
                <a:cubicBezTo>
                  <a:pt x="17518" y="189"/>
                  <a:pt x="17176" y="0"/>
                  <a:pt x="16817" y="0"/>
                </a:cubicBezTo>
                <a:lnTo>
                  <a:pt x="4779" y="0"/>
                </a:lnTo>
                <a:cubicBezTo>
                  <a:pt x="4420" y="0"/>
                  <a:pt x="4077" y="189"/>
                  <a:pt x="3824" y="527"/>
                </a:cubicBezTo>
                <a:lnTo>
                  <a:pt x="395" y="5102"/>
                </a:lnTo>
                <a:cubicBezTo>
                  <a:pt x="131" y="5455"/>
                  <a:pt x="-1" y="5921"/>
                  <a:pt x="-1" y="6387"/>
                </a:cubicBezTo>
                <a:cubicBezTo>
                  <a:pt x="1" y="6810"/>
                  <a:pt x="114" y="7233"/>
                  <a:pt x="341" y="7573"/>
                </a:cubicBezTo>
                <a:lnTo>
                  <a:pt x="9788" y="20995"/>
                </a:lnTo>
                <a:cubicBezTo>
                  <a:pt x="10045" y="21379"/>
                  <a:pt x="10412" y="21599"/>
                  <a:pt x="10797" y="21599"/>
                </a:cubicBezTo>
                <a:cubicBezTo>
                  <a:pt x="11183" y="21599"/>
                  <a:pt x="11550" y="21379"/>
                  <a:pt x="11807" y="20995"/>
                </a:cubicBezTo>
                <a:lnTo>
                  <a:pt x="21255" y="7573"/>
                </a:lnTo>
                <a:cubicBezTo>
                  <a:pt x="21485" y="7226"/>
                  <a:pt x="21598" y="6791"/>
                  <a:pt x="21595" y="6359"/>
                </a:cubicBezTo>
                <a:cubicBezTo>
                  <a:pt x="21593" y="5902"/>
                  <a:pt x="21459" y="5449"/>
                  <a:pt x="21200" y="5102"/>
                </a:cubicBezTo>
              </a:path>
            </a:pathLst>
          </a:custGeom>
          <a:solidFill>
            <a:schemeClr val="bg1"/>
          </a:solidFill>
          <a:ln>
            <a:noFill/>
          </a:ln>
          <a:effectLst/>
        </p:spPr>
        <p:txBody>
          <a:bodyPr lIns="19020" tIns="19020" rIns="19020" bIns="19020" anchor="ctr"/>
          <a:lstStyle/>
          <a:p>
            <a:pPr algn="ctr" defTabSz="227965" fontAlgn="base" hangingPunct="0">
              <a:spcBef>
                <a:spcPct val="0"/>
              </a:spcBef>
              <a:spcAft>
                <a:spcPct val="0"/>
              </a:spcAft>
            </a:pPr>
            <a:endParaRPr lang="en-US" sz="1495" dirty="0">
              <a:solidFill>
                <a:srgbClr val="FFFFFF"/>
              </a:solidFill>
              <a:effectLst>
                <a:outerShdw blurRad="38100" dist="38100" dir="2700000" algn="tl">
                  <a:srgbClr val="000000"/>
                </a:outerShdw>
              </a:effectLst>
              <a:latin typeface="FZHei-B01S" panose="02010601030101010101" pitchFamily="2" charset="-122"/>
              <a:ea typeface="FZHei-B01S" panose="02010601030101010101" pitchFamily="2" charset="-122"/>
              <a:sym typeface="FZHei-B01S" panose="02010601030101010101" pitchFamily="2" charset="-122"/>
            </a:endParaRPr>
          </a:p>
        </p:txBody>
      </p:sp>
      <p:grpSp>
        <p:nvGrpSpPr>
          <p:cNvPr id="34" name="Group 33"/>
          <p:cNvGrpSpPr/>
          <p:nvPr/>
        </p:nvGrpSpPr>
        <p:grpSpPr>
          <a:xfrm>
            <a:off x="4890739" y="2708153"/>
            <a:ext cx="464419" cy="390713"/>
            <a:chOff x="5356342" y="3093565"/>
            <a:chExt cx="465138" cy="391319"/>
          </a:xfrm>
          <a:solidFill>
            <a:schemeClr val="bg1"/>
          </a:solidFill>
        </p:grpSpPr>
        <p:sp>
          <p:nvSpPr>
            <p:cNvPr id="35" name="AutoShape 120"/>
            <p:cNvSpPr/>
            <p:nvPr/>
          </p:nvSpPr>
          <p:spPr bwMode="auto">
            <a:xfrm>
              <a:off x="5473023" y="3195165"/>
              <a:ext cx="231775" cy="2317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948" y="16070"/>
                  </a:moveTo>
                  <a:cubicBezTo>
                    <a:pt x="14037" y="19468"/>
                    <a:pt x="8925" y="19859"/>
                    <a:pt x="5529" y="16948"/>
                  </a:cubicBezTo>
                  <a:cubicBezTo>
                    <a:pt x="2130" y="14038"/>
                    <a:pt x="1740" y="8924"/>
                    <a:pt x="4651" y="5527"/>
                  </a:cubicBezTo>
                  <a:cubicBezTo>
                    <a:pt x="7559" y="2131"/>
                    <a:pt x="12674" y="1740"/>
                    <a:pt x="16070" y="4650"/>
                  </a:cubicBezTo>
                  <a:cubicBezTo>
                    <a:pt x="19466" y="7560"/>
                    <a:pt x="19859" y="12673"/>
                    <a:pt x="16948" y="16070"/>
                  </a:cubicBezTo>
                  <a:moveTo>
                    <a:pt x="10800" y="0"/>
                  </a:moveTo>
                  <a:cubicBezTo>
                    <a:pt x="4833" y="0"/>
                    <a:pt x="0" y="4834"/>
                    <a:pt x="0" y="10800"/>
                  </a:cubicBezTo>
                  <a:cubicBezTo>
                    <a:pt x="0" y="16765"/>
                    <a:pt x="4833" y="21599"/>
                    <a:pt x="10800" y="21599"/>
                  </a:cubicBezTo>
                  <a:cubicBezTo>
                    <a:pt x="16764" y="21599"/>
                    <a:pt x="21600" y="16765"/>
                    <a:pt x="21600" y="10800"/>
                  </a:cubicBezTo>
                  <a:cubicBezTo>
                    <a:pt x="21600" y="4834"/>
                    <a:pt x="16764" y="0"/>
                    <a:pt x="10800" y="0"/>
                  </a:cubicBezTo>
                </a:path>
              </a:pathLst>
            </a:custGeom>
            <a:grpFill/>
            <a:ln>
              <a:noFill/>
            </a:ln>
            <a:effectLst/>
          </p:spPr>
          <p:txBody>
            <a:bodyPr lIns="19020" tIns="19020" rIns="19020" bIns="19020" anchor="ctr"/>
            <a:lstStyle/>
            <a:p>
              <a:pPr algn="ctr" defTabSz="227965" fontAlgn="base" hangingPunct="0">
                <a:spcBef>
                  <a:spcPct val="0"/>
                </a:spcBef>
                <a:spcAft>
                  <a:spcPct val="0"/>
                </a:spcAft>
              </a:pPr>
              <a:endParaRPr lang="en-US" sz="1495" dirty="0">
                <a:solidFill>
                  <a:srgbClr val="FFFFFF"/>
                </a:solidFill>
                <a:effectLst>
                  <a:outerShdw blurRad="38100" dist="38100" dir="2700000" algn="tl">
                    <a:srgbClr val="000000"/>
                  </a:outerShdw>
                </a:effectLst>
                <a:latin typeface="FZHei-B01S" panose="02010601030101010101" pitchFamily="2" charset="-122"/>
                <a:ea typeface="FZHei-B01S" panose="02010601030101010101" pitchFamily="2" charset="-122"/>
                <a:sym typeface="FZHei-B01S" panose="02010601030101010101" pitchFamily="2" charset="-122"/>
              </a:endParaRPr>
            </a:p>
          </p:txBody>
        </p:sp>
        <p:sp>
          <p:nvSpPr>
            <p:cNvPr id="36" name="AutoShape 121"/>
            <p:cNvSpPr/>
            <p:nvPr/>
          </p:nvSpPr>
          <p:spPr bwMode="auto">
            <a:xfrm>
              <a:off x="5530967" y="3253109"/>
              <a:ext cx="65088" cy="650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200" y="0"/>
                  </a:moveTo>
                  <a:cubicBezTo>
                    <a:pt x="8596" y="0"/>
                    <a:pt x="0" y="8596"/>
                    <a:pt x="0" y="19195"/>
                  </a:cubicBezTo>
                  <a:lnTo>
                    <a:pt x="0" y="19199"/>
                  </a:lnTo>
                  <a:cubicBezTo>
                    <a:pt x="0" y="20524"/>
                    <a:pt x="1068" y="21599"/>
                    <a:pt x="2400" y="21599"/>
                  </a:cubicBezTo>
                  <a:cubicBezTo>
                    <a:pt x="3721" y="21599"/>
                    <a:pt x="4800" y="20524"/>
                    <a:pt x="4800" y="19199"/>
                  </a:cubicBezTo>
                  <a:lnTo>
                    <a:pt x="4800" y="19195"/>
                  </a:lnTo>
                  <a:cubicBezTo>
                    <a:pt x="4800" y="11247"/>
                    <a:pt x="11240" y="4799"/>
                    <a:pt x="19200" y="4799"/>
                  </a:cubicBezTo>
                  <a:cubicBezTo>
                    <a:pt x="20521" y="4799"/>
                    <a:pt x="21600" y="3724"/>
                    <a:pt x="21600" y="2399"/>
                  </a:cubicBezTo>
                  <a:cubicBezTo>
                    <a:pt x="21600" y="1075"/>
                    <a:pt x="20521" y="0"/>
                    <a:pt x="19200" y="0"/>
                  </a:cubicBezTo>
                </a:path>
              </a:pathLst>
            </a:custGeom>
            <a:grpFill/>
            <a:ln>
              <a:noFill/>
            </a:ln>
            <a:effectLst/>
          </p:spPr>
          <p:txBody>
            <a:bodyPr lIns="19020" tIns="19020" rIns="19020" bIns="19020" anchor="ctr"/>
            <a:lstStyle/>
            <a:p>
              <a:pPr algn="ctr" defTabSz="227965" fontAlgn="base" hangingPunct="0">
                <a:spcBef>
                  <a:spcPct val="0"/>
                </a:spcBef>
                <a:spcAft>
                  <a:spcPct val="0"/>
                </a:spcAft>
              </a:pPr>
              <a:endParaRPr lang="en-US" sz="1495" dirty="0">
                <a:solidFill>
                  <a:srgbClr val="FFFFFF"/>
                </a:solidFill>
                <a:effectLst>
                  <a:outerShdw blurRad="38100" dist="38100" dir="2700000" algn="tl">
                    <a:srgbClr val="000000"/>
                  </a:outerShdw>
                </a:effectLst>
                <a:latin typeface="FZHei-B01S" panose="02010601030101010101" pitchFamily="2" charset="-122"/>
                <a:ea typeface="FZHei-B01S" panose="02010601030101010101" pitchFamily="2" charset="-122"/>
                <a:sym typeface="FZHei-B01S" panose="02010601030101010101" pitchFamily="2" charset="-122"/>
              </a:endParaRPr>
            </a:p>
          </p:txBody>
        </p:sp>
        <p:sp>
          <p:nvSpPr>
            <p:cNvPr id="37" name="AutoShape 122"/>
            <p:cNvSpPr/>
            <p:nvPr/>
          </p:nvSpPr>
          <p:spPr bwMode="auto">
            <a:xfrm>
              <a:off x="5356342" y="3093565"/>
              <a:ext cx="465138" cy="39131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9199"/>
                  </a:moveTo>
                  <a:cubicBezTo>
                    <a:pt x="20249" y="19642"/>
                    <a:pt x="19948" y="19999"/>
                    <a:pt x="19575" y="19999"/>
                  </a:cubicBezTo>
                  <a:lnTo>
                    <a:pt x="2024" y="19999"/>
                  </a:lnTo>
                  <a:cubicBezTo>
                    <a:pt x="1651" y="19999"/>
                    <a:pt x="1349" y="19642"/>
                    <a:pt x="1349" y="19199"/>
                  </a:cubicBezTo>
                  <a:lnTo>
                    <a:pt x="1349" y="7200"/>
                  </a:lnTo>
                  <a:cubicBezTo>
                    <a:pt x="1349" y="6809"/>
                    <a:pt x="1588" y="6475"/>
                    <a:pt x="1914" y="6411"/>
                  </a:cubicBezTo>
                  <a:lnTo>
                    <a:pt x="5588" y="5684"/>
                  </a:lnTo>
                  <a:lnTo>
                    <a:pt x="6797" y="2103"/>
                  </a:lnTo>
                  <a:cubicBezTo>
                    <a:pt x="6900" y="1799"/>
                    <a:pt x="7148" y="1600"/>
                    <a:pt x="7424" y="1600"/>
                  </a:cubicBezTo>
                  <a:lnTo>
                    <a:pt x="14174" y="1600"/>
                  </a:lnTo>
                  <a:cubicBezTo>
                    <a:pt x="14450" y="1600"/>
                    <a:pt x="14698" y="1799"/>
                    <a:pt x="14801" y="2103"/>
                  </a:cubicBezTo>
                  <a:lnTo>
                    <a:pt x="16010" y="5684"/>
                  </a:lnTo>
                  <a:lnTo>
                    <a:pt x="19685" y="6411"/>
                  </a:lnTo>
                  <a:cubicBezTo>
                    <a:pt x="20011" y="6475"/>
                    <a:pt x="20249" y="6809"/>
                    <a:pt x="20249" y="7200"/>
                  </a:cubicBezTo>
                  <a:cubicBezTo>
                    <a:pt x="20249" y="7200"/>
                    <a:pt x="20249" y="19199"/>
                    <a:pt x="20249" y="19199"/>
                  </a:cubicBezTo>
                  <a:close/>
                  <a:moveTo>
                    <a:pt x="19907" y="4832"/>
                  </a:moveTo>
                  <a:lnTo>
                    <a:pt x="16981" y="4254"/>
                  </a:lnTo>
                  <a:lnTo>
                    <a:pt x="16054" y="1507"/>
                  </a:lnTo>
                  <a:cubicBezTo>
                    <a:pt x="15745" y="591"/>
                    <a:pt x="15006" y="0"/>
                    <a:pt x="14174" y="0"/>
                  </a:cubicBezTo>
                  <a:lnTo>
                    <a:pt x="7424" y="0"/>
                  </a:lnTo>
                  <a:cubicBezTo>
                    <a:pt x="6593" y="0"/>
                    <a:pt x="5854" y="591"/>
                    <a:pt x="5543" y="1509"/>
                  </a:cubicBezTo>
                  <a:lnTo>
                    <a:pt x="4618" y="4254"/>
                  </a:lnTo>
                  <a:lnTo>
                    <a:pt x="1692" y="4832"/>
                  </a:lnTo>
                  <a:cubicBezTo>
                    <a:pt x="711" y="5025"/>
                    <a:pt x="0" y="6020"/>
                    <a:pt x="0" y="7200"/>
                  </a:cubicBezTo>
                  <a:lnTo>
                    <a:pt x="0" y="19199"/>
                  </a:lnTo>
                  <a:cubicBezTo>
                    <a:pt x="0" y="20523"/>
                    <a:pt x="908" y="21600"/>
                    <a:pt x="2024" y="21600"/>
                  </a:cubicBezTo>
                  <a:lnTo>
                    <a:pt x="19575" y="21600"/>
                  </a:lnTo>
                  <a:cubicBezTo>
                    <a:pt x="20691" y="21600"/>
                    <a:pt x="21600" y="20523"/>
                    <a:pt x="21600" y="19199"/>
                  </a:cubicBezTo>
                  <a:lnTo>
                    <a:pt x="21600" y="7200"/>
                  </a:lnTo>
                  <a:cubicBezTo>
                    <a:pt x="21600" y="6020"/>
                    <a:pt x="20888" y="5025"/>
                    <a:pt x="19907" y="4832"/>
                  </a:cubicBezTo>
                </a:path>
              </a:pathLst>
            </a:custGeom>
            <a:grpFill/>
            <a:ln>
              <a:noFill/>
            </a:ln>
            <a:effectLst/>
          </p:spPr>
          <p:txBody>
            <a:bodyPr lIns="19020" tIns="19020" rIns="19020" bIns="19020" anchor="ctr"/>
            <a:lstStyle/>
            <a:p>
              <a:pPr algn="ctr" defTabSz="227965" fontAlgn="base" hangingPunct="0">
                <a:spcBef>
                  <a:spcPct val="0"/>
                </a:spcBef>
                <a:spcAft>
                  <a:spcPct val="0"/>
                </a:spcAft>
              </a:pPr>
              <a:endParaRPr lang="en-US" sz="1495" dirty="0">
                <a:solidFill>
                  <a:srgbClr val="FFFFFF"/>
                </a:solidFill>
                <a:effectLst>
                  <a:outerShdw blurRad="38100" dist="38100" dir="2700000" algn="tl">
                    <a:srgbClr val="000000"/>
                  </a:outerShdw>
                </a:effectLst>
                <a:latin typeface="FZHei-B01S" panose="02010601030101010101" pitchFamily="2" charset="-122"/>
                <a:ea typeface="FZHei-B01S" panose="02010601030101010101" pitchFamily="2" charset="-122"/>
                <a:sym typeface="FZHei-B01S" panose="02010601030101010101" pitchFamily="2" charset="-122"/>
              </a:endParaRPr>
            </a:p>
          </p:txBody>
        </p:sp>
      </p:grpSp>
      <p:sp>
        <p:nvSpPr>
          <p:cNvPr id="43" name="Rectangle 42"/>
          <p:cNvSpPr/>
          <p:nvPr/>
        </p:nvSpPr>
        <p:spPr>
          <a:xfrm flipH="1">
            <a:off x="5351524" y="3693582"/>
            <a:ext cx="1298753" cy="276871"/>
          </a:xfrm>
          <a:prstGeom prst="rect">
            <a:avLst/>
          </a:prstGeom>
        </p:spPr>
        <p:txBody>
          <a:bodyPr wrap="none">
            <a:spAutoFit/>
          </a:bodyPr>
          <a:lstStyle/>
          <a:p>
            <a:pPr algn="ctr"/>
            <a:r>
              <a:rPr lang="en-US" sz="1200" b="1" dirty="0">
                <a:solidFill>
                  <a:schemeClr val="tx1">
                    <a:lumMod val="65000"/>
                    <a:lumOff val="35000"/>
                  </a:schemeClr>
                </a:solidFill>
                <a:latin typeface="FZHei-B01S" panose="02010601030101010101" pitchFamily="2" charset="-122"/>
                <a:ea typeface="FZHei-B01S" panose="02010601030101010101" pitchFamily="2" charset="-122"/>
                <a:cs typeface="Arial" panose="020B0604020202020204"/>
                <a:sym typeface="FZHei-B01S" panose="02010601030101010101" pitchFamily="2" charset="-122"/>
              </a:rPr>
              <a:t>MANAGEMENT</a:t>
            </a:r>
            <a:endParaRPr lang="en-US" sz="1200" b="1" dirty="0">
              <a:solidFill>
                <a:schemeClr val="tx1">
                  <a:lumMod val="65000"/>
                  <a:lumOff val="35000"/>
                </a:schemeClr>
              </a:solidFill>
              <a:latin typeface="FZHei-B01S" panose="02010601030101010101" pitchFamily="2" charset="-122"/>
              <a:ea typeface="FZHei-B01S" panose="02010601030101010101" pitchFamily="2" charset="-122"/>
              <a:cs typeface="Arial" panose="020B0604020202020204"/>
              <a:sym typeface="FZHei-B01S" panose="02010601030101010101" pitchFamily="2" charset="-122"/>
            </a:endParaRPr>
          </a:p>
        </p:txBody>
      </p:sp>
      <p:grpSp>
        <p:nvGrpSpPr>
          <p:cNvPr id="44" name="Group 43"/>
          <p:cNvGrpSpPr/>
          <p:nvPr/>
        </p:nvGrpSpPr>
        <p:grpSpPr>
          <a:xfrm>
            <a:off x="3502867" y="2691113"/>
            <a:ext cx="689979" cy="232463"/>
            <a:chOff x="3594100" y="2804269"/>
            <a:chExt cx="691047" cy="232823"/>
          </a:xfrm>
        </p:grpSpPr>
        <p:cxnSp>
          <p:nvCxnSpPr>
            <p:cNvPr id="45" name="Straight Connector 44"/>
            <p:cNvCxnSpPr/>
            <p:nvPr/>
          </p:nvCxnSpPr>
          <p:spPr>
            <a:xfrm>
              <a:off x="3594100" y="2804269"/>
              <a:ext cx="373800" cy="0"/>
            </a:xfrm>
            <a:prstGeom prst="line">
              <a:avLst/>
            </a:prstGeom>
            <a:ln w="12700">
              <a:solidFill>
                <a:schemeClr val="bg1">
                  <a:lumMod val="85000"/>
                </a:schemeClr>
              </a:solidFill>
              <a:headEnd type="oval"/>
            </a:ln>
          </p:spPr>
          <p:style>
            <a:lnRef idx="1">
              <a:schemeClr val="accent1"/>
            </a:lnRef>
            <a:fillRef idx="0">
              <a:schemeClr val="accent1"/>
            </a:fillRef>
            <a:effectRef idx="0">
              <a:schemeClr val="accent1"/>
            </a:effectRef>
            <a:fontRef idx="minor">
              <a:schemeClr val="tx1"/>
            </a:fontRef>
          </p:style>
        </p:cxnSp>
        <p:cxnSp>
          <p:nvCxnSpPr>
            <p:cNvPr id="46" name="Straight Connector 45"/>
            <p:cNvCxnSpPr/>
            <p:nvPr/>
          </p:nvCxnSpPr>
          <p:spPr>
            <a:xfrm>
              <a:off x="3967900" y="2804269"/>
              <a:ext cx="317247" cy="232823"/>
            </a:xfrm>
            <a:prstGeom prst="line">
              <a:avLst/>
            </a:prstGeom>
            <a:ln w="12700">
              <a:solidFill>
                <a:schemeClr val="bg1">
                  <a:lumMod val="85000"/>
                </a:schemeClr>
              </a:solidFill>
              <a:tailEnd type="oval"/>
            </a:ln>
          </p:spPr>
          <p:style>
            <a:lnRef idx="1">
              <a:schemeClr val="accent1"/>
            </a:lnRef>
            <a:fillRef idx="0">
              <a:schemeClr val="accent1"/>
            </a:fillRef>
            <a:effectRef idx="0">
              <a:schemeClr val="accent1"/>
            </a:effectRef>
            <a:fontRef idx="minor">
              <a:schemeClr val="tx1"/>
            </a:fontRef>
          </p:style>
        </p:cxnSp>
      </p:grpSp>
      <p:grpSp>
        <p:nvGrpSpPr>
          <p:cNvPr id="47" name="Group 46"/>
          <p:cNvGrpSpPr/>
          <p:nvPr/>
        </p:nvGrpSpPr>
        <p:grpSpPr>
          <a:xfrm>
            <a:off x="3502867" y="4647543"/>
            <a:ext cx="689979" cy="232463"/>
            <a:chOff x="3594100" y="4763729"/>
            <a:chExt cx="691047" cy="232823"/>
          </a:xfrm>
        </p:grpSpPr>
        <p:cxnSp>
          <p:nvCxnSpPr>
            <p:cNvPr id="48" name="Straight Connector 47"/>
            <p:cNvCxnSpPr/>
            <p:nvPr/>
          </p:nvCxnSpPr>
          <p:spPr>
            <a:xfrm>
              <a:off x="3594100" y="4996552"/>
              <a:ext cx="373800" cy="0"/>
            </a:xfrm>
            <a:prstGeom prst="line">
              <a:avLst/>
            </a:prstGeom>
            <a:ln w="12700">
              <a:solidFill>
                <a:schemeClr val="bg1">
                  <a:lumMod val="85000"/>
                </a:schemeClr>
              </a:solidFill>
              <a:headEnd type="oval"/>
            </a:ln>
          </p:spPr>
          <p:style>
            <a:lnRef idx="1">
              <a:schemeClr val="accent1"/>
            </a:lnRef>
            <a:fillRef idx="0">
              <a:schemeClr val="accent1"/>
            </a:fillRef>
            <a:effectRef idx="0">
              <a:schemeClr val="accent1"/>
            </a:effectRef>
            <a:fontRef idx="minor">
              <a:schemeClr val="tx1"/>
            </a:fontRef>
          </p:style>
        </p:cxnSp>
        <p:cxnSp>
          <p:nvCxnSpPr>
            <p:cNvPr id="49" name="Straight Connector 48"/>
            <p:cNvCxnSpPr/>
            <p:nvPr/>
          </p:nvCxnSpPr>
          <p:spPr>
            <a:xfrm flipV="1">
              <a:off x="3967900" y="4763729"/>
              <a:ext cx="317247" cy="232823"/>
            </a:xfrm>
            <a:prstGeom prst="line">
              <a:avLst/>
            </a:prstGeom>
            <a:ln w="12700">
              <a:solidFill>
                <a:schemeClr val="bg1">
                  <a:lumMod val="85000"/>
                </a:schemeClr>
              </a:solidFill>
              <a:tailEnd type="oval"/>
            </a:ln>
          </p:spPr>
          <p:style>
            <a:lnRef idx="1">
              <a:schemeClr val="accent1"/>
            </a:lnRef>
            <a:fillRef idx="0">
              <a:schemeClr val="accent1"/>
            </a:fillRef>
            <a:effectRef idx="0">
              <a:schemeClr val="accent1"/>
            </a:effectRef>
            <a:fontRef idx="minor">
              <a:schemeClr val="tx1"/>
            </a:fontRef>
          </p:style>
        </p:cxnSp>
      </p:grpSp>
      <p:grpSp>
        <p:nvGrpSpPr>
          <p:cNvPr id="50" name="Group 49"/>
          <p:cNvGrpSpPr/>
          <p:nvPr/>
        </p:nvGrpSpPr>
        <p:grpSpPr>
          <a:xfrm>
            <a:off x="7791710" y="2691113"/>
            <a:ext cx="694541" cy="232463"/>
            <a:chOff x="7889584" y="2804269"/>
            <a:chExt cx="695617" cy="232823"/>
          </a:xfrm>
        </p:grpSpPr>
        <p:cxnSp>
          <p:nvCxnSpPr>
            <p:cNvPr id="51" name="Straight Connector 50"/>
            <p:cNvCxnSpPr/>
            <p:nvPr/>
          </p:nvCxnSpPr>
          <p:spPr>
            <a:xfrm flipH="1">
              <a:off x="8211401" y="2804269"/>
              <a:ext cx="373800" cy="0"/>
            </a:xfrm>
            <a:prstGeom prst="line">
              <a:avLst/>
            </a:prstGeom>
            <a:ln w="12700">
              <a:solidFill>
                <a:schemeClr val="bg1">
                  <a:lumMod val="85000"/>
                </a:schemeClr>
              </a:solidFill>
              <a:headEnd type="oval"/>
            </a:ln>
          </p:spPr>
          <p:style>
            <a:lnRef idx="1">
              <a:schemeClr val="accent1"/>
            </a:lnRef>
            <a:fillRef idx="0">
              <a:schemeClr val="accent1"/>
            </a:fillRef>
            <a:effectRef idx="0">
              <a:schemeClr val="accent1"/>
            </a:effectRef>
            <a:fontRef idx="minor">
              <a:schemeClr val="tx1"/>
            </a:fontRef>
          </p:style>
        </p:cxnSp>
        <p:cxnSp>
          <p:nvCxnSpPr>
            <p:cNvPr id="52" name="Straight Connector 51"/>
            <p:cNvCxnSpPr/>
            <p:nvPr/>
          </p:nvCxnSpPr>
          <p:spPr>
            <a:xfrm flipH="1">
              <a:off x="7889584" y="2804269"/>
              <a:ext cx="317247" cy="232823"/>
            </a:xfrm>
            <a:prstGeom prst="line">
              <a:avLst/>
            </a:prstGeom>
            <a:ln w="12700">
              <a:solidFill>
                <a:schemeClr val="bg1">
                  <a:lumMod val="85000"/>
                </a:schemeClr>
              </a:solidFill>
              <a:tailEnd type="oval"/>
            </a:ln>
          </p:spPr>
          <p:style>
            <a:lnRef idx="1">
              <a:schemeClr val="accent1"/>
            </a:lnRef>
            <a:fillRef idx="0">
              <a:schemeClr val="accent1"/>
            </a:fillRef>
            <a:effectRef idx="0">
              <a:schemeClr val="accent1"/>
            </a:effectRef>
            <a:fontRef idx="minor">
              <a:schemeClr val="tx1"/>
            </a:fontRef>
          </p:style>
        </p:cxnSp>
      </p:grpSp>
      <p:grpSp>
        <p:nvGrpSpPr>
          <p:cNvPr id="53" name="Group 52"/>
          <p:cNvGrpSpPr/>
          <p:nvPr/>
        </p:nvGrpSpPr>
        <p:grpSpPr>
          <a:xfrm>
            <a:off x="7791710" y="4647543"/>
            <a:ext cx="694541" cy="232463"/>
            <a:chOff x="7889584" y="4763729"/>
            <a:chExt cx="695617" cy="232823"/>
          </a:xfrm>
        </p:grpSpPr>
        <p:cxnSp>
          <p:nvCxnSpPr>
            <p:cNvPr id="54" name="Straight Connector 53"/>
            <p:cNvCxnSpPr/>
            <p:nvPr/>
          </p:nvCxnSpPr>
          <p:spPr>
            <a:xfrm flipH="1">
              <a:off x="8211401" y="4996552"/>
              <a:ext cx="373800" cy="0"/>
            </a:xfrm>
            <a:prstGeom prst="line">
              <a:avLst/>
            </a:prstGeom>
            <a:ln w="12700">
              <a:solidFill>
                <a:schemeClr val="bg1">
                  <a:lumMod val="85000"/>
                </a:schemeClr>
              </a:solidFill>
              <a:headEnd type="oval"/>
            </a:ln>
          </p:spPr>
          <p:style>
            <a:lnRef idx="1">
              <a:schemeClr val="accent1"/>
            </a:lnRef>
            <a:fillRef idx="0">
              <a:schemeClr val="accent1"/>
            </a:fillRef>
            <a:effectRef idx="0">
              <a:schemeClr val="accent1"/>
            </a:effectRef>
            <a:fontRef idx="minor">
              <a:schemeClr val="tx1"/>
            </a:fontRef>
          </p:style>
        </p:cxnSp>
        <p:cxnSp>
          <p:nvCxnSpPr>
            <p:cNvPr id="55" name="Straight Connector 54"/>
            <p:cNvCxnSpPr/>
            <p:nvPr/>
          </p:nvCxnSpPr>
          <p:spPr>
            <a:xfrm flipH="1" flipV="1">
              <a:off x="7889584" y="4763729"/>
              <a:ext cx="317247" cy="232823"/>
            </a:xfrm>
            <a:prstGeom prst="line">
              <a:avLst/>
            </a:prstGeom>
            <a:ln w="12700">
              <a:solidFill>
                <a:schemeClr val="bg1">
                  <a:lumMod val="85000"/>
                </a:schemeClr>
              </a:solidFill>
              <a:tailEnd type="oval"/>
            </a:ln>
          </p:spPr>
          <p:style>
            <a:lnRef idx="1">
              <a:schemeClr val="accent1"/>
            </a:lnRef>
            <a:fillRef idx="0">
              <a:schemeClr val="accent1"/>
            </a:fillRef>
            <a:effectRef idx="0">
              <a:schemeClr val="accent1"/>
            </a:effectRef>
            <a:fontRef idx="minor">
              <a:schemeClr val="tx1"/>
            </a:fontRef>
          </p:style>
        </p:cxnSp>
      </p:grpSp>
      <p:sp>
        <p:nvSpPr>
          <p:cNvPr id="56" name="Oval 55"/>
          <p:cNvSpPr/>
          <p:nvPr/>
        </p:nvSpPr>
        <p:spPr>
          <a:xfrm>
            <a:off x="3581329" y="2383629"/>
            <a:ext cx="246361" cy="246361"/>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latin typeface="FZHei-B01S" panose="02010601030101010101" pitchFamily="2" charset="-122"/>
                <a:ea typeface="FZHei-B01S" panose="02010601030101010101" pitchFamily="2" charset="-122"/>
                <a:sym typeface="FZHei-B01S" panose="02010601030101010101" pitchFamily="2" charset="-122"/>
              </a:rPr>
              <a:t>1</a:t>
            </a:r>
            <a:endParaRPr lang="en-US" sz="1200" dirty="0">
              <a:latin typeface="FZHei-B01S" panose="02010601030101010101" pitchFamily="2" charset="-122"/>
              <a:ea typeface="FZHei-B01S" panose="02010601030101010101" pitchFamily="2" charset="-122"/>
              <a:sym typeface="FZHei-B01S" panose="02010601030101010101" pitchFamily="2" charset="-122"/>
            </a:endParaRPr>
          </a:p>
        </p:txBody>
      </p:sp>
      <p:sp>
        <p:nvSpPr>
          <p:cNvPr id="57" name="Oval 56"/>
          <p:cNvSpPr/>
          <p:nvPr/>
        </p:nvSpPr>
        <p:spPr>
          <a:xfrm>
            <a:off x="8174109" y="2383629"/>
            <a:ext cx="246361" cy="246361"/>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latin typeface="FZHei-B01S" panose="02010601030101010101" pitchFamily="2" charset="-122"/>
                <a:ea typeface="FZHei-B01S" panose="02010601030101010101" pitchFamily="2" charset="-122"/>
                <a:sym typeface="FZHei-B01S" panose="02010601030101010101" pitchFamily="2" charset="-122"/>
              </a:rPr>
              <a:t>2</a:t>
            </a:r>
            <a:endParaRPr lang="en-US" sz="1200" dirty="0">
              <a:latin typeface="FZHei-B01S" panose="02010601030101010101" pitchFamily="2" charset="-122"/>
              <a:ea typeface="FZHei-B01S" panose="02010601030101010101" pitchFamily="2" charset="-122"/>
              <a:sym typeface="FZHei-B01S" panose="02010601030101010101" pitchFamily="2" charset="-122"/>
            </a:endParaRPr>
          </a:p>
        </p:txBody>
      </p:sp>
      <p:sp>
        <p:nvSpPr>
          <p:cNvPr id="58" name="Oval 57"/>
          <p:cNvSpPr/>
          <p:nvPr/>
        </p:nvSpPr>
        <p:spPr>
          <a:xfrm>
            <a:off x="8174109" y="4573548"/>
            <a:ext cx="246361" cy="246361"/>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latin typeface="FZHei-B01S" panose="02010601030101010101" pitchFamily="2" charset="-122"/>
                <a:ea typeface="FZHei-B01S" panose="02010601030101010101" pitchFamily="2" charset="-122"/>
                <a:sym typeface="FZHei-B01S" panose="02010601030101010101" pitchFamily="2" charset="-122"/>
              </a:rPr>
              <a:t>3</a:t>
            </a:r>
            <a:endParaRPr lang="en-US" sz="1200" dirty="0">
              <a:latin typeface="FZHei-B01S" panose="02010601030101010101" pitchFamily="2" charset="-122"/>
              <a:ea typeface="FZHei-B01S" panose="02010601030101010101" pitchFamily="2" charset="-122"/>
              <a:sym typeface="FZHei-B01S" panose="02010601030101010101" pitchFamily="2" charset="-122"/>
            </a:endParaRPr>
          </a:p>
        </p:txBody>
      </p:sp>
      <p:sp>
        <p:nvSpPr>
          <p:cNvPr id="59" name="Oval 58"/>
          <p:cNvSpPr/>
          <p:nvPr/>
        </p:nvSpPr>
        <p:spPr>
          <a:xfrm>
            <a:off x="3581329" y="4573548"/>
            <a:ext cx="246361" cy="24636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latin typeface="FZHei-B01S" panose="02010601030101010101" pitchFamily="2" charset="-122"/>
                <a:ea typeface="FZHei-B01S" panose="02010601030101010101" pitchFamily="2" charset="-122"/>
                <a:sym typeface="FZHei-B01S" panose="02010601030101010101" pitchFamily="2" charset="-122"/>
              </a:rPr>
              <a:t>4</a:t>
            </a:r>
            <a:endParaRPr lang="en-US" sz="1200" dirty="0">
              <a:latin typeface="FZHei-B01S" panose="02010601030101010101" pitchFamily="2" charset="-122"/>
              <a:ea typeface="FZHei-B01S" panose="02010601030101010101" pitchFamily="2" charset="-122"/>
              <a:sym typeface="FZHei-B01S" panose="02010601030101010101" pitchFamily="2" charset="-122"/>
            </a:endParaRPr>
          </a:p>
        </p:txBody>
      </p:sp>
      <p:grpSp>
        <p:nvGrpSpPr>
          <p:cNvPr id="60" name="组合 59"/>
          <p:cNvGrpSpPr/>
          <p:nvPr/>
        </p:nvGrpSpPr>
        <p:grpSpPr>
          <a:xfrm>
            <a:off x="179991" y="338466"/>
            <a:ext cx="3254570" cy="563794"/>
            <a:chOff x="744342" y="709010"/>
            <a:chExt cx="3255323" cy="563925"/>
          </a:xfrm>
        </p:grpSpPr>
        <p:sp>
          <p:nvSpPr>
            <p:cNvPr id="61" name="TextBox 8"/>
            <p:cNvSpPr txBox="1">
              <a:spLocks noChangeArrowheads="1"/>
            </p:cNvSpPr>
            <p:nvPr/>
          </p:nvSpPr>
          <p:spPr bwMode="auto">
            <a:xfrm>
              <a:off x="744342" y="709010"/>
              <a:ext cx="3255323"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p>
              <a:pPr algn="ctr" eaLnBrk="1" hangingPunct="1"/>
              <a:r>
                <a:rPr lang="zh-CN" altLang="en-US" sz="3200" dirty="0">
                  <a:solidFill>
                    <a:schemeClr val="accent2"/>
                  </a:solidFill>
                  <a:latin typeface="FZHei-B01S" panose="02010601030101010101" pitchFamily="2" charset="-122"/>
                  <a:ea typeface="FZHei-B01S" panose="02010601030101010101" pitchFamily="2" charset="-122"/>
                  <a:sym typeface="FZHei-B01S" panose="02010601030101010101" pitchFamily="2" charset="-122"/>
                </a:rPr>
                <a:t>加入标题描述</a:t>
              </a:r>
              <a:endParaRPr lang="zh-CN" altLang="en-US" sz="3200" dirty="0">
                <a:solidFill>
                  <a:schemeClr val="accent2"/>
                </a:solidFill>
                <a:latin typeface="FZHei-B01S" panose="02010601030101010101" pitchFamily="2" charset="-122"/>
                <a:ea typeface="FZHei-B01S" panose="02010601030101010101" pitchFamily="2" charset="-122"/>
                <a:sym typeface="FZHei-B01S" panose="02010601030101010101" pitchFamily="2" charset="-122"/>
              </a:endParaRPr>
            </a:p>
          </p:txBody>
        </p:sp>
        <p:cxnSp>
          <p:nvCxnSpPr>
            <p:cNvPr id="62" name="直接连接符 61"/>
            <p:cNvCxnSpPr/>
            <p:nvPr/>
          </p:nvCxnSpPr>
          <p:spPr>
            <a:xfrm>
              <a:off x="881512" y="1272935"/>
              <a:ext cx="2846717"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grpSp>
    </p:spTree>
  </p:cSld>
  <p:clrMapOvr>
    <a:masterClrMapping/>
  </p:clrMapOvr>
  <mc:AlternateContent xmlns:mc="http://schemas.openxmlformats.org/markup-compatibility/2006">
    <mc:Choice xmlns:p14="http://schemas.microsoft.com/office/powerpoint/2010/main" Requires="p14">
      <p:transition spd="slow" p14:dur="1250" advClick="0" advTm="0">
        <p:wipe/>
      </p:transition>
    </mc:Choice>
    <mc:Fallback>
      <p:transition spd="slow" advClick="0" advTm="0">
        <p:wip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fade">
                                      <p:cBhvr>
                                        <p:cTn id="11" dur="500"/>
                                        <p:tgtEl>
                                          <p:spTgt spid="4"/>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500"/>
                                        <p:tgtEl>
                                          <p:spTgt spid="6"/>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fade">
                                      <p:cBhvr>
                                        <p:cTn id="19" dur="500"/>
                                        <p:tgtEl>
                                          <p:spTgt spid="7"/>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fade">
                                      <p:cBhvr>
                                        <p:cTn id="23" dur="500"/>
                                        <p:tgtEl>
                                          <p:spTgt spid="9"/>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fade">
                                      <p:cBhvr>
                                        <p:cTn id="27" dur="500"/>
                                        <p:tgtEl>
                                          <p:spTgt spid="10"/>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12"/>
                                        </p:tgtEl>
                                        <p:attrNameLst>
                                          <p:attrName>style.visibility</p:attrName>
                                        </p:attrNameLst>
                                      </p:cBhvr>
                                      <p:to>
                                        <p:strVal val="visible"/>
                                      </p:to>
                                    </p:set>
                                    <p:animEffect transition="in" filter="fade">
                                      <p:cBhvr>
                                        <p:cTn id="31" dur="500"/>
                                        <p:tgtEl>
                                          <p:spTgt spid="12"/>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13"/>
                                        </p:tgtEl>
                                        <p:attrNameLst>
                                          <p:attrName>style.visibility</p:attrName>
                                        </p:attrNameLst>
                                      </p:cBhvr>
                                      <p:to>
                                        <p:strVal val="visible"/>
                                      </p:to>
                                    </p:set>
                                    <p:animEffect transition="in" filter="fade">
                                      <p:cBhvr>
                                        <p:cTn id="35" dur="500"/>
                                        <p:tgtEl>
                                          <p:spTgt spid="13"/>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14"/>
                                        </p:tgtEl>
                                        <p:attrNameLst>
                                          <p:attrName>style.visibility</p:attrName>
                                        </p:attrNameLst>
                                      </p:cBhvr>
                                      <p:to>
                                        <p:strVal val="visible"/>
                                      </p:to>
                                    </p:set>
                                    <p:animEffect transition="in" filter="fade">
                                      <p:cBhvr>
                                        <p:cTn id="39" dur="500"/>
                                        <p:tgtEl>
                                          <p:spTgt spid="14"/>
                                        </p:tgtEl>
                                      </p:cBhvr>
                                    </p:animEffect>
                                  </p:childTnLst>
                                </p:cTn>
                              </p:par>
                            </p:childTnLst>
                          </p:cTn>
                        </p:par>
                        <p:par>
                          <p:cTn id="40" fill="hold">
                            <p:stCondLst>
                              <p:cond delay="4500"/>
                            </p:stCondLst>
                            <p:childTnLst>
                              <p:par>
                                <p:cTn id="41" presetID="10" presetClass="entr" presetSubtype="0" fill="hold" grpId="0" nodeType="afterEffect">
                                  <p:stCondLst>
                                    <p:cond delay="0"/>
                                  </p:stCondLst>
                                  <p:childTnLst>
                                    <p:set>
                                      <p:cBhvr>
                                        <p:cTn id="42" dur="1" fill="hold">
                                          <p:stCondLst>
                                            <p:cond delay="0"/>
                                          </p:stCondLst>
                                        </p:cTn>
                                        <p:tgtEl>
                                          <p:spTgt spid="15"/>
                                        </p:tgtEl>
                                        <p:attrNameLst>
                                          <p:attrName>style.visibility</p:attrName>
                                        </p:attrNameLst>
                                      </p:cBhvr>
                                      <p:to>
                                        <p:strVal val="visible"/>
                                      </p:to>
                                    </p:set>
                                    <p:animEffect transition="in" filter="fade">
                                      <p:cBhvr>
                                        <p:cTn id="43" dur="500"/>
                                        <p:tgtEl>
                                          <p:spTgt spid="15"/>
                                        </p:tgtEl>
                                      </p:cBhvr>
                                    </p:animEffect>
                                  </p:childTnLst>
                                </p:cTn>
                              </p:par>
                            </p:childTnLst>
                          </p:cTn>
                        </p:par>
                        <p:par>
                          <p:cTn id="44" fill="hold">
                            <p:stCondLst>
                              <p:cond delay="5000"/>
                            </p:stCondLst>
                            <p:childTnLst>
                              <p:par>
                                <p:cTn id="45" presetID="10" presetClass="entr" presetSubtype="0" fill="hold" grpId="0" nodeType="afterEffect">
                                  <p:stCondLst>
                                    <p:cond delay="0"/>
                                  </p:stCondLst>
                                  <p:childTnLst>
                                    <p:set>
                                      <p:cBhvr>
                                        <p:cTn id="46" dur="1" fill="hold">
                                          <p:stCondLst>
                                            <p:cond delay="0"/>
                                          </p:stCondLst>
                                        </p:cTn>
                                        <p:tgtEl>
                                          <p:spTgt spid="16"/>
                                        </p:tgtEl>
                                        <p:attrNameLst>
                                          <p:attrName>style.visibility</p:attrName>
                                        </p:attrNameLst>
                                      </p:cBhvr>
                                      <p:to>
                                        <p:strVal val="visible"/>
                                      </p:to>
                                    </p:set>
                                    <p:animEffect transition="in" filter="fade">
                                      <p:cBhvr>
                                        <p:cTn id="47" dur="500"/>
                                        <p:tgtEl>
                                          <p:spTgt spid="16"/>
                                        </p:tgtEl>
                                      </p:cBhvr>
                                    </p:animEffect>
                                  </p:childTnLst>
                                </p:cTn>
                              </p:par>
                            </p:childTnLst>
                          </p:cTn>
                        </p:par>
                        <p:par>
                          <p:cTn id="48" fill="hold">
                            <p:stCondLst>
                              <p:cond delay="5500"/>
                            </p:stCondLst>
                            <p:childTnLst>
                              <p:par>
                                <p:cTn id="49" presetID="10" presetClass="entr" presetSubtype="0" fill="hold" grpId="0" nodeType="afterEffect">
                                  <p:stCondLst>
                                    <p:cond delay="0"/>
                                  </p:stCondLst>
                                  <p:childTnLst>
                                    <p:set>
                                      <p:cBhvr>
                                        <p:cTn id="50" dur="1" fill="hold">
                                          <p:stCondLst>
                                            <p:cond delay="0"/>
                                          </p:stCondLst>
                                        </p:cTn>
                                        <p:tgtEl>
                                          <p:spTgt spid="17"/>
                                        </p:tgtEl>
                                        <p:attrNameLst>
                                          <p:attrName>style.visibility</p:attrName>
                                        </p:attrNameLst>
                                      </p:cBhvr>
                                      <p:to>
                                        <p:strVal val="visible"/>
                                      </p:to>
                                    </p:set>
                                    <p:animEffect transition="in" filter="fade">
                                      <p:cBhvr>
                                        <p:cTn id="51" dur="500"/>
                                        <p:tgtEl>
                                          <p:spTgt spid="17"/>
                                        </p:tgtEl>
                                      </p:cBhvr>
                                    </p:animEffect>
                                  </p:childTnLst>
                                </p:cTn>
                              </p:par>
                            </p:childTnLst>
                          </p:cTn>
                        </p:par>
                        <p:par>
                          <p:cTn id="52" fill="hold">
                            <p:stCondLst>
                              <p:cond delay="6000"/>
                            </p:stCondLst>
                            <p:childTnLst>
                              <p:par>
                                <p:cTn id="53" presetID="10" presetClass="entr" presetSubtype="0" fill="hold" grpId="0" nodeType="afterEffect">
                                  <p:stCondLst>
                                    <p:cond delay="0"/>
                                  </p:stCondLst>
                                  <p:childTnLst>
                                    <p:set>
                                      <p:cBhvr>
                                        <p:cTn id="54" dur="1" fill="hold">
                                          <p:stCondLst>
                                            <p:cond delay="0"/>
                                          </p:stCondLst>
                                        </p:cTn>
                                        <p:tgtEl>
                                          <p:spTgt spid="18"/>
                                        </p:tgtEl>
                                        <p:attrNameLst>
                                          <p:attrName>style.visibility</p:attrName>
                                        </p:attrNameLst>
                                      </p:cBhvr>
                                      <p:to>
                                        <p:strVal val="visible"/>
                                      </p:to>
                                    </p:set>
                                    <p:animEffect transition="in" filter="fade">
                                      <p:cBhvr>
                                        <p:cTn id="55" dur="500"/>
                                        <p:tgtEl>
                                          <p:spTgt spid="18"/>
                                        </p:tgtEl>
                                      </p:cBhvr>
                                    </p:animEffect>
                                  </p:childTnLst>
                                </p:cTn>
                              </p:par>
                            </p:childTnLst>
                          </p:cTn>
                        </p:par>
                        <p:par>
                          <p:cTn id="56" fill="hold">
                            <p:stCondLst>
                              <p:cond delay="6500"/>
                            </p:stCondLst>
                            <p:childTnLst>
                              <p:par>
                                <p:cTn id="57" presetID="10" presetClass="entr" presetSubtype="0" fill="hold" grpId="0" nodeType="afterEffect">
                                  <p:stCondLst>
                                    <p:cond delay="0"/>
                                  </p:stCondLst>
                                  <p:childTnLst>
                                    <p:set>
                                      <p:cBhvr>
                                        <p:cTn id="58" dur="1" fill="hold">
                                          <p:stCondLst>
                                            <p:cond delay="0"/>
                                          </p:stCondLst>
                                        </p:cTn>
                                        <p:tgtEl>
                                          <p:spTgt spid="19"/>
                                        </p:tgtEl>
                                        <p:attrNameLst>
                                          <p:attrName>style.visibility</p:attrName>
                                        </p:attrNameLst>
                                      </p:cBhvr>
                                      <p:to>
                                        <p:strVal val="visible"/>
                                      </p:to>
                                    </p:set>
                                    <p:animEffect transition="in" filter="fade">
                                      <p:cBhvr>
                                        <p:cTn id="59" dur="500"/>
                                        <p:tgtEl>
                                          <p:spTgt spid="19"/>
                                        </p:tgtEl>
                                      </p:cBhvr>
                                    </p:animEffect>
                                  </p:childTnLst>
                                </p:cTn>
                              </p:par>
                            </p:childTnLst>
                          </p:cTn>
                        </p:par>
                        <p:par>
                          <p:cTn id="60" fill="hold">
                            <p:stCondLst>
                              <p:cond delay="7000"/>
                            </p:stCondLst>
                            <p:childTnLst>
                              <p:par>
                                <p:cTn id="61" presetID="10" presetClass="entr" presetSubtype="0" fill="hold" grpId="0" nodeType="afterEffect">
                                  <p:stCondLst>
                                    <p:cond delay="0"/>
                                  </p:stCondLst>
                                  <p:childTnLst>
                                    <p:set>
                                      <p:cBhvr>
                                        <p:cTn id="62" dur="1" fill="hold">
                                          <p:stCondLst>
                                            <p:cond delay="0"/>
                                          </p:stCondLst>
                                        </p:cTn>
                                        <p:tgtEl>
                                          <p:spTgt spid="20"/>
                                        </p:tgtEl>
                                        <p:attrNameLst>
                                          <p:attrName>style.visibility</p:attrName>
                                        </p:attrNameLst>
                                      </p:cBhvr>
                                      <p:to>
                                        <p:strVal val="visible"/>
                                      </p:to>
                                    </p:set>
                                    <p:animEffect transition="in" filter="fade">
                                      <p:cBhvr>
                                        <p:cTn id="63" dur="500"/>
                                        <p:tgtEl>
                                          <p:spTgt spid="20"/>
                                        </p:tgtEl>
                                      </p:cBhvr>
                                    </p:animEffect>
                                  </p:childTnLst>
                                </p:cTn>
                              </p:par>
                            </p:childTnLst>
                          </p:cTn>
                        </p:par>
                        <p:par>
                          <p:cTn id="64" fill="hold">
                            <p:stCondLst>
                              <p:cond delay="7500"/>
                            </p:stCondLst>
                            <p:childTnLst>
                              <p:par>
                                <p:cTn id="65" presetID="10" presetClass="entr" presetSubtype="0" fill="hold" grpId="0" nodeType="afterEffect">
                                  <p:stCondLst>
                                    <p:cond delay="0"/>
                                  </p:stCondLst>
                                  <p:childTnLst>
                                    <p:set>
                                      <p:cBhvr>
                                        <p:cTn id="66" dur="1" fill="hold">
                                          <p:stCondLst>
                                            <p:cond delay="0"/>
                                          </p:stCondLst>
                                        </p:cTn>
                                        <p:tgtEl>
                                          <p:spTgt spid="21"/>
                                        </p:tgtEl>
                                        <p:attrNameLst>
                                          <p:attrName>style.visibility</p:attrName>
                                        </p:attrNameLst>
                                      </p:cBhvr>
                                      <p:to>
                                        <p:strVal val="visible"/>
                                      </p:to>
                                    </p:set>
                                    <p:animEffect transition="in" filter="fade">
                                      <p:cBhvr>
                                        <p:cTn id="67" dur="500"/>
                                        <p:tgtEl>
                                          <p:spTgt spid="21"/>
                                        </p:tgtEl>
                                      </p:cBhvr>
                                    </p:animEffect>
                                  </p:childTnLst>
                                </p:cTn>
                              </p:par>
                            </p:childTnLst>
                          </p:cTn>
                        </p:par>
                        <p:par>
                          <p:cTn id="68" fill="hold">
                            <p:stCondLst>
                              <p:cond delay="8000"/>
                            </p:stCondLst>
                            <p:childTnLst>
                              <p:par>
                                <p:cTn id="69" presetID="10" presetClass="entr" presetSubtype="0" fill="hold" nodeType="afterEffect">
                                  <p:stCondLst>
                                    <p:cond delay="0"/>
                                  </p:stCondLst>
                                  <p:childTnLst>
                                    <p:set>
                                      <p:cBhvr>
                                        <p:cTn id="70" dur="1" fill="hold">
                                          <p:stCondLst>
                                            <p:cond delay="0"/>
                                          </p:stCondLst>
                                        </p:cTn>
                                        <p:tgtEl>
                                          <p:spTgt spid="22"/>
                                        </p:tgtEl>
                                        <p:attrNameLst>
                                          <p:attrName>style.visibility</p:attrName>
                                        </p:attrNameLst>
                                      </p:cBhvr>
                                      <p:to>
                                        <p:strVal val="visible"/>
                                      </p:to>
                                    </p:set>
                                    <p:animEffect transition="in" filter="fade">
                                      <p:cBhvr>
                                        <p:cTn id="71" dur="500"/>
                                        <p:tgtEl>
                                          <p:spTgt spid="22"/>
                                        </p:tgtEl>
                                      </p:cBhvr>
                                    </p:animEffect>
                                  </p:childTnLst>
                                </p:cTn>
                              </p:par>
                            </p:childTnLst>
                          </p:cTn>
                        </p:par>
                        <p:par>
                          <p:cTn id="72" fill="hold">
                            <p:stCondLst>
                              <p:cond delay="8500"/>
                            </p:stCondLst>
                            <p:childTnLst>
                              <p:par>
                                <p:cTn id="73" presetID="10" presetClass="entr" presetSubtype="0" fill="hold" grpId="0" nodeType="afterEffect">
                                  <p:stCondLst>
                                    <p:cond delay="0"/>
                                  </p:stCondLst>
                                  <p:childTnLst>
                                    <p:set>
                                      <p:cBhvr>
                                        <p:cTn id="74" dur="1" fill="hold">
                                          <p:stCondLst>
                                            <p:cond delay="0"/>
                                          </p:stCondLst>
                                        </p:cTn>
                                        <p:tgtEl>
                                          <p:spTgt spid="33"/>
                                        </p:tgtEl>
                                        <p:attrNameLst>
                                          <p:attrName>style.visibility</p:attrName>
                                        </p:attrNameLst>
                                      </p:cBhvr>
                                      <p:to>
                                        <p:strVal val="visible"/>
                                      </p:to>
                                    </p:set>
                                    <p:animEffect transition="in" filter="fade">
                                      <p:cBhvr>
                                        <p:cTn id="75" dur="500"/>
                                        <p:tgtEl>
                                          <p:spTgt spid="33"/>
                                        </p:tgtEl>
                                      </p:cBhvr>
                                    </p:animEffect>
                                  </p:childTnLst>
                                </p:cTn>
                              </p:par>
                            </p:childTnLst>
                          </p:cTn>
                        </p:par>
                        <p:par>
                          <p:cTn id="76" fill="hold">
                            <p:stCondLst>
                              <p:cond delay="9000"/>
                            </p:stCondLst>
                            <p:childTnLst>
                              <p:par>
                                <p:cTn id="77" presetID="10" presetClass="entr" presetSubtype="0" fill="hold" nodeType="afterEffect">
                                  <p:stCondLst>
                                    <p:cond delay="0"/>
                                  </p:stCondLst>
                                  <p:childTnLst>
                                    <p:set>
                                      <p:cBhvr>
                                        <p:cTn id="78" dur="1" fill="hold">
                                          <p:stCondLst>
                                            <p:cond delay="0"/>
                                          </p:stCondLst>
                                        </p:cTn>
                                        <p:tgtEl>
                                          <p:spTgt spid="34"/>
                                        </p:tgtEl>
                                        <p:attrNameLst>
                                          <p:attrName>style.visibility</p:attrName>
                                        </p:attrNameLst>
                                      </p:cBhvr>
                                      <p:to>
                                        <p:strVal val="visible"/>
                                      </p:to>
                                    </p:set>
                                    <p:animEffect transition="in" filter="fade">
                                      <p:cBhvr>
                                        <p:cTn id="79" dur="500"/>
                                        <p:tgtEl>
                                          <p:spTgt spid="34"/>
                                        </p:tgtEl>
                                      </p:cBhvr>
                                    </p:animEffect>
                                  </p:childTnLst>
                                </p:cTn>
                              </p:par>
                            </p:childTnLst>
                          </p:cTn>
                        </p:par>
                        <p:par>
                          <p:cTn id="80" fill="hold">
                            <p:stCondLst>
                              <p:cond delay="9500"/>
                            </p:stCondLst>
                            <p:childTnLst>
                              <p:par>
                                <p:cTn id="81" presetID="10" presetClass="entr" presetSubtype="0" fill="hold" grpId="0" nodeType="afterEffect">
                                  <p:stCondLst>
                                    <p:cond delay="0"/>
                                  </p:stCondLst>
                                  <p:childTnLst>
                                    <p:set>
                                      <p:cBhvr>
                                        <p:cTn id="82" dur="1" fill="hold">
                                          <p:stCondLst>
                                            <p:cond delay="0"/>
                                          </p:stCondLst>
                                        </p:cTn>
                                        <p:tgtEl>
                                          <p:spTgt spid="43"/>
                                        </p:tgtEl>
                                        <p:attrNameLst>
                                          <p:attrName>style.visibility</p:attrName>
                                        </p:attrNameLst>
                                      </p:cBhvr>
                                      <p:to>
                                        <p:strVal val="visible"/>
                                      </p:to>
                                    </p:set>
                                    <p:animEffect transition="in" filter="fade">
                                      <p:cBhvr>
                                        <p:cTn id="83" dur="500"/>
                                        <p:tgtEl>
                                          <p:spTgt spid="43"/>
                                        </p:tgtEl>
                                      </p:cBhvr>
                                    </p:animEffect>
                                  </p:childTnLst>
                                </p:cTn>
                              </p:par>
                            </p:childTnLst>
                          </p:cTn>
                        </p:par>
                        <p:par>
                          <p:cTn id="84" fill="hold">
                            <p:stCondLst>
                              <p:cond delay="10000"/>
                            </p:stCondLst>
                            <p:childTnLst>
                              <p:par>
                                <p:cTn id="85" presetID="10" presetClass="entr" presetSubtype="0" fill="hold" nodeType="afterEffect">
                                  <p:stCondLst>
                                    <p:cond delay="0"/>
                                  </p:stCondLst>
                                  <p:childTnLst>
                                    <p:set>
                                      <p:cBhvr>
                                        <p:cTn id="86" dur="1" fill="hold">
                                          <p:stCondLst>
                                            <p:cond delay="0"/>
                                          </p:stCondLst>
                                        </p:cTn>
                                        <p:tgtEl>
                                          <p:spTgt spid="44"/>
                                        </p:tgtEl>
                                        <p:attrNameLst>
                                          <p:attrName>style.visibility</p:attrName>
                                        </p:attrNameLst>
                                      </p:cBhvr>
                                      <p:to>
                                        <p:strVal val="visible"/>
                                      </p:to>
                                    </p:set>
                                    <p:animEffect transition="in" filter="fade">
                                      <p:cBhvr>
                                        <p:cTn id="87" dur="500"/>
                                        <p:tgtEl>
                                          <p:spTgt spid="44"/>
                                        </p:tgtEl>
                                      </p:cBhvr>
                                    </p:animEffect>
                                  </p:childTnLst>
                                </p:cTn>
                              </p:par>
                            </p:childTnLst>
                          </p:cTn>
                        </p:par>
                        <p:par>
                          <p:cTn id="88" fill="hold">
                            <p:stCondLst>
                              <p:cond delay="10500"/>
                            </p:stCondLst>
                            <p:childTnLst>
                              <p:par>
                                <p:cTn id="89" presetID="10" presetClass="entr" presetSubtype="0" fill="hold" nodeType="afterEffect">
                                  <p:stCondLst>
                                    <p:cond delay="0"/>
                                  </p:stCondLst>
                                  <p:childTnLst>
                                    <p:set>
                                      <p:cBhvr>
                                        <p:cTn id="90" dur="1" fill="hold">
                                          <p:stCondLst>
                                            <p:cond delay="0"/>
                                          </p:stCondLst>
                                        </p:cTn>
                                        <p:tgtEl>
                                          <p:spTgt spid="47"/>
                                        </p:tgtEl>
                                        <p:attrNameLst>
                                          <p:attrName>style.visibility</p:attrName>
                                        </p:attrNameLst>
                                      </p:cBhvr>
                                      <p:to>
                                        <p:strVal val="visible"/>
                                      </p:to>
                                    </p:set>
                                    <p:animEffect transition="in" filter="fade">
                                      <p:cBhvr>
                                        <p:cTn id="91" dur="500"/>
                                        <p:tgtEl>
                                          <p:spTgt spid="47"/>
                                        </p:tgtEl>
                                      </p:cBhvr>
                                    </p:animEffect>
                                  </p:childTnLst>
                                </p:cTn>
                              </p:par>
                            </p:childTnLst>
                          </p:cTn>
                        </p:par>
                        <p:par>
                          <p:cTn id="92" fill="hold">
                            <p:stCondLst>
                              <p:cond delay="11000"/>
                            </p:stCondLst>
                            <p:childTnLst>
                              <p:par>
                                <p:cTn id="93" presetID="10" presetClass="entr" presetSubtype="0" fill="hold" nodeType="afterEffect">
                                  <p:stCondLst>
                                    <p:cond delay="0"/>
                                  </p:stCondLst>
                                  <p:childTnLst>
                                    <p:set>
                                      <p:cBhvr>
                                        <p:cTn id="94" dur="1" fill="hold">
                                          <p:stCondLst>
                                            <p:cond delay="0"/>
                                          </p:stCondLst>
                                        </p:cTn>
                                        <p:tgtEl>
                                          <p:spTgt spid="50"/>
                                        </p:tgtEl>
                                        <p:attrNameLst>
                                          <p:attrName>style.visibility</p:attrName>
                                        </p:attrNameLst>
                                      </p:cBhvr>
                                      <p:to>
                                        <p:strVal val="visible"/>
                                      </p:to>
                                    </p:set>
                                    <p:animEffect transition="in" filter="fade">
                                      <p:cBhvr>
                                        <p:cTn id="95" dur="500"/>
                                        <p:tgtEl>
                                          <p:spTgt spid="50"/>
                                        </p:tgtEl>
                                      </p:cBhvr>
                                    </p:animEffect>
                                  </p:childTnLst>
                                </p:cTn>
                              </p:par>
                            </p:childTnLst>
                          </p:cTn>
                        </p:par>
                        <p:par>
                          <p:cTn id="96" fill="hold">
                            <p:stCondLst>
                              <p:cond delay="11500"/>
                            </p:stCondLst>
                            <p:childTnLst>
                              <p:par>
                                <p:cTn id="97" presetID="10" presetClass="entr" presetSubtype="0" fill="hold" nodeType="afterEffect">
                                  <p:stCondLst>
                                    <p:cond delay="0"/>
                                  </p:stCondLst>
                                  <p:childTnLst>
                                    <p:set>
                                      <p:cBhvr>
                                        <p:cTn id="98" dur="1" fill="hold">
                                          <p:stCondLst>
                                            <p:cond delay="0"/>
                                          </p:stCondLst>
                                        </p:cTn>
                                        <p:tgtEl>
                                          <p:spTgt spid="53"/>
                                        </p:tgtEl>
                                        <p:attrNameLst>
                                          <p:attrName>style.visibility</p:attrName>
                                        </p:attrNameLst>
                                      </p:cBhvr>
                                      <p:to>
                                        <p:strVal val="visible"/>
                                      </p:to>
                                    </p:set>
                                    <p:animEffect transition="in" filter="fade">
                                      <p:cBhvr>
                                        <p:cTn id="99" dur="500"/>
                                        <p:tgtEl>
                                          <p:spTgt spid="53"/>
                                        </p:tgtEl>
                                      </p:cBhvr>
                                    </p:animEffect>
                                  </p:childTnLst>
                                </p:cTn>
                              </p:par>
                            </p:childTnLst>
                          </p:cTn>
                        </p:par>
                        <p:par>
                          <p:cTn id="100" fill="hold">
                            <p:stCondLst>
                              <p:cond delay="12000"/>
                            </p:stCondLst>
                            <p:childTnLst>
                              <p:par>
                                <p:cTn id="101" presetID="10" presetClass="entr" presetSubtype="0" fill="hold" grpId="0" nodeType="afterEffect">
                                  <p:stCondLst>
                                    <p:cond delay="0"/>
                                  </p:stCondLst>
                                  <p:childTnLst>
                                    <p:set>
                                      <p:cBhvr>
                                        <p:cTn id="102" dur="1" fill="hold">
                                          <p:stCondLst>
                                            <p:cond delay="0"/>
                                          </p:stCondLst>
                                        </p:cTn>
                                        <p:tgtEl>
                                          <p:spTgt spid="56"/>
                                        </p:tgtEl>
                                        <p:attrNameLst>
                                          <p:attrName>style.visibility</p:attrName>
                                        </p:attrNameLst>
                                      </p:cBhvr>
                                      <p:to>
                                        <p:strVal val="visible"/>
                                      </p:to>
                                    </p:set>
                                    <p:animEffect transition="in" filter="fade">
                                      <p:cBhvr>
                                        <p:cTn id="103" dur="500"/>
                                        <p:tgtEl>
                                          <p:spTgt spid="56"/>
                                        </p:tgtEl>
                                      </p:cBhvr>
                                    </p:animEffect>
                                  </p:childTnLst>
                                </p:cTn>
                              </p:par>
                            </p:childTnLst>
                          </p:cTn>
                        </p:par>
                        <p:par>
                          <p:cTn id="104" fill="hold">
                            <p:stCondLst>
                              <p:cond delay="12500"/>
                            </p:stCondLst>
                            <p:childTnLst>
                              <p:par>
                                <p:cTn id="105" presetID="10" presetClass="entr" presetSubtype="0" fill="hold" grpId="0" nodeType="afterEffect">
                                  <p:stCondLst>
                                    <p:cond delay="0"/>
                                  </p:stCondLst>
                                  <p:childTnLst>
                                    <p:set>
                                      <p:cBhvr>
                                        <p:cTn id="106" dur="1" fill="hold">
                                          <p:stCondLst>
                                            <p:cond delay="0"/>
                                          </p:stCondLst>
                                        </p:cTn>
                                        <p:tgtEl>
                                          <p:spTgt spid="57"/>
                                        </p:tgtEl>
                                        <p:attrNameLst>
                                          <p:attrName>style.visibility</p:attrName>
                                        </p:attrNameLst>
                                      </p:cBhvr>
                                      <p:to>
                                        <p:strVal val="visible"/>
                                      </p:to>
                                    </p:set>
                                    <p:animEffect transition="in" filter="fade">
                                      <p:cBhvr>
                                        <p:cTn id="107" dur="500"/>
                                        <p:tgtEl>
                                          <p:spTgt spid="57"/>
                                        </p:tgtEl>
                                      </p:cBhvr>
                                    </p:animEffect>
                                  </p:childTnLst>
                                </p:cTn>
                              </p:par>
                            </p:childTnLst>
                          </p:cTn>
                        </p:par>
                        <p:par>
                          <p:cTn id="108" fill="hold">
                            <p:stCondLst>
                              <p:cond delay="13000"/>
                            </p:stCondLst>
                            <p:childTnLst>
                              <p:par>
                                <p:cTn id="109" presetID="10" presetClass="entr" presetSubtype="0" fill="hold" grpId="0" nodeType="afterEffect">
                                  <p:stCondLst>
                                    <p:cond delay="0"/>
                                  </p:stCondLst>
                                  <p:childTnLst>
                                    <p:set>
                                      <p:cBhvr>
                                        <p:cTn id="110" dur="1" fill="hold">
                                          <p:stCondLst>
                                            <p:cond delay="0"/>
                                          </p:stCondLst>
                                        </p:cTn>
                                        <p:tgtEl>
                                          <p:spTgt spid="58"/>
                                        </p:tgtEl>
                                        <p:attrNameLst>
                                          <p:attrName>style.visibility</p:attrName>
                                        </p:attrNameLst>
                                      </p:cBhvr>
                                      <p:to>
                                        <p:strVal val="visible"/>
                                      </p:to>
                                    </p:set>
                                    <p:animEffect transition="in" filter="fade">
                                      <p:cBhvr>
                                        <p:cTn id="111" dur="500"/>
                                        <p:tgtEl>
                                          <p:spTgt spid="58"/>
                                        </p:tgtEl>
                                      </p:cBhvr>
                                    </p:animEffect>
                                  </p:childTnLst>
                                </p:cTn>
                              </p:par>
                            </p:childTnLst>
                          </p:cTn>
                        </p:par>
                        <p:par>
                          <p:cTn id="112" fill="hold">
                            <p:stCondLst>
                              <p:cond delay="13500"/>
                            </p:stCondLst>
                            <p:childTnLst>
                              <p:par>
                                <p:cTn id="113" presetID="10" presetClass="entr" presetSubtype="0" fill="hold" grpId="0" nodeType="afterEffect">
                                  <p:stCondLst>
                                    <p:cond delay="0"/>
                                  </p:stCondLst>
                                  <p:childTnLst>
                                    <p:set>
                                      <p:cBhvr>
                                        <p:cTn id="114" dur="1" fill="hold">
                                          <p:stCondLst>
                                            <p:cond delay="0"/>
                                          </p:stCondLst>
                                        </p:cTn>
                                        <p:tgtEl>
                                          <p:spTgt spid="59"/>
                                        </p:tgtEl>
                                        <p:attrNameLst>
                                          <p:attrName>style.visibility</p:attrName>
                                        </p:attrNameLst>
                                      </p:cBhvr>
                                      <p:to>
                                        <p:strVal val="visible"/>
                                      </p:to>
                                    </p:set>
                                    <p:animEffect transition="in" filter="fade">
                                      <p:cBhvr>
                                        <p:cTn id="115" dur="500"/>
                                        <p:tgtEl>
                                          <p:spTgt spid="59"/>
                                        </p:tgtEl>
                                      </p:cBhvr>
                                    </p:animEffect>
                                  </p:childTnLst>
                                </p:cTn>
                              </p:par>
                              <p:par>
                                <p:cTn id="116" presetID="42" presetClass="entr" presetSubtype="0" fill="hold" nodeType="withEffect">
                                  <p:stCondLst>
                                    <p:cond delay="0"/>
                                  </p:stCondLst>
                                  <p:childTnLst>
                                    <p:set>
                                      <p:cBhvr>
                                        <p:cTn id="117" dur="1" fill="hold">
                                          <p:stCondLst>
                                            <p:cond delay="0"/>
                                          </p:stCondLst>
                                        </p:cTn>
                                        <p:tgtEl>
                                          <p:spTgt spid="60"/>
                                        </p:tgtEl>
                                        <p:attrNameLst>
                                          <p:attrName>style.visibility</p:attrName>
                                        </p:attrNameLst>
                                      </p:cBhvr>
                                      <p:to>
                                        <p:strVal val="visible"/>
                                      </p:to>
                                    </p:set>
                                    <p:animEffect transition="in" filter="fade">
                                      <p:cBhvr>
                                        <p:cTn id="118" dur="500"/>
                                        <p:tgtEl>
                                          <p:spTgt spid="60"/>
                                        </p:tgtEl>
                                      </p:cBhvr>
                                    </p:animEffect>
                                    <p:anim calcmode="lin" valueType="num">
                                      <p:cBhvr>
                                        <p:cTn id="119" dur="500" fill="hold"/>
                                        <p:tgtEl>
                                          <p:spTgt spid="60"/>
                                        </p:tgtEl>
                                        <p:attrNameLst>
                                          <p:attrName>ppt_x</p:attrName>
                                        </p:attrNameLst>
                                      </p:cBhvr>
                                      <p:tavLst>
                                        <p:tav tm="0">
                                          <p:val>
                                            <p:strVal val="#ppt_x"/>
                                          </p:val>
                                        </p:tav>
                                        <p:tav tm="100000">
                                          <p:val>
                                            <p:strVal val="#ppt_x"/>
                                          </p:val>
                                        </p:tav>
                                      </p:tavLst>
                                    </p:anim>
                                    <p:anim calcmode="lin" valueType="num">
                                      <p:cBhvr>
                                        <p:cTn id="120" dur="500" fill="hold"/>
                                        <p:tgtEl>
                                          <p:spTgt spid="6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6" grpId="0"/>
      <p:bldP spid="7" grpId="0"/>
      <p:bldP spid="9" grpId="0"/>
      <p:bldP spid="10" grpId="0"/>
      <p:bldP spid="12" grpId="0"/>
      <p:bldP spid="13" grpId="0"/>
      <p:bldP spid="14" grpId="0" animBg="1"/>
      <p:bldP spid="15" grpId="0" animBg="1"/>
      <p:bldP spid="16" grpId="0" animBg="1"/>
      <p:bldP spid="17" grpId="0" animBg="1"/>
      <p:bldP spid="18" grpId="0" animBg="1"/>
      <p:bldP spid="19" grpId="0" animBg="1"/>
      <p:bldP spid="20" grpId="0" animBg="1"/>
      <p:bldP spid="21" grpId="0" animBg="1"/>
      <p:bldP spid="33" grpId="0" animBg="1"/>
      <p:bldP spid="43" grpId="0"/>
      <p:bldP spid="56" grpId="0" animBg="1"/>
      <p:bldP spid="57" grpId="0" animBg="1"/>
      <p:bldP spid="58" grpId="0" animBg="1"/>
      <p:bldP spid="59"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9953" name="กลุ่ม 39952"/>
          <p:cNvGrpSpPr/>
          <p:nvPr/>
        </p:nvGrpSpPr>
        <p:grpSpPr>
          <a:xfrm>
            <a:off x="876301" y="1943101"/>
            <a:ext cx="5524500" cy="3656425"/>
            <a:chOff x="4021138" y="4772025"/>
            <a:chExt cx="7920037" cy="5241925"/>
          </a:xfrm>
        </p:grpSpPr>
        <p:sp>
          <p:nvSpPr>
            <p:cNvPr id="30" name="Freeform 6"/>
            <p:cNvSpPr>
              <a:spLocks noEditPoints="1"/>
            </p:cNvSpPr>
            <p:nvPr/>
          </p:nvSpPr>
          <p:spPr bwMode="auto">
            <a:xfrm>
              <a:off x="4021138" y="4805363"/>
              <a:ext cx="831850" cy="1574800"/>
            </a:xfrm>
            <a:custGeom>
              <a:avLst/>
              <a:gdLst>
                <a:gd name="T0" fmla="*/ 64 w 74"/>
                <a:gd name="T1" fmla="*/ 0 h 140"/>
                <a:gd name="T2" fmla="*/ 10 w 74"/>
                <a:gd name="T3" fmla="*/ 0 h 140"/>
                <a:gd name="T4" fmla="*/ 0 w 74"/>
                <a:gd name="T5" fmla="*/ 10 h 140"/>
                <a:gd name="T6" fmla="*/ 0 w 74"/>
                <a:gd name="T7" fmla="*/ 130 h 140"/>
                <a:gd name="T8" fmla="*/ 10 w 74"/>
                <a:gd name="T9" fmla="*/ 140 h 140"/>
                <a:gd name="T10" fmla="*/ 64 w 74"/>
                <a:gd name="T11" fmla="*/ 140 h 140"/>
                <a:gd name="T12" fmla="*/ 74 w 74"/>
                <a:gd name="T13" fmla="*/ 130 h 140"/>
                <a:gd name="T14" fmla="*/ 74 w 74"/>
                <a:gd name="T15" fmla="*/ 10 h 140"/>
                <a:gd name="T16" fmla="*/ 64 w 74"/>
                <a:gd name="T17" fmla="*/ 0 h 140"/>
                <a:gd name="T18" fmla="*/ 28 w 74"/>
                <a:gd name="T19" fmla="*/ 11 h 140"/>
                <a:gd name="T20" fmla="*/ 46 w 74"/>
                <a:gd name="T21" fmla="*/ 11 h 140"/>
                <a:gd name="T22" fmla="*/ 49 w 74"/>
                <a:gd name="T23" fmla="*/ 14 h 140"/>
                <a:gd name="T24" fmla="*/ 46 w 74"/>
                <a:gd name="T25" fmla="*/ 17 h 140"/>
                <a:gd name="T26" fmla="*/ 28 w 74"/>
                <a:gd name="T27" fmla="*/ 17 h 140"/>
                <a:gd name="T28" fmla="*/ 25 w 74"/>
                <a:gd name="T29" fmla="*/ 14 h 140"/>
                <a:gd name="T30" fmla="*/ 28 w 74"/>
                <a:gd name="T31" fmla="*/ 11 h 140"/>
                <a:gd name="T32" fmla="*/ 37 w 74"/>
                <a:gd name="T33" fmla="*/ 135 h 140"/>
                <a:gd name="T34" fmla="*/ 29 w 74"/>
                <a:gd name="T35" fmla="*/ 128 h 140"/>
                <a:gd name="T36" fmla="*/ 37 w 74"/>
                <a:gd name="T37" fmla="*/ 120 h 140"/>
                <a:gd name="T38" fmla="*/ 44 w 74"/>
                <a:gd name="T39" fmla="*/ 128 h 140"/>
                <a:gd name="T40" fmla="*/ 37 w 74"/>
                <a:gd name="T41" fmla="*/ 135 h 140"/>
                <a:gd name="T42" fmla="*/ 69 w 74"/>
                <a:gd name="T43" fmla="*/ 118 h 140"/>
                <a:gd name="T44" fmla="*/ 5 w 74"/>
                <a:gd name="T45" fmla="*/ 118 h 140"/>
                <a:gd name="T46" fmla="*/ 5 w 74"/>
                <a:gd name="T47" fmla="*/ 22 h 140"/>
                <a:gd name="T48" fmla="*/ 69 w 74"/>
                <a:gd name="T49" fmla="*/ 22 h 140"/>
                <a:gd name="T50" fmla="*/ 69 w 74"/>
                <a:gd name="T51" fmla="*/ 118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74" h="140">
                  <a:moveTo>
                    <a:pt x="64" y="0"/>
                  </a:moveTo>
                  <a:cubicBezTo>
                    <a:pt x="10" y="0"/>
                    <a:pt x="10" y="0"/>
                    <a:pt x="10" y="0"/>
                  </a:cubicBezTo>
                  <a:cubicBezTo>
                    <a:pt x="4" y="0"/>
                    <a:pt x="0" y="4"/>
                    <a:pt x="0" y="10"/>
                  </a:cubicBezTo>
                  <a:cubicBezTo>
                    <a:pt x="0" y="130"/>
                    <a:pt x="0" y="130"/>
                    <a:pt x="0" y="130"/>
                  </a:cubicBezTo>
                  <a:cubicBezTo>
                    <a:pt x="0" y="136"/>
                    <a:pt x="4" y="140"/>
                    <a:pt x="10" y="140"/>
                  </a:cubicBezTo>
                  <a:cubicBezTo>
                    <a:pt x="64" y="140"/>
                    <a:pt x="64" y="140"/>
                    <a:pt x="64" y="140"/>
                  </a:cubicBezTo>
                  <a:cubicBezTo>
                    <a:pt x="69" y="140"/>
                    <a:pt x="74" y="136"/>
                    <a:pt x="74" y="130"/>
                  </a:cubicBezTo>
                  <a:cubicBezTo>
                    <a:pt x="74" y="10"/>
                    <a:pt x="74" y="10"/>
                    <a:pt x="74" y="10"/>
                  </a:cubicBezTo>
                  <a:cubicBezTo>
                    <a:pt x="74" y="4"/>
                    <a:pt x="69" y="0"/>
                    <a:pt x="64" y="0"/>
                  </a:cubicBezTo>
                  <a:close/>
                  <a:moveTo>
                    <a:pt x="28" y="11"/>
                  </a:moveTo>
                  <a:cubicBezTo>
                    <a:pt x="46" y="11"/>
                    <a:pt x="46" y="11"/>
                    <a:pt x="46" y="11"/>
                  </a:cubicBezTo>
                  <a:cubicBezTo>
                    <a:pt x="48" y="11"/>
                    <a:pt x="49" y="13"/>
                    <a:pt x="49" y="14"/>
                  </a:cubicBezTo>
                  <a:cubicBezTo>
                    <a:pt x="49" y="15"/>
                    <a:pt x="48" y="17"/>
                    <a:pt x="46" y="17"/>
                  </a:cubicBezTo>
                  <a:cubicBezTo>
                    <a:pt x="28" y="17"/>
                    <a:pt x="28" y="17"/>
                    <a:pt x="28" y="17"/>
                  </a:cubicBezTo>
                  <a:cubicBezTo>
                    <a:pt x="26" y="17"/>
                    <a:pt x="25" y="15"/>
                    <a:pt x="25" y="14"/>
                  </a:cubicBezTo>
                  <a:cubicBezTo>
                    <a:pt x="25" y="13"/>
                    <a:pt x="26" y="11"/>
                    <a:pt x="28" y="11"/>
                  </a:cubicBezTo>
                  <a:close/>
                  <a:moveTo>
                    <a:pt x="37" y="135"/>
                  </a:moveTo>
                  <a:cubicBezTo>
                    <a:pt x="33" y="135"/>
                    <a:pt x="29" y="132"/>
                    <a:pt x="29" y="128"/>
                  </a:cubicBezTo>
                  <a:cubicBezTo>
                    <a:pt x="29" y="123"/>
                    <a:pt x="33" y="120"/>
                    <a:pt x="37" y="120"/>
                  </a:cubicBezTo>
                  <a:cubicBezTo>
                    <a:pt x="41" y="120"/>
                    <a:pt x="44" y="123"/>
                    <a:pt x="44" y="128"/>
                  </a:cubicBezTo>
                  <a:cubicBezTo>
                    <a:pt x="44" y="132"/>
                    <a:pt x="41" y="135"/>
                    <a:pt x="37" y="135"/>
                  </a:cubicBezTo>
                  <a:close/>
                  <a:moveTo>
                    <a:pt x="69" y="118"/>
                  </a:moveTo>
                  <a:cubicBezTo>
                    <a:pt x="5" y="118"/>
                    <a:pt x="5" y="118"/>
                    <a:pt x="5" y="118"/>
                  </a:cubicBezTo>
                  <a:cubicBezTo>
                    <a:pt x="5" y="22"/>
                    <a:pt x="5" y="22"/>
                    <a:pt x="5" y="22"/>
                  </a:cubicBezTo>
                  <a:cubicBezTo>
                    <a:pt x="69" y="22"/>
                    <a:pt x="69" y="22"/>
                    <a:pt x="69" y="22"/>
                  </a:cubicBezTo>
                  <a:lnTo>
                    <a:pt x="69" y="118"/>
                  </a:lnTo>
                  <a:close/>
                </a:path>
              </a:pathLst>
            </a:custGeom>
            <a:solidFill>
              <a:schemeClr val="accent6"/>
            </a:solidFill>
            <a:ln>
              <a:noFill/>
            </a:ln>
          </p:spPr>
          <p:txBody>
            <a:bodyPr vert="horz" wrap="square" lIns="45720" tIns="22860" rIns="45720" bIns="22860" numCol="1" anchor="t" anchorCtr="0" compatLnSpc="1"/>
            <a:lstStyle/>
            <a:p>
              <a:endParaRPr lang="th-TH" sz="900">
                <a:latin typeface="FZHei-B01S" panose="02010601030101010101" pitchFamily="2" charset="-122"/>
                <a:ea typeface="FZHei-B01S" panose="02010601030101010101" pitchFamily="2" charset="-122"/>
                <a:sym typeface="FZHei-B01S" panose="02010601030101010101" pitchFamily="2" charset="-122"/>
              </a:endParaRPr>
            </a:p>
          </p:txBody>
        </p:sp>
        <p:sp>
          <p:nvSpPr>
            <p:cNvPr id="31" name="Freeform 7"/>
            <p:cNvSpPr>
              <a:spLocks noEditPoints="1"/>
            </p:cNvSpPr>
            <p:nvPr/>
          </p:nvSpPr>
          <p:spPr bwMode="auto">
            <a:xfrm>
              <a:off x="5033963" y="4805363"/>
              <a:ext cx="831850" cy="1574800"/>
            </a:xfrm>
            <a:custGeom>
              <a:avLst/>
              <a:gdLst>
                <a:gd name="T0" fmla="*/ 64 w 74"/>
                <a:gd name="T1" fmla="*/ 0 h 140"/>
                <a:gd name="T2" fmla="*/ 10 w 74"/>
                <a:gd name="T3" fmla="*/ 0 h 140"/>
                <a:gd name="T4" fmla="*/ 0 w 74"/>
                <a:gd name="T5" fmla="*/ 10 h 140"/>
                <a:gd name="T6" fmla="*/ 0 w 74"/>
                <a:gd name="T7" fmla="*/ 130 h 140"/>
                <a:gd name="T8" fmla="*/ 10 w 74"/>
                <a:gd name="T9" fmla="*/ 140 h 140"/>
                <a:gd name="T10" fmla="*/ 64 w 74"/>
                <a:gd name="T11" fmla="*/ 140 h 140"/>
                <a:gd name="T12" fmla="*/ 74 w 74"/>
                <a:gd name="T13" fmla="*/ 130 h 140"/>
                <a:gd name="T14" fmla="*/ 74 w 74"/>
                <a:gd name="T15" fmla="*/ 10 h 140"/>
                <a:gd name="T16" fmla="*/ 64 w 74"/>
                <a:gd name="T17" fmla="*/ 0 h 140"/>
                <a:gd name="T18" fmla="*/ 28 w 74"/>
                <a:gd name="T19" fmla="*/ 11 h 140"/>
                <a:gd name="T20" fmla="*/ 46 w 74"/>
                <a:gd name="T21" fmla="*/ 11 h 140"/>
                <a:gd name="T22" fmla="*/ 49 w 74"/>
                <a:gd name="T23" fmla="*/ 14 h 140"/>
                <a:gd name="T24" fmla="*/ 46 w 74"/>
                <a:gd name="T25" fmla="*/ 17 h 140"/>
                <a:gd name="T26" fmla="*/ 28 w 74"/>
                <a:gd name="T27" fmla="*/ 17 h 140"/>
                <a:gd name="T28" fmla="*/ 25 w 74"/>
                <a:gd name="T29" fmla="*/ 14 h 140"/>
                <a:gd name="T30" fmla="*/ 28 w 74"/>
                <a:gd name="T31" fmla="*/ 11 h 140"/>
                <a:gd name="T32" fmla="*/ 37 w 74"/>
                <a:gd name="T33" fmla="*/ 135 h 140"/>
                <a:gd name="T34" fmla="*/ 29 w 74"/>
                <a:gd name="T35" fmla="*/ 128 h 140"/>
                <a:gd name="T36" fmla="*/ 37 w 74"/>
                <a:gd name="T37" fmla="*/ 120 h 140"/>
                <a:gd name="T38" fmla="*/ 44 w 74"/>
                <a:gd name="T39" fmla="*/ 128 h 140"/>
                <a:gd name="T40" fmla="*/ 37 w 74"/>
                <a:gd name="T41" fmla="*/ 135 h 140"/>
                <a:gd name="T42" fmla="*/ 69 w 74"/>
                <a:gd name="T43" fmla="*/ 118 h 140"/>
                <a:gd name="T44" fmla="*/ 5 w 74"/>
                <a:gd name="T45" fmla="*/ 118 h 140"/>
                <a:gd name="T46" fmla="*/ 5 w 74"/>
                <a:gd name="T47" fmla="*/ 22 h 140"/>
                <a:gd name="T48" fmla="*/ 69 w 74"/>
                <a:gd name="T49" fmla="*/ 22 h 140"/>
                <a:gd name="T50" fmla="*/ 69 w 74"/>
                <a:gd name="T51" fmla="*/ 118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74" h="140">
                  <a:moveTo>
                    <a:pt x="64" y="0"/>
                  </a:moveTo>
                  <a:cubicBezTo>
                    <a:pt x="10" y="0"/>
                    <a:pt x="10" y="0"/>
                    <a:pt x="10" y="0"/>
                  </a:cubicBezTo>
                  <a:cubicBezTo>
                    <a:pt x="4" y="0"/>
                    <a:pt x="0" y="4"/>
                    <a:pt x="0" y="10"/>
                  </a:cubicBezTo>
                  <a:cubicBezTo>
                    <a:pt x="0" y="130"/>
                    <a:pt x="0" y="130"/>
                    <a:pt x="0" y="130"/>
                  </a:cubicBezTo>
                  <a:cubicBezTo>
                    <a:pt x="0" y="136"/>
                    <a:pt x="4" y="140"/>
                    <a:pt x="10" y="140"/>
                  </a:cubicBezTo>
                  <a:cubicBezTo>
                    <a:pt x="64" y="140"/>
                    <a:pt x="64" y="140"/>
                    <a:pt x="64" y="140"/>
                  </a:cubicBezTo>
                  <a:cubicBezTo>
                    <a:pt x="69" y="140"/>
                    <a:pt x="74" y="136"/>
                    <a:pt x="74" y="130"/>
                  </a:cubicBezTo>
                  <a:cubicBezTo>
                    <a:pt x="74" y="10"/>
                    <a:pt x="74" y="10"/>
                    <a:pt x="74" y="10"/>
                  </a:cubicBezTo>
                  <a:cubicBezTo>
                    <a:pt x="74" y="4"/>
                    <a:pt x="69" y="0"/>
                    <a:pt x="64" y="0"/>
                  </a:cubicBezTo>
                  <a:close/>
                  <a:moveTo>
                    <a:pt x="28" y="11"/>
                  </a:moveTo>
                  <a:cubicBezTo>
                    <a:pt x="46" y="11"/>
                    <a:pt x="46" y="11"/>
                    <a:pt x="46" y="11"/>
                  </a:cubicBezTo>
                  <a:cubicBezTo>
                    <a:pt x="48" y="11"/>
                    <a:pt x="49" y="13"/>
                    <a:pt x="49" y="14"/>
                  </a:cubicBezTo>
                  <a:cubicBezTo>
                    <a:pt x="49" y="15"/>
                    <a:pt x="48" y="17"/>
                    <a:pt x="46" y="17"/>
                  </a:cubicBezTo>
                  <a:cubicBezTo>
                    <a:pt x="28" y="17"/>
                    <a:pt x="28" y="17"/>
                    <a:pt x="28" y="17"/>
                  </a:cubicBezTo>
                  <a:cubicBezTo>
                    <a:pt x="27" y="17"/>
                    <a:pt x="25" y="15"/>
                    <a:pt x="25" y="14"/>
                  </a:cubicBezTo>
                  <a:cubicBezTo>
                    <a:pt x="25" y="13"/>
                    <a:pt x="27" y="11"/>
                    <a:pt x="28" y="11"/>
                  </a:cubicBezTo>
                  <a:close/>
                  <a:moveTo>
                    <a:pt x="37" y="135"/>
                  </a:moveTo>
                  <a:cubicBezTo>
                    <a:pt x="33" y="135"/>
                    <a:pt x="29" y="132"/>
                    <a:pt x="29" y="128"/>
                  </a:cubicBezTo>
                  <a:cubicBezTo>
                    <a:pt x="29" y="123"/>
                    <a:pt x="33" y="120"/>
                    <a:pt x="37" y="120"/>
                  </a:cubicBezTo>
                  <a:cubicBezTo>
                    <a:pt x="41" y="120"/>
                    <a:pt x="44" y="123"/>
                    <a:pt x="44" y="128"/>
                  </a:cubicBezTo>
                  <a:cubicBezTo>
                    <a:pt x="44" y="132"/>
                    <a:pt x="41" y="135"/>
                    <a:pt x="37" y="135"/>
                  </a:cubicBezTo>
                  <a:close/>
                  <a:moveTo>
                    <a:pt x="69" y="118"/>
                  </a:moveTo>
                  <a:cubicBezTo>
                    <a:pt x="5" y="118"/>
                    <a:pt x="5" y="118"/>
                    <a:pt x="5" y="118"/>
                  </a:cubicBezTo>
                  <a:cubicBezTo>
                    <a:pt x="5" y="22"/>
                    <a:pt x="5" y="22"/>
                    <a:pt x="5" y="22"/>
                  </a:cubicBezTo>
                  <a:cubicBezTo>
                    <a:pt x="69" y="22"/>
                    <a:pt x="69" y="22"/>
                    <a:pt x="69" y="22"/>
                  </a:cubicBezTo>
                  <a:lnTo>
                    <a:pt x="69" y="118"/>
                  </a:lnTo>
                  <a:close/>
                </a:path>
              </a:pathLst>
            </a:custGeom>
            <a:solidFill>
              <a:schemeClr val="accent6"/>
            </a:solidFill>
            <a:ln>
              <a:noFill/>
            </a:ln>
          </p:spPr>
          <p:txBody>
            <a:bodyPr vert="horz" wrap="square" lIns="45720" tIns="22860" rIns="45720" bIns="22860" numCol="1" anchor="t" anchorCtr="0" compatLnSpc="1"/>
            <a:lstStyle/>
            <a:p>
              <a:endParaRPr lang="th-TH" sz="900">
                <a:latin typeface="FZHei-B01S" panose="02010601030101010101" pitchFamily="2" charset="-122"/>
                <a:ea typeface="FZHei-B01S" panose="02010601030101010101" pitchFamily="2" charset="-122"/>
                <a:sym typeface="FZHei-B01S" panose="02010601030101010101" pitchFamily="2" charset="-122"/>
              </a:endParaRPr>
            </a:p>
          </p:txBody>
        </p:sp>
        <p:sp>
          <p:nvSpPr>
            <p:cNvPr id="39936" name="Freeform 8"/>
            <p:cNvSpPr>
              <a:spLocks noEditPoints="1"/>
            </p:cNvSpPr>
            <p:nvPr/>
          </p:nvSpPr>
          <p:spPr bwMode="auto">
            <a:xfrm>
              <a:off x="6046788" y="4805363"/>
              <a:ext cx="831850" cy="1574800"/>
            </a:xfrm>
            <a:custGeom>
              <a:avLst/>
              <a:gdLst>
                <a:gd name="T0" fmla="*/ 64 w 74"/>
                <a:gd name="T1" fmla="*/ 0 h 140"/>
                <a:gd name="T2" fmla="*/ 10 w 74"/>
                <a:gd name="T3" fmla="*/ 0 h 140"/>
                <a:gd name="T4" fmla="*/ 0 w 74"/>
                <a:gd name="T5" fmla="*/ 10 h 140"/>
                <a:gd name="T6" fmla="*/ 0 w 74"/>
                <a:gd name="T7" fmla="*/ 130 h 140"/>
                <a:gd name="T8" fmla="*/ 10 w 74"/>
                <a:gd name="T9" fmla="*/ 140 h 140"/>
                <a:gd name="T10" fmla="*/ 64 w 74"/>
                <a:gd name="T11" fmla="*/ 140 h 140"/>
                <a:gd name="T12" fmla="*/ 74 w 74"/>
                <a:gd name="T13" fmla="*/ 130 h 140"/>
                <a:gd name="T14" fmla="*/ 74 w 74"/>
                <a:gd name="T15" fmla="*/ 10 h 140"/>
                <a:gd name="T16" fmla="*/ 64 w 74"/>
                <a:gd name="T17" fmla="*/ 0 h 140"/>
                <a:gd name="T18" fmla="*/ 28 w 74"/>
                <a:gd name="T19" fmla="*/ 11 h 140"/>
                <a:gd name="T20" fmla="*/ 46 w 74"/>
                <a:gd name="T21" fmla="*/ 11 h 140"/>
                <a:gd name="T22" fmla="*/ 49 w 74"/>
                <a:gd name="T23" fmla="*/ 14 h 140"/>
                <a:gd name="T24" fmla="*/ 46 w 74"/>
                <a:gd name="T25" fmla="*/ 17 h 140"/>
                <a:gd name="T26" fmla="*/ 28 w 74"/>
                <a:gd name="T27" fmla="*/ 17 h 140"/>
                <a:gd name="T28" fmla="*/ 25 w 74"/>
                <a:gd name="T29" fmla="*/ 14 h 140"/>
                <a:gd name="T30" fmla="*/ 28 w 74"/>
                <a:gd name="T31" fmla="*/ 11 h 140"/>
                <a:gd name="T32" fmla="*/ 37 w 74"/>
                <a:gd name="T33" fmla="*/ 135 h 140"/>
                <a:gd name="T34" fmla="*/ 30 w 74"/>
                <a:gd name="T35" fmla="*/ 128 h 140"/>
                <a:gd name="T36" fmla="*/ 37 w 74"/>
                <a:gd name="T37" fmla="*/ 120 h 140"/>
                <a:gd name="T38" fmla="*/ 44 w 74"/>
                <a:gd name="T39" fmla="*/ 128 h 140"/>
                <a:gd name="T40" fmla="*/ 37 w 74"/>
                <a:gd name="T41" fmla="*/ 135 h 140"/>
                <a:gd name="T42" fmla="*/ 69 w 74"/>
                <a:gd name="T43" fmla="*/ 118 h 140"/>
                <a:gd name="T44" fmla="*/ 5 w 74"/>
                <a:gd name="T45" fmla="*/ 118 h 140"/>
                <a:gd name="T46" fmla="*/ 5 w 74"/>
                <a:gd name="T47" fmla="*/ 22 h 140"/>
                <a:gd name="T48" fmla="*/ 69 w 74"/>
                <a:gd name="T49" fmla="*/ 22 h 140"/>
                <a:gd name="T50" fmla="*/ 69 w 74"/>
                <a:gd name="T51" fmla="*/ 118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74" h="140">
                  <a:moveTo>
                    <a:pt x="64" y="0"/>
                  </a:moveTo>
                  <a:cubicBezTo>
                    <a:pt x="10" y="0"/>
                    <a:pt x="10" y="0"/>
                    <a:pt x="10" y="0"/>
                  </a:cubicBezTo>
                  <a:cubicBezTo>
                    <a:pt x="4" y="0"/>
                    <a:pt x="0" y="4"/>
                    <a:pt x="0" y="10"/>
                  </a:cubicBezTo>
                  <a:cubicBezTo>
                    <a:pt x="0" y="130"/>
                    <a:pt x="0" y="130"/>
                    <a:pt x="0" y="130"/>
                  </a:cubicBezTo>
                  <a:cubicBezTo>
                    <a:pt x="0" y="136"/>
                    <a:pt x="4" y="140"/>
                    <a:pt x="10" y="140"/>
                  </a:cubicBezTo>
                  <a:cubicBezTo>
                    <a:pt x="64" y="140"/>
                    <a:pt x="64" y="140"/>
                    <a:pt x="64" y="140"/>
                  </a:cubicBezTo>
                  <a:cubicBezTo>
                    <a:pt x="70" y="140"/>
                    <a:pt x="74" y="136"/>
                    <a:pt x="74" y="130"/>
                  </a:cubicBezTo>
                  <a:cubicBezTo>
                    <a:pt x="74" y="10"/>
                    <a:pt x="74" y="10"/>
                    <a:pt x="74" y="10"/>
                  </a:cubicBezTo>
                  <a:cubicBezTo>
                    <a:pt x="74" y="4"/>
                    <a:pt x="70" y="0"/>
                    <a:pt x="64" y="0"/>
                  </a:cubicBezTo>
                  <a:close/>
                  <a:moveTo>
                    <a:pt x="28" y="11"/>
                  </a:moveTo>
                  <a:cubicBezTo>
                    <a:pt x="46" y="11"/>
                    <a:pt x="46" y="11"/>
                    <a:pt x="46" y="11"/>
                  </a:cubicBezTo>
                  <a:cubicBezTo>
                    <a:pt x="48" y="11"/>
                    <a:pt x="49" y="13"/>
                    <a:pt x="49" y="14"/>
                  </a:cubicBezTo>
                  <a:cubicBezTo>
                    <a:pt x="49" y="15"/>
                    <a:pt x="48" y="17"/>
                    <a:pt x="46" y="17"/>
                  </a:cubicBezTo>
                  <a:cubicBezTo>
                    <a:pt x="28" y="17"/>
                    <a:pt x="28" y="17"/>
                    <a:pt x="28" y="17"/>
                  </a:cubicBezTo>
                  <a:cubicBezTo>
                    <a:pt x="27" y="17"/>
                    <a:pt x="25" y="15"/>
                    <a:pt x="25" y="14"/>
                  </a:cubicBezTo>
                  <a:cubicBezTo>
                    <a:pt x="25" y="13"/>
                    <a:pt x="27" y="11"/>
                    <a:pt x="28" y="11"/>
                  </a:cubicBezTo>
                  <a:close/>
                  <a:moveTo>
                    <a:pt x="37" y="135"/>
                  </a:moveTo>
                  <a:cubicBezTo>
                    <a:pt x="33" y="135"/>
                    <a:pt x="30" y="132"/>
                    <a:pt x="30" y="128"/>
                  </a:cubicBezTo>
                  <a:cubicBezTo>
                    <a:pt x="30" y="123"/>
                    <a:pt x="33" y="120"/>
                    <a:pt x="37" y="120"/>
                  </a:cubicBezTo>
                  <a:cubicBezTo>
                    <a:pt x="41" y="120"/>
                    <a:pt x="44" y="123"/>
                    <a:pt x="44" y="128"/>
                  </a:cubicBezTo>
                  <a:cubicBezTo>
                    <a:pt x="44" y="132"/>
                    <a:pt x="41" y="135"/>
                    <a:pt x="37" y="135"/>
                  </a:cubicBezTo>
                  <a:close/>
                  <a:moveTo>
                    <a:pt x="69" y="118"/>
                  </a:moveTo>
                  <a:cubicBezTo>
                    <a:pt x="5" y="118"/>
                    <a:pt x="5" y="118"/>
                    <a:pt x="5" y="118"/>
                  </a:cubicBezTo>
                  <a:cubicBezTo>
                    <a:pt x="5" y="22"/>
                    <a:pt x="5" y="22"/>
                    <a:pt x="5" y="22"/>
                  </a:cubicBezTo>
                  <a:cubicBezTo>
                    <a:pt x="69" y="22"/>
                    <a:pt x="69" y="22"/>
                    <a:pt x="69" y="22"/>
                  </a:cubicBezTo>
                  <a:lnTo>
                    <a:pt x="69" y="118"/>
                  </a:lnTo>
                  <a:close/>
                </a:path>
              </a:pathLst>
            </a:custGeom>
            <a:solidFill>
              <a:schemeClr val="bg1">
                <a:lumMod val="95000"/>
              </a:schemeClr>
            </a:solidFill>
            <a:ln>
              <a:noFill/>
            </a:ln>
          </p:spPr>
          <p:txBody>
            <a:bodyPr vert="horz" wrap="square" lIns="45720" tIns="22860" rIns="45720" bIns="22860" numCol="1" anchor="t" anchorCtr="0" compatLnSpc="1"/>
            <a:lstStyle/>
            <a:p>
              <a:endParaRPr lang="th-TH" sz="900">
                <a:latin typeface="FZHei-B01S" panose="02010601030101010101" pitchFamily="2" charset="-122"/>
                <a:ea typeface="FZHei-B01S" panose="02010601030101010101" pitchFamily="2" charset="-122"/>
                <a:sym typeface="FZHei-B01S" panose="02010601030101010101" pitchFamily="2" charset="-122"/>
              </a:endParaRPr>
            </a:p>
          </p:txBody>
        </p:sp>
        <p:sp>
          <p:nvSpPr>
            <p:cNvPr id="39937" name="Freeform 9"/>
            <p:cNvSpPr>
              <a:spLocks noEditPoints="1"/>
            </p:cNvSpPr>
            <p:nvPr/>
          </p:nvSpPr>
          <p:spPr bwMode="auto">
            <a:xfrm>
              <a:off x="7058025" y="4805363"/>
              <a:ext cx="833437" cy="1574800"/>
            </a:xfrm>
            <a:custGeom>
              <a:avLst/>
              <a:gdLst>
                <a:gd name="T0" fmla="*/ 64 w 74"/>
                <a:gd name="T1" fmla="*/ 0 h 140"/>
                <a:gd name="T2" fmla="*/ 10 w 74"/>
                <a:gd name="T3" fmla="*/ 0 h 140"/>
                <a:gd name="T4" fmla="*/ 0 w 74"/>
                <a:gd name="T5" fmla="*/ 10 h 140"/>
                <a:gd name="T6" fmla="*/ 0 w 74"/>
                <a:gd name="T7" fmla="*/ 130 h 140"/>
                <a:gd name="T8" fmla="*/ 10 w 74"/>
                <a:gd name="T9" fmla="*/ 140 h 140"/>
                <a:gd name="T10" fmla="*/ 64 w 74"/>
                <a:gd name="T11" fmla="*/ 140 h 140"/>
                <a:gd name="T12" fmla="*/ 74 w 74"/>
                <a:gd name="T13" fmla="*/ 130 h 140"/>
                <a:gd name="T14" fmla="*/ 74 w 74"/>
                <a:gd name="T15" fmla="*/ 10 h 140"/>
                <a:gd name="T16" fmla="*/ 64 w 74"/>
                <a:gd name="T17" fmla="*/ 0 h 140"/>
                <a:gd name="T18" fmla="*/ 28 w 74"/>
                <a:gd name="T19" fmla="*/ 11 h 140"/>
                <a:gd name="T20" fmla="*/ 47 w 74"/>
                <a:gd name="T21" fmla="*/ 11 h 140"/>
                <a:gd name="T22" fmla="*/ 49 w 74"/>
                <a:gd name="T23" fmla="*/ 14 h 140"/>
                <a:gd name="T24" fmla="*/ 47 w 74"/>
                <a:gd name="T25" fmla="*/ 17 h 140"/>
                <a:gd name="T26" fmla="*/ 28 w 74"/>
                <a:gd name="T27" fmla="*/ 17 h 140"/>
                <a:gd name="T28" fmla="*/ 26 w 74"/>
                <a:gd name="T29" fmla="*/ 14 h 140"/>
                <a:gd name="T30" fmla="*/ 28 w 74"/>
                <a:gd name="T31" fmla="*/ 11 h 140"/>
                <a:gd name="T32" fmla="*/ 37 w 74"/>
                <a:gd name="T33" fmla="*/ 135 h 140"/>
                <a:gd name="T34" fmla="*/ 30 w 74"/>
                <a:gd name="T35" fmla="*/ 128 h 140"/>
                <a:gd name="T36" fmla="*/ 37 w 74"/>
                <a:gd name="T37" fmla="*/ 120 h 140"/>
                <a:gd name="T38" fmla="*/ 45 w 74"/>
                <a:gd name="T39" fmla="*/ 128 h 140"/>
                <a:gd name="T40" fmla="*/ 37 w 74"/>
                <a:gd name="T41" fmla="*/ 135 h 140"/>
                <a:gd name="T42" fmla="*/ 69 w 74"/>
                <a:gd name="T43" fmla="*/ 118 h 140"/>
                <a:gd name="T44" fmla="*/ 5 w 74"/>
                <a:gd name="T45" fmla="*/ 118 h 140"/>
                <a:gd name="T46" fmla="*/ 5 w 74"/>
                <a:gd name="T47" fmla="*/ 22 h 140"/>
                <a:gd name="T48" fmla="*/ 69 w 74"/>
                <a:gd name="T49" fmla="*/ 22 h 140"/>
                <a:gd name="T50" fmla="*/ 69 w 74"/>
                <a:gd name="T51" fmla="*/ 118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74" h="140">
                  <a:moveTo>
                    <a:pt x="64" y="0"/>
                  </a:moveTo>
                  <a:cubicBezTo>
                    <a:pt x="10" y="0"/>
                    <a:pt x="10" y="0"/>
                    <a:pt x="10" y="0"/>
                  </a:cubicBezTo>
                  <a:cubicBezTo>
                    <a:pt x="4" y="0"/>
                    <a:pt x="0" y="4"/>
                    <a:pt x="0" y="10"/>
                  </a:cubicBezTo>
                  <a:cubicBezTo>
                    <a:pt x="0" y="130"/>
                    <a:pt x="0" y="130"/>
                    <a:pt x="0" y="130"/>
                  </a:cubicBezTo>
                  <a:cubicBezTo>
                    <a:pt x="0" y="136"/>
                    <a:pt x="4" y="140"/>
                    <a:pt x="10" y="140"/>
                  </a:cubicBezTo>
                  <a:cubicBezTo>
                    <a:pt x="64" y="140"/>
                    <a:pt x="64" y="140"/>
                    <a:pt x="64" y="140"/>
                  </a:cubicBezTo>
                  <a:cubicBezTo>
                    <a:pt x="70" y="140"/>
                    <a:pt x="74" y="136"/>
                    <a:pt x="74" y="130"/>
                  </a:cubicBezTo>
                  <a:cubicBezTo>
                    <a:pt x="74" y="10"/>
                    <a:pt x="74" y="10"/>
                    <a:pt x="74" y="10"/>
                  </a:cubicBezTo>
                  <a:cubicBezTo>
                    <a:pt x="74" y="4"/>
                    <a:pt x="70" y="0"/>
                    <a:pt x="64" y="0"/>
                  </a:cubicBezTo>
                  <a:close/>
                  <a:moveTo>
                    <a:pt x="28" y="11"/>
                  </a:moveTo>
                  <a:cubicBezTo>
                    <a:pt x="47" y="11"/>
                    <a:pt x="47" y="11"/>
                    <a:pt x="47" y="11"/>
                  </a:cubicBezTo>
                  <a:cubicBezTo>
                    <a:pt x="48" y="11"/>
                    <a:pt x="49" y="13"/>
                    <a:pt x="49" y="14"/>
                  </a:cubicBezTo>
                  <a:cubicBezTo>
                    <a:pt x="49" y="15"/>
                    <a:pt x="48" y="17"/>
                    <a:pt x="47" y="17"/>
                  </a:cubicBezTo>
                  <a:cubicBezTo>
                    <a:pt x="28" y="17"/>
                    <a:pt x="28" y="17"/>
                    <a:pt x="28" y="17"/>
                  </a:cubicBezTo>
                  <a:cubicBezTo>
                    <a:pt x="27" y="17"/>
                    <a:pt x="26" y="15"/>
                    <a:pt x="26" y="14"/>
                  </a:cubicBezTo>
                  <a:cubicBezTo>
                    <a:pt x="26" y="13"/>
                    <a:pt x="27" y="11"/>
                    <a:pt x="28" y="11"/>
                  </a:cubicBezTo>
                  <a:close/>
                  <a:moveTo>
                    <a:pt x="37" y="135"/>
                  </a:moveTo>
                  <a:cubicBezTo>
                    <a:pt x="33" y="135"/>
                    <a:pt x="30" y="132"/>
                    <a:pt x="30" y="128"/>
                  </a:cubicBezTo>
                  <a:cubicBezTo>
                    <a:pt x="30" y="123"/>
                    <a:pt x="33" y="120"/>
                    <a:pt x="37" y="120"/>
                  </a:cubicBezTo>
                  <a:cubicBezTo>
                    <a:pt x="41" y="120"/>
                    <a:pt x="45" y="123"/>
                    <a:pt x="45" y="128"/>
                  </a:cubicBezTo>
                  <a:cubicBezTo>
                    <a:pt x="45" y="132"/>
                    <a:pt x="41" y="135"/>
                    <a:pt x="37" y="135"/>
                  </a:cubicBezTo>
                  <a:close/>
                  <a:moveTo>
                    <a:pt x="69" y="118"/>
                  </a:moveTo>
                  <a:cubicBezTo>
                    <a:pt x="5" y="118"/>
                    <a:pt x="5" y="118"/>
                    <a:pt x="5" y="118"/>
                  </a:cubicBezTo>
                  <a:cubicBezTo>
                    <a:pt x="5" y="22"/>
                    <a:pt x="5" y="22"/>
                    <a:pt x="5" y="22"/>
                  </a:cubicBezTo>
                  <a:cubicBezTo>
                    <a:pt x="69" y="22"/>
                    <a:pt x="69" y="22"/>
                    <a:pt x="69" y="22"/>
                  </a:cubicBezTo>
                  <a:lnTo>
                    <a:pt x="69" y="118"/>
                  </a:lnTo>
                  <a:close/>
                </a:path>
              </a:pathLst>
            </a:custGeom>
            <a:solidFill>
              <a:schemeClr val="bg1">
                <a:lumMod val="95000"/>
              </a:schemeClr>
            </a:solidFill>
            <a:ln>
              <a:noFill/>
            </a:ln>
          </p:spPr>
          <p:txBody>
            <a:bodyPr vert="horz" wrap="square" lIns="45720" tIns="22860" rIns="45720" bIns="22860" numCol="1" anchor="t" anchorCtr="0" compatLnSpc="1"/>
            <a:lstStyle/>
            <a:p>
              <a:endParaRPr lang="th-TH" sz="900">
                <a:latin typeface="FZHei-B01S" panose="02010601030101010101" pitchFamily="2" charset="-122"/>
                <a:ea typeface="FZHei-B01S" panose="02010601030101010101" pitchFamily="2" charset="-122"/>
                <a:sym typeface="FZHei-B01S" panose="02010601030101010101" pitchFamily="2" charset="-122"/>
              </a:endParaRPr>
            </a:p>
          </p:txBody>
        </p:sp>
        <p:sp>
          <p:nvSpPr>
            <p:cNvPr id="39939" name="Freeform 10"/>
            <p:cNvSpPr>
              <a:spLocks noEditPoints="1"/>
            </p:cNvSpPr>
            <p:nvPr/>
          </p:nvSpPr>
          <p:spPr bwMode="auto">
            <a:xfrm>
              <a:off x="8070850" y="4805363"/>
              <a:ext cx="833437" cy="1574800"/>
            </a:xfrm>
            <a:custGeom>
              <a:avLst/>
              <a:gdLst>
                <a:gd name="T0" fmla="*/ 64 w 74"/>
                <a:gd name="T1" fmla="*/ 0 h 140"/>
                <a:gd name="T2" fmla="*/ 10 w 74"/>
                <a:gd name="T3" fmla="*/ 0 h 140"/>
                <a:gd name="T4" fmla="*/ 0 w 74"/>
                <a:gd name="T5" fmla="*/ 10 h 140"/>
                <a:gd name="T6" fmla="*/ 0 w 74"/>
                <a:gd name="T7" fmla="*/ 130 h 140"/>
                <a:gd name="T8" fmla="*/ 10 w 74"/>
                <a:gd name="T9" fmla="*/ 140 h 140"/>
                <a:gd name="T10" fmla="*/ 64 w 74"/>
                <a:gd name="T11" fmla="*/ 140 h 140"/>
                <a:gd name="T12" fmla="*/ 74 w 74"/>
                <a:gd name="T13" fmla="*/ 130 h 140"/>
                <a:gd name="T14" fmla="*/ 74 w 74"/>
                <a:gd name="T15" fmla="*/ 10 h 140"/>
                <a:gd name="T16" fmla="*/ 64 w 74"/>
                <a:gd name="T17" fmla="*/ 0 h 140"/>
                <a:gd name="T18" fmla="*/ 28 w 74"/>
                <a:gd name="T19" fmla="*/ 11 h 140"/>
                <a:gd name="T20" fmla="*/ 47 w 74"/>
                <a:gd name="T21" fmla="*/ 11 h 140"/>
                <a:gd name="T22" fmla="*/ 49 w 74"/>
                <a:gd name="T23" fmla="*/ 14 h 140"/>
                <a:gd name="T24" fmla="*/ 47 w 74"/>
                <a:gd name="T25" fmla="*/ 17 h 140"/>
                <a:gd name="T26" fmla="*/ 28 w 74"/>
                <a:gd name="T27" fmla="*/ 17 h 140"/>
                <a:gd name="T28" fmla="*/ 26 w 74"/>
                <a:gd name="T29" fmla="*/ 14 h 140"/>
                <a:gd name="T30" fmla="*/ 28 w 74"/>
                <a:gd name="T31" fmla="*/ 11 h 140"/>
                <a:gd name="T32" fmla="*/ 37 w 74"/>
                <a:gd name="T33" fmla="*/ 135 h 140"/>
                <a:gd name="T34" fmla="*/ 30 w 74"/>
                <a:gd name="T35" fmla="*/ 128 h 140"/>
                <a:gd name="T36" fmla="*/ 37 w 74"/>
                <a:gd name="T37" fmla="*/ 120 h 140"/>
                <a:gd name="T38" fmla="*/ 45 w 74"/>
                <a:gd name="T39" fmla="*/ 128 h 140"/>
                <a:gd name="T40" fmla="*/ 37 w 74"/>
                <a:gd name="T41" fmla="*/ 135 h 140"/>
                <a:gd name="T42" fmla="*/ 69 w 74"/>
                <a:gd name="T43" fmla="*/ 118 h 140"/>
                <a:gd name="T44" fmla="*/ 6 w 74"/>
                <a:gd name="T45" fmla="*/ 118 h 140"/>
                <a:gd name="T46" fmla="*/ 6 w 74"/>
                <a:gd name="T47" fmla="*/ 22 h 140"/>
                <a:gd name="T48" fmla="*/ 69 w 74"/>
                <a:gd name="T49" fmla="*/ 22 h 140"/>
                <a:gd name="T50" fmla="*/ 69 w 74"/>
                <a:gd name="T51" fmla="*/ 118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74" h="140">
                  <a:moveTo>
                    <a:pt x="64" y="0"/>
                  </a:moveTo>
                  <a:cubicBezTo>
                    <a:pt x="10" y="0"/>
                    <a:pt x="10" y="0"/>
                    <a:pt x="10" y="0"/>
                  </a:cubicBezTo>
                  <a:cubicBezTo>
                    <a:pt x="5" y="0"/>
                    <a:pt x="0" y="4"/>
                    <a:pt x="0" y="10"/>
                  </a:cubicBezTo>
                  <a:cubicBezTo>
                    <a:pt x="0" y="130"/>
                    <a:pt x="0" y="130"/>
                    <a:pt x="0" y="130"/>
                  </a:cubicBezTo>
                  <a:cubicBezTo>
                    <a:pt x="0" y="136"/>
                    <a:pt x="5" y="140"/>
                    <a:pt x="10" y="140"/>
                  </a:cubicBezTo>
                  <a:cubicBezTo>
                    <a:pt x="64" y="140"/>
                    <a:pt x="64" y="140"/>
                    <a:pt x="64" y="140"/>
                  </a:cubicBezTo>
                  <a:cubicBezTo>
                    <a:pt x="70" y="140"/>
                    <a:pt x="74" y="136"/>
                    <a:pt x="74" y="130"/>
                  </a:cubicBezTo>
                  <a:cubicBezTo>
                    <a:pt x="74" y="10"/>
                    <a:pt x="74" y="10"/>
                    <a:pt x="74" y="10"/>
                  </a:cubicBezTo>
                  <a:cubicBezTo>
                    <a:pt x="74" y="4"/>
                    <a:pt x="70" y="0"/>
                    <a:pt x="64" y="0"/>
                  </a:cubicBezTo>
                  <a:close/>
                  <a:moveTo>
                    <a:pt x="28" y="11"/>
                  </a:moveTo>
                  <a:cubicBezTo>
                    <a:pt x="47" y="11"/>
                    <a:pt x="47" y="11"/>
                    <a:pt x="47" y="11"/>
                  </a:cubicBezTo>
                  <a:cubicBezTo>
                    <a:pt x="48" y="11"/>
                    <a:pt x="49" y="13"/>
                    <a:pt x="49" y="14"/>
                  </a:cubicBezTo>
                  <a:cubicBezTo>
                    <a:pt x="49" y="15"/>
                    <a:pt x="48" y="17"/>
                    <a:pt x="47" y="17"/>
                  </a:cubicBezTo>
                  <a:cubicBezTo>
                    <a:pt x="28" y="17"/>
                    <a:pt x="28" y="17"/>
                    <a:pt x="28" y="17"/>
                  </a:cubicBezTo>
                  <a:cubicBezTo>
                    <a:pt x="27" y="17"/>
                    <a:pt x="26" y="15"/>
                    <a:pt x="26" y="14"/>
                  </a:cubicBezTo>
                  <a:cubicBezTo>
                    <a:pt x="26" y="13"/>
                    <a:pt x="27" y="11"/>
                    <a:pt x="28" y="11"/>
                  </a:cubicBezTo>
                  <a:close/>
                  <a:moveTo>
                    <a:pt x="37" y="135"/>
                  </a:moveTo>
                  <a:cubicBezTo>
                    <a:pt x="33" y="135"/>
                    <a:pt x="30" y="132"/>
                    <a:pt x="30" y="128"/>
                  </a:cubicBezTo>
                  <a:cubicBezTo>
                    <a:pt x="30" y="123"/>
                    <a:pt x="33" y="120"/>
                    <a:pt x="37" y="120"/>
                  </a:cubicBezTo>
                  <a:cubicBezTo>
                    <a:pt x="41" y="120"/>
                    <a:pt x="45" y="123"/>
                    <a:pt x="45" y="128"/>
                  </a:cubicBezTo>
                  <a:cubicBezTo>
                    <a:pt x="45" y="132"/>
                    <a:pt x="41" y="135"/>
                    <a:pt x="37" y="135"/>
                  </a:cubicBezTo>
                  <a:close/>
                  <a:moveTo>
                    <a:pt x="69" y="118"/>
                  </a:moveTo>
                  <a:cubicBezTo>
                    <a:pt x="6" y="118"/>
                    <a:pt x="6" y="118"/>
                    <a:pt x="6" y="118"/>
                  </a:cubicBezTo>
                  <a:cubicBezTo>
                    <a:pt x="6" y="22"/>
                    <a:pt x="6" y="22"/>
                    <a:pt x="6" y="22"/>
                  </a:cubicBezTo>
                  <a:cubicBezTo>
                    <a:pt x="69" y="22"/>
                    <a:pt x="69" y="22"/>
                    <a:pt x="69" y="22"/>
                  </a:cubicBezTo>
                  <a:lnTo>
                    <a:pt x="69" y="118"/>
                  </a:lnTo>
                  <a:close/>
                </a:path>
              </a:pathLst>
            </a:custGeom>
            <a:solidFill>
              <a:schemeClr val="bg1">
                <a:lumMod val="95000"/>
              </a:schemeClr>
            </a:solidFill>
            <a:ln>
              <a:noFill/>
            </a:ln>
          </p:spPr>
          <p:txBody>
            <a:bodyPr vert="horz" wrap="square" lIns="45720" tIns="22860" rIns="45720" bIns="22860" numCol="1" anchor="t" anchorCtr="0" compatLnSpc="1"/>
            <a:lstStyle/>
            <a:p>
              <a:endParaRPr lang="th-TH" sz="900">
                <a:latin typeface="FZHei-B01S" panose="02010601030101010101" pitchFamily="2" charset="-122"/>
                <a:ea typeface="FZHei-B01S" panose="02010601030101010101" pitchFamily="2" charset="-122"/>
                <a:sym typeface="FZHei-B01S" panose="02010601030101010101" pitchFamily="2" charset="-122"/>
              </a:endParaRPr>
            </a:p>
          </p:txBody>
        </p:sp>
        <p:sp>
          <p:nvSpPr>
            <p:cNvPr id="39940" name="Freeform 11"/>
            <p:cNvSpPr>
              <a:spLocks noEditPoints="1"/>
            </p:cNvSpPr>
            <p:nvPr/>
          </p:nvSpPr>
          <p:spPr bwMode="auto">
            <a:xfrm>
              <a:off x="4021138" y="6605588"/>
              <a:ext cx="831850" cy="1574800"/>
            </a:xfrm>
            <a:custGeom>
              <a:avLst/>
              <a:gdLst>
                <a:gd name="T0" fmla="*/ 64 w 74"/>
                <a:gd name="T1" fmla="*/ 0 h 140"/>
                <a:gd name="T2" fmla="*/ 10 w 74"/>
                <a:gd name="T3" fmla="*/ 0 h 140"/>
                <a:gd name="T4" fmla="*/ 0 w 74"/>
                <a:gd name="T5" fmla="*/ 10 h 140"/>
                <a:gd name="T6" fmla="*/ 0 w 74"/>
                <a:gd name="T7" fmla="*/ 130 h 140"/>
                <a:gd name="T8" fmla="*/ 10 w 74"/>
                <a:gd name="T9" fmla="*/ 140 h 140"/>
                <a:gd name="T10" fmla="*/ 64 w 74"/>
                <a:gd name="T11" fmla="*/ 140 h 140"/>
                <a:gd name="T12" fmla="*/ 74 w 74"/>
                <a:gd name="T13" fmla="*/ 130 h 140"/>
                <a:gd name="T14" fmla="*/ 74 w 74"/>
                <a:gd name="T15" fmla="*/ 10 h 140"/>
                <a:gd name="T16" fmla="*/ 64 w 74"/>
                <a:gd name="T17" fmla="*/ 0 h 140"/>
                <a:gd name="T18" fmla="*/ 28 w 74"/>
                <a:gd name="T19" fmla="*/ 11 h 140"/>
                <a:gd name="T20" fmla="*/ 46 w 74"/>
                <a:gd name="T21" fmla="*/ 11 h 140"/>
                <a:gd name="T22" fmla="*/ 49 w 74"/>
                <a:gd name="T23" fmla="*/ 14 h 140"/>
                <a:gd name="T24" fmla="*/ 46 w 74"/>
                <a:gd name="T25" fmla="*/ 17 h 140"/>
                <a:gd name="T26" fmla="*/ 28 w 74"/>
                <a:gd name="T27" fmla="*/ 17 h 140"/>
                <a:gd name="T28" fmla="*/ 25 w 74"/>
                <a:gd name="T29" fmla="*/ 14 h 140"/>
                <a:gd name="T30" fmla="*/ 28 w 74"/>
                <a:gd name="T31" fmla="*/ 11 h 140"/>
                <a:gd name="T32" fmla="*/ 37 w 74"/>
                <a:gd name="T33" fmla="*/ 135 h 140"/>
                <a:gd name="T34" fmla="*/ 29 w 74"/>
                <a:gd name="T35" fmla="*/ 128 h 140"/>
                <a:gd name="T36" fmla="*/ 37 w 74"/>
                <a:gd name="T37" fmla="*/ 120 h 140"/>
                <a:gd name="T38" fmla="*/ 44 w 74"/>
                <a:gd name="T39" fmla="*/ 128 h 140"/>
                <a:gd name="T40" fmla="*/ 37 w 74"/>
                <a:gd name="T41" fmla="*/ 135 h 140"/>
                <a:gd name="T42" fmla="*/ 69 w 74"/>
                <a:gd name="T43" fmla="*/ 118 h 140"/>
                <a:gd name="T44" fmla="*/ 5 w 74"/>
                <a:gd name="T45" fmla="*/ 118 h 140"/>
                <a:gd name="T46" fmla="*/ 5 w 74"/>
                <a:gd name="T47" fmla="*/ 22 h 140"/>
                <a:gd name="T48" fmla="*/ 69 w 74"/>
                <a:gd name="T49" fmla="*/ 22 h 140"/>
                <a:gd name="T50" fmla="*/ 69 w 74"/>
                <a:gd name="T51" fmla="*/ 118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74" h="140">
                  <a:moveTo>
                    <a:pt x="64" y="0"/>
                  </a:moveTo>
                  <a:cubicBezTo>
                    <a:pt x="10" y="0"/>
                    <a:pt x="10" y="0"/>
                    <a:pt x="10" y="0"/>
                  </a:cubicBezTo>
                  <a:cubicBezTo>
                    <a:pt x="4" y="0"/>
                    <a:pt x="0" y="4"/>
                    <a:pt x="0" y="10"/>
                  </a:cubicBezTo>
                  <a:cubicBezTo>
                    <a:pt x="0" y="130"/>
                    <a:pt x="0" y="130"/>
                    <a:pt x="0" y="130"/>
                  </a:cubicBezTo>
                  <a:cubicBezTo>
                    <a:pt x="0" y="136"/>
                    <a:pt x="4" y="140"/>
                    <a:pt x="10" y="140"/>
                  </a:cubicBezTo>
                  <a:cubicBezTo>
                    <a:pt x="64" y="140"/>
                    <a:pt x="64" y="140"/>
                    <a:pt x="64" y="140"/>
                  </a:cubicBezTo>
                  <a:cubicBezTo>
                    <a:pt x="69" y="140"/>
                    <a:pt x="74" y="136"/>
                    <a:pt x="74" y="130"/>
                  </a:cubicBezTo>
                  <a:cubicBezTo>
                    <a:pt x="74" y="10"/>
                    <a:pt x="74" y="10"/>
                    <a:pt x="74" y="10"/>
                  </a:cubicBezTo>
                  <a:cubicBezTo>
                    <a:pt x="74" y="4"/>
                    <a:pt x="69" y="0"/>
                    <a:pt x="64" y="0"/>
                  </a:cubicBezTo>
                  <a:close/>
                  <a:moveTo>
                    <a:pt x="28" y="11"/>
                  </a:moveTo>
                  <a:cubicBezTo>
                    <a:pt x="46" y="11"/>
                    <a:pt x="46" y="11"/>
                    <a:pt x="46" y="11"/>
                  </a:cubicBezTo>
                  <a:cubicBezTo>
                    <a:pt x="48" y="11"/>
                    <a:pt x="49" y="13"/>
                    <a:pt x="49" y="14"/>
                  </a:cubicBezTo>
                  <a:cubicBezTo>
                    <a:pt x="49" y="15"/>
                    <a:pt x="48" y="17"/>
                    <a:pt x="46" y="17"/>
                  </a:cubicBezTo>
                  <a:cubicBezTo>
                    <a:pt x="28" y="17"/>
                    <a:pt x="28" y="17"/>
                    <a:pt x="28" y="17"/>
                  </a:cubicBezTo>
                  <a:cubicBezTo>
                    <a:pt x="26" y="17"/>
                    <a:pt x="25" y="15"/>
                    <a:pt x="25" y="14"/>
                  </a:cubicBezTo>
                  <a:cubicBezTo>
                    <a:pt x="25" y="13"/>
                    <a:pt x="26" y="11"/>
                    <a:pt x="28" y="11"/>
                  </a:cubicBezTo>
                  <a:close/>
                  <a:moveTo>
                    <a:pt x="37" y="135"/>
                  </a:moveTo>
                  <a:cubicBezTo>
                    <a:pt x="33" y="135"/>
                    <a:pt x="29" y="132"/>
                    <a:pt x="29" y="128"/>
                  </a:cubicBezTo>
                  <a:cubicBezTo>
                    <a:pt x="29" y="123"/>
                    <a:pt x="33" y="120"/>
                    <a:pt x="37" y="120"/>
                  </a:cubicBezTo>
                  <a:cubicBezTo>
                    <a:pt x="41" y="120"/>
                    <a:pt x="44" y="123"/>
                    <a:pt x="44" y="128"/>
                  </a:cubicBezTo>
                  <a:cubicBezTo>
                    <a:pt x="44" y="132"/>
                    <a:pt x="41" y="135"/>
                    <a:pt x="37" y="135"/>
                  </a:cubicBezTo>
                  <a:close/>
                  <a:moveTo>
                    <a:pt x="69" y="118"/>
                  </a:moveTo>
                  <a:cubicBezTo>
                    <a:pt x="5" y="118"/>
                    <a:pt x="5" y="118"/>
                    <a:pt x="5" y="118"/>
                  </a:cubicBezTo>
                  <a:cubicBezTo>
                    <a:pt x="5" y="22"/>
                    <a:pt x="5" y="22"/>
                    <a:pt x="5" y="22"/>
                  </a:cubicBezTo>
                  <a:cubicBezTo>
                    <a:pt x="69" y="22"/>
                    <a:pt x="69" y="22"/>
                    <a:pt x="69" y="22"/>
                  </a:cubicBezTo>
                  <a:lnTo>
                    <a:pt x="69" y="118"/>
                  </a:lnTo>
                  <a:close/>
                </a:path>
              </a:pathLst>
            </a:custGeom>
            <a:solidFill>
              <a:schemeClr val="accent3"/>
            </a:solidFill>
            <a:ln>
              <a:noFill/>
            </a:ln>
          </p:spPr>
          <p:txBody>
            <a:bodyPr vert="horz" wrap="square" lIns="45720" tIns="22860" rIns="45720" bIns="22860" numCol="1" anchor="t" anchorCtr="0" compatLnSpc="1"/>
            <a:lstStyle/>
            <a:p>
              <a:endParaRPr lang="th-TH" sz="900">
                <a:latin typeface="FZHei-B01S" panose="02010601030101010101" pitchFamily="2" charset="-122"/>
                <a:ea typeface="FZHei-B01S" panose="02010601030101010101" pitchFamily="2" charset="-122"/>
                <a:sym typeface="FZHei-B01S" panose="02010601030101010101" pitchFamily="2" charset="-122"/>
              </a:endParaRPr>
            </a:p>
          </p:txBody>
        </p:sp>
        <p:sp>
          <p:nvSpPr>
            <p:cNvPr id="39941" name="Freeform 12"/>
            <p:cNvSpPr>
              <a:spLocks noEditPoints="1"/>
            </p:cNvSpPr>
            <p:nvPr/>
          </p:nvSpPr>
          <p:spPr bwMode="auto">
            <a:xfrm>
              <a:off x="5033963" y="6605588"/>
              <a:ext cx="831850" cy="1574800"/>
            </a:xfrm>
            <a:custGeom>
              <a:avLst/>
              <a:gdLst>
                <a:gd name="T0" fmla="*/ 64 w 74"/>
                <a:gd name="T1" fmla="*/ 0 h 140"/>
                <a:gd name="T2" fmla="*/ 10 w 74"/>
                <a:gd name="T3" fmla="*/ 0 h 140"/>
                <a:gd name="T4" fmla="*/ 0 w 74"/>
                <a:gd name="T5" fmla="*/ 10 h 140"/>
                <a:gd name="T6" fmla="*/ 0 w 74"/>
                <a:gd name="T7" fmla="*/ 130 h 140"/>
                <a:gd name="T8" fmla="*/ 10 w 74"/>
                <a:gd name="T9" fmla="*/ 140 h 140"/>
                <a:gd name="T10" fmla="*/ 64 w 74"/>
                <a:gd name="T11" fmla="*/ 140 h 140"/>
                <a:gd name="T12" fmla="*/ 74 w 74"/>
                <a:gd name="T13" fmla="*/ 130 h 140"/>
                <a:gd name="T14" fmla="*/ 74 w 74"/>
                <a:gd name="T15" fmla="*/ 10 h 140"/>
                <a:gd name="T16" fmla="*/ 64 w 74"/>
                <a:gd name="T17" fmla="*/ 0 h 140"/>
                <a:gd name="T18" fmla="*/ 28 w 74"/>
                <a:gd name="T19" fmla="*/ 11 h 140"/>
                <a:gd name="T20" fmla="*/ 46 w 74"/>
                <a:gd name="T21" fmla="*/ 11 h 140"/>
                <a:gd name="T22" fmla="*/ 49 w 74"/>
                <a:gd name="T23" fmla="*/ 14 h 140"/>
                <a:gd name="T24" fmla="*/ 46 w 74"/>
                <a:gd name="T25" fmla="*/ 17 h 140"/>
                <a:gd name="T26" fmla="*/ 28 w 74"/>
                <a:gd name="T27" fmla="*/ 17 h 140"/>
                <a:gd name="T28" fmla="*/ 25 w 74"/>
                <a:gd name="T29" fmla="*/ 14 h 140"/>
                <a:gd name="T30" fmla="*/ 28 w 74"/>
                <a:gd name="T31" fmla="*/ 11 h 140"/>
                <a:gd name="T32" fmla="*/ 37 w 74"/>
                <a:gd name="T33" fmla="*/ 135 h 140"/>
                <a:gd name="T34" fmla="*/ 29 w 74"/>
                <a:gd name="T35" fmla="*/ 128 h 140"/>
                <a:gd name="T36" fmla="*/ 37 w 74"/>
                <a:gd name="T37" fmla="*/ 120 h 140"/>
                <a:gd name="T38" fmla="*/ 44 w 74"/>
                <a:gd name="T39" fmla="*/ 128 h 140"/>
                <a:gd name="T40" fmla="*/ 37 w 74"/>
                <a:gd name="T41" fmla="*/ 135 h 140"/>
                <a:gd name="T42" fmla="*/ 69 w 74"/>
                <a:gd name="T43" fmla="*/ 118 h 140"/>
                <a:gd name="T44" fmla="*/ 5 w 74"/>
                <a:gd name="T45" fmla="*/ 118 h 140"/>
                <a:gd name="T46" fmla="*/ 5 w 74"/>
                <a:gd name="T47" fmla="*/ 22 h 140"/>
                <a:gd name="T48" fmla="*/ 69 w 74"/>
                <a:gd name="T49" fmla="*/ 22 h 140"/>
                <a:gd name="T50" fmla="*/ 69 w 74"/>
                <a:gd name="T51" fmla="*/ 118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74" h="140">
                  <a:moveTo>
                    <a:pt x="64" y="0"/>
                  </a:moveTo>
                  <a:cubicBezTo>
                    <a:pt x="10" y="0"/>
                    <a:pt x="10" y="0"/>
                    <a:pt x="10" y="0"/>
                  </a:cubicBezTo>
                  <a:cubicBezTo>
                    <a:pt x="4" y="0"/>
                    <a:pt x="0" y="4"/>
                    <a:pt x="0" y="10"/>
                  </a:cubicBezTo>
                  <a:cubicBezTo>
                    <a:pt x="0" y="130"/>
                    <a:pt x="0" y="130"/>
                    <a:pt x="0" y="130"/>
                  </a:cubicBezTo>
                  <a:cubicBezTo>
                    <a:pt x="0" y="136"/>
                    <a:pt x="4" y="140"/>
                    <a:pt x="10" y="140"/>
                  </a:cubicBezTo>
                  <a:cubicBezTo>
                    <a:pt x="64" y="140"/>
                    <a:pt x="64" y="140"/>
                    <a:pt x="64" y="140"/>
                  </a:cubicBezTo>
                  <a:cubicBezTo>
                    <a:pt x="69" y="140"/>
                    <a:pt x="74" y="136"/>
                    <a:pt x="74" y="130"/>
                  </a:cubicBezTo>
                  <a:cubicBezTo>
                    <a:pt x="74" y="10"/>
                    <a:pt x="74" y="10"/>
                    <a:pt x="74" y="10"/>
                  </a:cubicBezTo>
                  <a:cubicBezTo>
                    <a:pt x="74" y="4"/>
                    <a:pt x="69" y="0"/>
                    <a:pt x="64" y="0"/>
                  </a:cubicBezTo>
                  <a:close/>
                  <a:moveTo>
                    <a:pt x="28" y="11"/>
                  </a:moveTo>
                  <a:cubicBezTo>
                    <a:pt x="46" y="11"/>
                    <a:pt x="46" y="11"/>
                    <a:pt x="46" y="11"/>
                  </a:cubicBezTo>
                  <a:cubicBezTo>
                    <a:pt x="48" y="11"/>
                    <a:pt x="49" y="13"/>
                    <a:pt x="49" y="14"/>
                  </a:cubicBezTo>
                  <a:cubicBezTo>
                    <a:pt x="49" y="15"/>
                    <a:pt x="48" y="17"/>
                    <a:pt x="46" y="17"/>
                  </a:cubicBezTo>
                  <a:cubicBezTo>
                    <a:pt x="28" y="17"/>
                    <a:pt x="28" y="17"/>
                    <a:pt x="28" y="17"/>
                  </a:cubicBezTo>
                  <a:cubicBezTo>
                    <a:pt x="27" y="17"/>
                    <a:pt x="25" y="15"/>
                    <a:pt x="25" y="14"/>
                  </a:cubicBezTo>
                  <a:cubicBezTo>
                    <a:pt x="25" y="13"/>
                    <a:pt x="27" y="11"/>
                    <a:pt x="28" y="11"/>
                  </a:cubicBezTo>
                  <a:close/>
                  <a:moveTo>
                    <a:pt x="37" y="135"/>
                  </a:moveTo>
                  <a:cubicBezTo>
                    <a:pt x="33" y="135"/>
                    <a:pt x="29" y="132"/>
                    <a:pt x="29" y="128"/>
                  </a:cubicBezTo>
                  <a:cubicBezTo>
                    <a:pt x="29" y="123"/>
                    <a:pt x="33" y="120"/>
                    <a:pt x="37" y="120"/>
                  </a:cubicBezTo>
                  <a:cubicBezTo>
                    <a:pt x="41" y="120"/>
                    <a:pt x="44" y="123"/>
                    <a:pt x="44" y="128"/>
                  </a:cubicBezTo>
                  <a:cubicBezTo>
                    <a:pt x="44" y="132"/>
                    <a:pt x="41" y="135"/>
                    <a:pt x="37" y="135"/>
                  </a:cubicBezTo>
                  <a:close/>
                  <a:moveTo>
                    <a:pt x="69" y="118"/>
                  </a:moveTo>
                  <a:cubicBezTo>
                    <a:pt x="5" y="118"/>
                    <a:pt x="5" y="118"/>
                    <a:pt x="5" y="118"/>
                  </a:cubicBezTo>
                  <a:cubicBezTo>
                    <a:pt x="5" y="22"/>
                    <a:pt x="5" y="22"/>
                    <a:pt x="5" y="22"/>
                  </a:cubicBezTo>
                  <a:cubicBezTo>
                    <a:pt x="69" y="22"/>
                    <a:pt x="69" y="22"/>
                    <a:pt x="69" y="22"/>
                  </a:cubicBezTo>
                  <a:lnTo>
                    <a:pt x="69" y="118"/>
                  </a:lnTo>
                  <a:close/>
                </a:path>
              </a:pathLst>
            </a:custGeom>
            <a:solidFill>
              <a:schemeClr val="accent3"/>
            </a:solidFill>
            <a:ln>
              <a:noFill/>
            </a:ln>
          </p:spPr>
          <p:txBody>
            <a:bodyPr vert="horz" wrap="square" lIns="45720" tIns="22860" rIns="45720" bIns="22860" numCol="1" anchor="t" anchorCtr="0" compatLnSpc="1"/>
            <a:lstStyle/>
            <a:p>
              <a:endParaRPr lang="th-TH" sz="900">
                <a:latin typeface="FZHei-B01S" panose="02010601030101010101" pitchFamily="2" charset="-122"/>
                <a:ea typeface="FZHei-B01S" panose="02010601030101010101" pitchFamily="2" charset="-122"/>
                <a:sym typeface="FZHei-B01S" panose="02010601030101010101" pitchFamily="2" charset="-122"/>
              </a:endParaRPr>
            </a:p>
          </p:txBody>
        </p:sp>
        <p:sp>
          <p:nvSpPr>
            <p:cNvPr id="39942" name="Freeform 13"/>
            <p:cNvSpPr>
              <a:spLocks noEditPoints="1"/>
            </p:cNvSpPr>
            <p:nvPr/>
          </p:nvSpPr>
          <p:spPr bwMode="auto">
            <a:xfrm>
              <a:off x="6046788" y="6605588"/>
              <a:ext cx="831850" cy="1574800"/>
            </a:xfrm>
            <a:custGeom>
              <a:avLst/>
              <a:gdLst>
                <a:gd name="T0" fmla="*/ 64 w 74"/>
                <a:gd name="T1" fmla="*/ 0 h 140"/>
                <a:gd name="T2" fmla="*/ 10 w 74"/>
                <a:gd name="T3" fmla="*/ 0 h 140"/>
                <a:gd name="T4" fmla="*/ 0 w 74"/>
                <a:gd name="T5" fmla="*/ 10 h 140"/>
                <a:gd name="T6" fmla="*/ 0 w 74"/>
                <a:gd name="T7" fmla="*/ 130 h 140"/>
                <a:gd name="T8" fmla="*/ 10 w 74"/>
                <a:gd name="T9" fmla="*/ 140 h 140"/>
                <a:gd name="T10" fmla="*/ 64 w 74"/>
                <a:gd name="T11" fmla="*/ 140 h 140"/>
                <a:gd name="T12" fmla="*/ 74 w 74"/>
                <a:gd name="T13" fmla="*/ 130 h 140"/>
                <a:gd name="T14" fmla="*/ 74 w 74"/>
                <a:gd name="T15" fmla="*/ 10 h 140"/>
                <a:gd name="T16" fmla="*/ 64 w 74"/>
                <a:gd name="T17" fmla="*/ 0 h 140"/>
                <a:gd name="T18" fmla="*/ 28 w 74"/>
                <a:gd name="T19" fmla="*/ 11 h 140"/>
                <a:gd name="T20" fmla="*/ 46 w 74"/>
                <a:gd name="T21" fmla="*/ 11 h 140"/>
                <a:gd name="T22" fmla="*/ 49 w 74"/>
                <a:gd name="T23" fmla="*/ 14 h 140"/>
                <a:gd name="T24" fmla="*/ 46 w 74"/>
                <a:gd name="T25" fmla="*/ 17 h 140"/>
                <a:gd name="T26" fmla="*/ 28 w 74"/>
                <a:gd name="T27" fmla="*/ 17 h 140"/>
                <a:gd name="T28" fmla="*/ 25 w 74"/>
                <a:gd name="T29" fmla="*/ 14 h 140"/>
                <a:gd name="T30" fmla="*/ 28 w 74"/>
                <a:gd name="T31" fmla="*/ 11 h 140"/>
                <a:gd name="T32" fmla="*/ 37 w 74"/>
                <a:gd name="T33" fmla="*/ 135 h 140"/>
                <a:gd name="T34" fmla="*/ 30 w 74"/>
                <a:gd name="T35" fmla="*/ 128 h 140"/>
                <a:gd name="T36" fmla="*/ 37 w 74"/>
                <a:gd name="T37" fmla="*/ 120 h 140"/>
                <a:gd name="T38" fmla="*/ 44 w 74"/>
                <a:gd name="T39" fmla="*/ 128 h 140"/>
                <a:gd name="T40" fmla="*/ 37 w 74"/>
                <a:gd name="T41" fmla="*/ 135 h 140"/>
                <a:gd name="T42" fmla="*/ 69 w 74"/>
                <a:gd name="T43" fmla="*/ 118 h 140"/>
                <a:gd name="T44" fmla="*/ 5 w 74"/>
                <a:gd name="T45" fmla="*/ 118 h 140"/>
                <a:gd name="T46" fmla="*/ 5 w 74"/>
                <a:gd name="T47" fmla="*/ 22 h 140"/>
                <a:gd name="T48" fmla="*/ 69 w 74"/>
                <a:gd name="T49" fmla="*/ 22 h 140"/>
                <a:gd name="T50" fmla="*/ 69 w 74"/>
                <a:gd name="T51" fmla="*/ 118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74" h="140">
                  <a:moveTo>
                    <a:pt x="64" y="0"/>
                  </a:moveTo>
                  <a:cubicBezTo>
                    <a:pt x="10" y="0"/>
                    <a:pt x="10" y="0"/>
                    <a:pt x="10" y="0"/>
                  </a:cubicBezTo>
                  <a:cubicBezTo>
                    <a:pt x="4" y="0"/>
                    <a:pt x="0" y="4"/>
                    <a:pt x="0" y="10"/>
                  </a:cubicBezTo>
                  <a:cubicBezTo>
                    <a:pt x="0" y="130"/>
                    <a:pt x="0" y="130"/>
                    <a:pt x="0" y="130"/>
                  </a:cubicBezTo>
                  <a:cubicBezTo>
                    <a:pt x="0" y="136"/>
                    <a:pt x="4" y="140"/>
                    <a:pt x="10" y="140"/>
                  </a:cubicBezTo>
                  <a:cubicBezTo>
                    <a:pt x="64" y="140"/>
                    <a:pt x="64" y="140"/>
                    <a:pt x="64" y="140"/>
                  </a:cubicBezTo>
                  <a:cubicBezTo>
                    <a:pt x="70" y="140"/>
                    <a:pt x="74" y="136"/>
                    <a:pt x="74" y="130"/>
                  </a:cubicBezTo>
                  <a:cubicBezTo>
                    <a:pt x="74" y="10"/>
                    <a:pt x="74" y="10"/>
                    <a:pt x="74" y="10"/>
                  </a:cubicBezTo>
                  <a:cubicBezTo>
                    <a:pt x="74" y="4"/>
                    <a:pt x="70" y="0"/>
                    <a:pt x="64" y="0"/>
                  </a:cubicBezTo>
                  <a:close/>
                  <a:moveTo>
                    <a:pt x="28" y="11"/>
                  </a:moveTo>
                  <a:cubicBezTo>
                    <a:pt x="46" y="11"/>
                    <a:pt x="46" y="11"/>
                    <a:pt x="46" y="11"/>
                  </a:cubicBezTo>
                  <a:cubicBezTo>
                    <a:pt x="48" y="11"/>
                    <a:pt x="49" y="13"/>
                    <a:pt x="49" y="14"/>
                  </a:cubicBezTo>
                  <a:cubicBezTo>
                    <a:pt x="49" y="15"/>
                    <a:pt x="48" y="17"/>
                    <a:pt x="46" y="17"/>
                  </a:cubicBezTo>
                  <a:cubicBezTo>
                    <a:pt x="28" y="17"/>
                    <a:pt x="28" y="17"/>
                    <a:pt x="28" y="17"/>
                  </a:cubicBezTo>
                  <a:cubicBezTo>
                    <a:pt x="27" y="17"/>
                    <a:pt x="25" y="15"/>
                    <a:pt x="25" y="14"/>
                  </a:cubicBezTo>
                  <a:cubicBezTo>
                    <a:pt x="25" y="13"/>
                    <a:pt x="27" y="11"/>
                    <a:pt x="28" y="11"/>
                  </a:cubicBezTo>
                  <a:close/>
                  <a:moveTo>
                    <a:pt x="37" y="135"/>
                  </a:moveTo>
                  <a:cubicBezTo>
                    <a:pt x="33" y="135"/>
                    <a:pt x="30" y="132"/>
                    <a:pt x="30" y="128"/>
                  </a:cubicBezTo>
                  <a:cubicBezTo>
                    <a:pt x="30" y="123"/>
                    <a:pt x="33" y="120"/>
                    <a:pt x="37" y="120"/>
                  </a:cubicBezTo>
                  <a:cubicBezTo>
                    <a:pt x="41" y="120"/>
                    <a:pt x="44" y="123"/>
                    <a:pt x="44" y="128"/>
                  </a:cubicBezTo>
                  <a:cubicBezTo>
                    <a:pt x="44" y="132"/>
                    <a:pt x="41" y="135"/>
                    <a:pt x="37" y="135"/>
                  </a:cubicBezTo>
                  <a:close/>
                  <a:moveTo>
                    <a:pt x="69" y="118"/>
                  </a:moveTo>
                  <a:cubicBezTo>
                    <a:pt x="5" y="118"/>
                    <a:pt x="5" y="118"/>
                    <a:pt x="5" y="118"/>
                  </a:cubicBezTo>
                  <a:cubicBezTo>
                    <a:pt x="5" y="22"/>
                    <a:pt x="5" y="22"/>
                    <a:pt x="5" y="22"/>
                  </a:cubicBezTo>
                  <a:cubicBezTo>
                    <a:pt x="69" y="22"/>
                    <a:pt x="69" y="22"/>
                    <a:pt x="69" y="22"/>
                  </a:cubicBezTo>
                  <a:lnTo>
                    <a:pt x="69" y="118"/>
                  </a:lnTo>
                  <a:close/>
                </a:path>
              </a:pathLst>
            </a:custGeom>
            <a:solidFill>
              <a:schemeClr val="bg1">
                <a:lumMod val="95000"/>
              </a:schemeClr>
            </a:solidFill>
            <a:ln>
              <a:noFill/>
            </a:ln>
          </p:spPr>
          <p:txBody>
            <a:bodyPr vert="horz" wrap="square" lIns="45720" tIns="22860" rIns="45720" bIns="22860" numCol="1" anchor="t" anchorCtr="0" compatLnSpc="1"/>
            <a:lstStyle/>
            <a:p>
              <a:endParaRPr lang="th-TH" sz="900">
                <a:latin typeface="FZHei-B01S" panose="02010601030101010101" pitchFamily="2" charset="-122"/>
                <a:ea typeface="FZHei-B01S" panose="02010601030101010101" pitchFamily="2" charset="-122"/>
                <a:sym typeface="FZHei-B01S" panose="02010601030101010101" pitchFamily="2" charset="-122"/>
              </a:endParaRPr>
            </a:p>
          </p:txBody>
        </p:sp>
        <p:sp>
          <p:nvSpPr>
            <p:cNvPr id="39943" name="Freeform 14"/>
            <p:cNvSpPr>
              <a:spLocks noEditPoints="1"/>
            </p:cNvSpPr>
            <p:nvPr/>
          </p:nvSpPr>
          <p:spPr bwMode="auto">
            <a:xfrm>
              <a:off x="7058025" y="6605588"/>
              <a:ext cx="833437" cy="1574800"/>
            </a:xfrm>
            <a:custGeom>
              <a:avLst/>
              <a:gdLst>
                <a:gd name="T0" fmla="*/ 64 w 74"/>
                <a:gd name="T1" fmla="*/ 0 h 140"/>
                <a:gd name="T2" fmla="*/ 10 w 74"/>
                <a:gd name="T3" fmla="*/ 0 h 140"/>
                <a:gd name="T4" fmla="*/ 0 w 74"/>
                <a:gd name="T5" fmla="*/ 10 h 140"/>
                <a:gd name="T6" fmla="*/ 0 w 74"/>
                <a:gd name="T7" fmla="*/ 130 h 140"/>
                <a:gd name="T8" fmla="*/ 10 w 74"/>
                <a:gd name="T9" fmla="*/ 140 h 140"/>
                <a:gd name="T10" fmla="*/ 64 w 74"/>
                <a:gd name="T11" fmla="*/ 140 h 140"/>
                <a:gd name="T12" fmla="*/ 74 w 74"/>
                <a:gd name="T13" fmla="*/ 130 h 140"/>
                <a:gd name="T14" fmla="*/ 74 w 74"/>
                <a:gd name="T15" fmla="*/ 10 h 140"/>
                <a:gd name="T16" fmla="*/ 64 w 74"/>
                <a:gd name="T17" fmla="*/ 0 h 140"/>
                <a:gd name="T18" fmla="*/ 28 w 74"/>
                <a:gd name="T19" fmla="*/ 11 h 140"/>
                <a:gd name="T20" fmla="*/ 47 w 74"/>
                <a:gd name="T21" fmla="*/ 11 h 140"/>
                <a:gd name="T22" fmla="*/ 49 w 74"/>
                <a:gd name="T23" fmla="*/ 14 h 140"/>
                <a:gd name="T24" fmla="*/ 47 w 74"/>
                <a:gd name="T25" fmla="*/ 17 h 140"/>
                <a:gd name="T26" fmla="*/ 28 w 74"/>
                <a:gd name="T27" fmla="*/ 17 h 140"/>
                <a:gd name="T28" fmla="*/ 26 w 74"/>
                <a:gd name="T29" fmla="*/ 14 h 140"/>
                <a:gd name="T30" fmla="*/ 28 w 74"/>
                <a:gd name="T31" fmla="*/ 11 h 140"/>
                <a:gd name="T32" fmla="*/ 37 w 74"/>
                <a:gd name="T33" fmla="*/ 135 h 140"/>
                <a:gd name="T34" fmla="*/ 30 w 74"/>
                <a:gd name="T35" fmla="*/ 128 h 140"/>
                <a:gd name="T36" fmla="*/ 37 w 74"/>
                <a:gd name="T37" fmla="*/ 120 h 140"/>
                <a:gd name="T38" fmla="*/ 45 w 74"/>
                <a:gd name="T39" fmla="*/ 128 h 140"/>
                <a:gd name="T40" fmla="*/ 37 w 74"/>
                <a:gd name="T41" fmla="*/ 135 h 140"/>
                <a:gd name="T42" fmla="*/ 69 w 74"/>
                <a:gd name="T43" fmla="*/ 118 h 140"/>
                <a:gd name="T44" fmla="*/ 5 w 74"/>
                <a:gd name="T45" fmla="*/ 118 h 140"/>
                <a:gd name="T46" fmla="*/ 5 w 74"/>
                <a:gd name="T47" fmla="*/ 22 h 140"/>
                <a:gd name="T48" fmla="*/ 69 w 74"/>
                <a:gd name="T49" fmla="*/ 22 h 140"/>
                <a:gd name="T50" fmla="*/ 69 w 74"/>
                <a:gd name="T51" fmla="*/ 118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74" h="140">
                  <a:moveTo>
                    <a:pt x="64" y="0"/>
                  </a:moveTo>
                  <a:cubicBezTo>
                    <a:pt x="10" y="0"/>
                    <a:pt x="10" y="0"/>
                    <a:pt x="10" y="0"/>
                  </a:cubicBezTo>
                  <a:cubicBezTo>
                    <a:pt x="4" y="0"/>
                    <a:pt x="0" y="4"/>
                    <a:pt x="0" y="10"/>
                  </a:cubicBezTo>
                  <a:cubicBezTo>
                    <a:pt x="0" y="130"/>
                    <a:pt x="0" y="130"/>
                    <a:pt x="0" y="130"/>
                  </a:cubicBezTo>
                  <a:cubicBezTo>
                    <a:pt x="0" y="136"/>
                    <a:pt x="4" y="140"/>
                    <a:pt x="10" y="140"/>
                  </a:cubicBezTo>
                  <a:cubicBezTo>
                    <a:pt x="64" y="140"/>
                    <a:pt x="64" y="140"/>
                    <a:pt x="64" y="140"/>
                  </a:cubicBezTo>
                  <a:cubicBezTo>
                    <a:pt x="70" y="140"/>
                    <a:pt x="74" y="136"/>
                    <a:pt x="74" y="130"/>
                  </a:cubicBezTo>
                  <a:cubicBezTo>
                    <a:pt x="74" y="10"/>
                    <a:pt x="74" y="10"/>
                    <a:pt x="74" y="10"/>
                  </a:cubicBezTo>
                  <a:cubicBezTo>
                    <a:pt x="74" y="4"/>
                    <a:pt x="70" y="0"/>
                    <a:pt x="64" y="0"/>
                  </a:cubicBezTo>
                  <a:close/>
                  <a:moveTo>
                    <a:pt x="28" y="11"/>
                  </a:moveTo>
                  <a:cubicBezTo>
                    <a:pt x="47" y="11"/>
                    <a:pt x="47" y="11"/>
                    <a:pt x="47" y="11"/>
                  </a:cubicBezTo>
                  <a:cubicBezTo>
                    <a:pt x="48" y="11"/>
                    <a:pt x="49" y="13"/>
                    <a:pt x="49" y="14"/>
                  </a:cubicBezTo>
                  <a:cubicBezTo>
                    <a:pt x="49" y="15"/>
                    <a:pt x="48" y="17"/>
                    <a:pt x="47" y="17"/>
                  </a:cubicBezTo>
                  <a:cubicBezTo>
                    <a:pt x="28" y="17"/>
                    <a:pt x="28" y="17"/>
                    <a:pt x="28" y="17"/>
                  </a:cubicBezTo>
                  <a:cubicBezTo>
                    <a:pt x="27" y="17"/>
                    <a:pt x="26" y="15"/>
                    <a:pt x="26" y="14"/>
                  </a:cubicBezTo>
                  <a:cubicBezTo>
                    <a:pt x="26" y="13"/>
                    <a:pt x="27" y="11"/>
                    <a:pt x="28" y="11"/>
                  </a:cubicBezTo>
                  <a:close/>
                  <a:moveTo>
                    <a:pt x="37" y="135"/>
                  </a:moveTo>
                  <a:cubicBezTo>
                    <a:pt x="33" y="135"/>
                    <a:pt x="30" y="132"/>
                    <a:pt x="30" y="128"/>
                  </a:cubicBezTo>
                  <a:cubicBezTo>
                    <a:pt x="30" y="123"/>
                    <a:pt x="33" y="120"/>
                    <a:pt x="37" y="120"/>
                  </a:cubicBezTo>
                  <a:cubicBezTo>
                    <a:pt x="41" y="120"/>
                    <a:pt x="45" y="123"/>
                    <a:pt x="45" y="128"/>
                  </a:cubicBezTo>
                  <a:cubicBezTo>
                    <a:pt x="45" y="132"/>
                    <a:pt x="41" y="135"/>
                    <a:pt x="37" y="135"/>
                  </a:cubicBezTo>
                  <a:close/>
                  <a:moveTo>
                    <a:pt x="69" y="118"/>
                  </a:moveTo>
                  <a:cubicBezTo>
                    <a:pt x="5" y="118"/>
                    <a:pt x="5" y="118"/>
                    <a:pt x="5" y="118"/>
                  </a:cubicBezTo>
                  <a:cubicBezTo>
                    <a:pt x="5" y="22"/>
                    <a:pt x="5" y="22"/>
                    <a:pt x="5" y="22"/>
                  </a:cubicBezTo>
                  <a:cubicBezTo>
                    <a:pt x="69" y="22"/>
                    <a:pt x="69" y="22"/>
                    <a:pt x="69" y="22"/>
                  </a:cubicBezTo>
                  <a:lnTo>
                    <a:pt x="69" y="118"/>
                  </a:lnTo>
                  <a:close/>
                </a:path>
              </a:pathLst>
            </a:custGeom>
            <a:solidFill>
              <a:schemeClr val="bg1">
                <a:lumMod val="95000"/>
              </a:schemeClr>
            </a:solidFill>
            <a:ln>
              <a:noFill/>
            </a:ln>
          </p:spPr>
          <p:txBody>
            <a:bodyPr vert="horz" wrap="square" lIns="45720" tIns="22860" rIns="45720" bIns="22860" numCol="1" anchor="t" anchorCtr="0" compatLnSpc="1"/>
            <a:lstStyle/>
            <a:p>
              <a:endParaRPr lang="th-TH" sz="900">
                <a:latin typeface="FZHei-B01S" panose="02010601030101010101" pitchFamily="2" charset="-122"/>
                <a:ea typeface="FZHei-B01S" panose="02010601030101010101" pitchFamily="2" charset="-122"/>
                <a:sym typeface="FZHei-B01S" panose="02010601030101010101" pitchFamily="2" charset="-122"/>
              </a:endParaRPr>
            </a:p>
          </p:txBody>
        </p:sp>
        <p:sp>
          <p:nvSpPr>
            <p:cNvPr id="39944" name="Freeform 15"/>
            <p:cNvSpPr>
              <a:spLocks noEditPoints="1"/>
            </p:cNvSpPr>
            <p:nvPr/>
          </p:nvSpPr>
          <p:spPr bwMode="auto">
            <a:xfrm>
              <a:off x="8070850" y="6605588"/>
              <a:ext cx="833437" cy="1574800"/>
            </a:xfrm>
            <a:custGeom>
              <a:avLst/>
              <a:gdLst>
                <a:gd name="T0" fmla="*/ 64 w 74"/>
                <a:gd name="T1" fmla="*/ 0 h 140"/>
                <a:gd name="T2" fmla="*/ 10 w 74"/>
                <a:gd name="T3" fmla="*/ 0 h 140"/>
                <a:gd name="T4" fmla="*/ 0 w 74"/>
                <a:gd name="T5" fmla="*/ 10 h 140"/>
                <a:gd name="T6" fmla="*/ 0 w 74"/>
                <a:gd name="T7" fmla="*/ 130 h 140"/>
                <a:gd name="T8" fmla="*/ 10 w 74"/>
                <a:gd name="T9" fmla="*/ 140 h 140"/>
                <a:gd name="T10" fmla="*/ 64 w 74"/>
                <a:gd name="T11" fmla="*/ 140 h 140"/>
                <a:gd name="T12" fmla="*/ 74 w 74"/>
                <a:gd name="T13" fmla="*/ 130 h 140"/>
                <a:gd name="T14" fmla="*/ 74 w 74"/>
                <a:gd name="T15" fmla="*/ 10 h 140"/>
                <a:gd name="T16" fmla="*/ 64 w 74"/>
                <a:gd name="T17" fmla="*/ 0 h 140"/>
                <a:gd name="T18" fmla="*/ 28 w 74"/>
                <a:gd name="T19" fmla="*/ 11 h 140"/>
                <a:gd name="T20" fmla="*/ 47 w 74"/>
                <a:gd name="T21" fmla="*/ 11 h 140"/>
                <a:gd name="T22" fmla="*/ 49 w 74"/>
                <a:gd name="T23" fmla="*/ 14 h 140"/>
                <a:gd name="T24" fmla="*/ 47 w 74"/>
                <a:gd name="T25" fmla="*/ 17 h 140"/>
                <a:gd name="T26" fmla="*/ 28 w 74"/>
                <a:gd name="T27" fmla="*/ 17 h 140"/>
                <a:gd name="T28" fmla="*/ 26 w 74"/>
                <a:gd name="T29" fmla="*/ 14 h 140"/>
                <a:gd name="T30" fmla="*/ 28 w 74"/>
                <a:gd name="T31" fmla="*/ 11 h 140"/>
                <a:gd name="T32" fmla="*/ 37 w 74"/>
                <a:gd name="T33" fmla="*/ 135 h 140"/>
                <a:gd name="T34" fmla="*/ 30 w 74"/>
                <a:gd name="T35" fmla="*/ 128 h 140"/>
                <a:gd name="T36" fmla="*/ 37 w 74"/>
                <a:gd name="T37" fmla="*/ 120 h 140"/>
                <a:gd name="T38" fmla="*/ 45 w 74"/>
                <a:gd name="T39" fmla="*/ 128 h 140"/>
                <a:gd name="T40" fmla="*/ 37 w 74"/>
                <a:gd name="T41" fmla="*/ 135 h 140"/>
                <a:gd name="T42" fmla="*/ 69 w 74"/>
                <a:gd name="T43" fmla="*/ 118 h 140"/>
                <a:gd name="T44" fmla="*/ 6 w 74"/>
                <a:gd name="T45" fmla="*/ 118 h 140"/>
                <a:gd name="T46" fmla="*/ 6 w 74"/>
                <a:gd name="T47" fmla="*/ 22 h 140"/>
                <a:gd name="T48" fmla="*/ 69 w 74"/>
                <a:gd name="T49" fmla="*/ 22 h 140"/>
                <a:gd name="T50" fmla="*/ 69 w 74"/>
                <a:gd name="T51" fmla="*/ 118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74" h="140">
                  <a:moveTo>
                    <a:pt x="64" y="0"/>
                  </a:moveTo>
                  <a:cubicBezTo>
                    <a:pt x="10" y="0"/>
                    <a:pt x="10" y="0"/>
                    <a:pt x="10" y="0"/>
                  </a:cubicBezTo>
                  <a:cubicBezTo>
                    <a:pt x="5" y="0"/>
                    <a:pt x="0" y="4"/>
                    <a:pt x="0" y="10"/>
                  </a:cubicBezTo>
                  <a:cubicBezTo>
                    <a:pt x="0" y="130"/>
                    <a:pt x="0" y="130"/>
                    <a:pt x="0" y="130"/>
                  </a:cubicBezTo>
                  <a:cubicBezTo>
                    <a:pt x="0" y="136"/>
                    <a:pt x="5" y="140"/>
                    <a:pt x="10" y="140"/>
                  </a:cubicBezTo>
                  <a:cubicBezTo>
                    <a:pt x="64" y="140"/>
                    <a:pt x="64" y="140"/>
                    <a:pt x="64" y="140"/>
                  </a:cubicBezTo>
                  <a:cubicBezTo>
                    <a:pt x="70" y="140"/>
                    <a:pt x="74" y="136"/>
                    <a:pt x="74" y="130"/>
                  </a:cubicBezTo>
                  <a:cubicBezTo>
                    <a:pt x="74" y="10"/>
                    <a:pt x="74" y="10"/>
                    <a:pt x="74" y="10"/>
                  </a:cubicBezTo>
                  <a:cubicBezTo>
                    <a:pt x="74" y="4"/>
                    <a:pt x="70" y="0"/>
                    <a:pt x="64" y="0"/>
                  </a:cubicBezTo>
                  <a:close/>
                  <a:moveTo>
                    <a:pt x="28" y="11"/>
                  </a:moveTo>
                  <a:cubicBezTo>
                    <a:pt x="47" y="11"/>
                    <a:pt x="47" y="11"/>
                    <a:pt x="47" y="11"/>
                  </a:cubicBezTo>
                  <a:cubicBezTo>
                    <a:pt x="48" y="11"/>
                    <a:pt x="49" y="13"/>
                    <a:pt x="49" y="14"/>
                  </a:cubicBezTo>
                  <a:cubicBezTo>
                    <a:pt x="49" y="15"/>
                    <a:pt x="48" y="17"/>
                    <a:pt x="47" y="17"/>
                  </a:cubicBezTo>
                  <a:cubicBezTo>
                    <a:pt x="28" y="17"/>
                    <a:pt x="28" y="17"/>
                    <a:pt x="28" y="17"/>
                  </a:cubicBezTo>
                  <a:cubicBezTo>
                    <a:pt x="27" y="17"/>
                    <a:pt x="26" y="15"/>
                    <a:pt x="26" y="14"/>
                  </a:cubicBezTo>
                  <a:cubicBezTo>
                    <a:pt x="26" y="13"/>
                    <a:pt x="27" y="11"/>
                    <a:pt x="28" y="11"/>
                  </a:cubicBezTo>
                  <a:close/>
                  <a:moveTo>
                    <a:pt x="37" y="135"/>
                  </a:moveTo>
                  <a:cubicBezTo>
                    <a:pt x="33" y="135"/>
                    <a:pt x="30" y="132"/>
                    <a:pt x="30" y="128"/>
                  </a:cubicBezTo>
                  <a:cubicBezTo>
                    <a:pt x="30" y="123"/>
                    <a:pt x="33" y="120"/>
                    <a:pt x="37" y="120"/>
                  </a:cubicBezTo>
                  <a:cubicBezTo>
                    <a:pt x="41" y="120"/>
                    <a:pt x="45" y="123"/>
                    <a:pt x="45" y="128"/>
                  </a:cubicBezTo>
                  <a:cubicBezTo>
                    <a:pt x="45" y="132"/>
                    <a:pt x="41" y="135"/>
                    <a:pt x="37" y="135"/>
                  </a:cubicBezTo>
                  <a:close/>
                  <a:moveTo>
                    <a:pt x="69" y="118"/>
                  </a:moveTo>
                  <a:cubicBezTo>
                    <a:pt x="6" y="118"/>
                    <a:pt x="6" y="118"/>
                    <a:pt x="6" y="118"/>
                  </a:cubicBezTo>
                  <a:cubicBezTo>
                    <a:pt x="6" y="22"/>
                    <a:pt x="6" y="22"/>
                    <a:pt x="6" y="22"/>
                  </a:cubicBezTo>
                  <a:cubicBezTo>
                    <a:pt x="69" y="22"/>
                    <a:pt x="69" y="22"/>
                    <a:pt x="69" y="22"/>
                  </a:cubicBezTo>
                  <a:lnTo>
                    <a:pt x="69" y="118"/>
                  </a:lnTo>
                  <a:close/>
                </a:path>
              </a:pathLst>
            </a:custGeom>
            <a:solidFill>
              <a:schemeClr val="bg1">
                <a:lumMod val="95000"/>
              </a:schemeClr>
            </a:solidFill>
            <a:ln>
              <a:noFill/>
            </a:ln>
          </p:spPr>
          <p:txBody>
            <a:bodyPr vert="horz" wrap="square" lIns="45720" tIns="22860" rIns="45720" bIns="22860" numCol="1" anchor="t" anchorCtr="0" compatLnSpc="1"/>
            <a:lstStyle/>
            <a:p>
              <a:endParaRPr lang="th-TH" sz="900">
                <a:latin typeface="FZHei-B01S" panose="02010601030101010101" pitchFamily="2" charset="-122"/>
                <a:ea typeface="FZHei-B01S" panose="02010601030101010101" pitchFamily="2" charset="-122"/>
                <a:sym typeface="FZHei-B01S" panose="02010601030101010101" pitchFamily="2" charset="-122"/>
              </a:endParaRPr>
            </a:p>
          </p:txBody>
        </p:sp>
        <p:sp>
          <p:nvSpPr>
            <p:cNvPr id="39945" name="Freeform 16"/>
            <p:cNvSpPr>
              <a:spLocks noEditPoints="1"/>
            </p:cNvSpPr>
            <p:nvPr/>
          </p:nvSpPr>
          <p:spPr bwMode="auto">
            <a:xfrm>
              <a:off x="4021138" y="8405813"/>
              <a:ext cx="831850" cy="1574800"/>
            </a:xfrm>
            <a:custGeom>
              <a:avLst/>
              <a:gdLst>
                <a:gd name="T0" fmla="*/ 64 w 74"/>
                <a:gd name="T1" fmla="*/ 0 h 140"/>
                <a:gd name="T2" fmla="*/ 10 w 74"/>
                <a:gd name="T3" fmla="*/ 0 h 140"/>
                <a:gd name="T4" fmla="*/ 0 w 74"/>
                <a:gd name="T5" fmla="*/ 10 h 140"/>
                <a:gd name="T6" fmla="*/ 0 w 74"/>
                <a:gd name="T7" fmla="*/ 130 h 140"/>
                <a:gd name="T8" fmla="*/ 10 w 74"/>
                <a:gd name="T9" fmla="*/ 140 h 140"/>
                <a:gd name="T10" fmla="*/ 64 w 74"/>
                <a:gd name="T11" fmla="*/ 140 h 140"/>
                <a:gd name="T12" fmla="*/ 74 w 74"/>
                <a:gd name="T13" fmla="*/ 130 h 140"/>
                <a:gd name="T14" fmla="*/ 74 w 74"/>
                <a:gd name="T15" fmla="*/ 10 h 140"/>
                <a:gd name="T16" fmla="*/ 64 w 74"/>
                <a:gd name="T17" fmla="*/ 0 h 140"/>
                <a:gd name="T18" fmla="*/ 28 w 74"/>
                <a:gd name="T19" fmla="*/ 11 h 140"/>
                <a:gd name="T20" fmla="*/ 46 w 74"/>
                <a:gd name="T21" fmla="*/ 11 h 140"/>
                <a:gd name="T22" fmla="*/ 49 w 74"/>
                <a:gd name="T23" fmla="*/ 14 h 140"/>
                <a:gd name="T24" fmla="*/ 46 w 74"/>
                <a:gd name="T25" fmla="*/ 17 h 140"/>
                <a:gd name="T26" fmla="*/ 28 w 74"/>
                <a:gd name="T27" fmla="*/ 17 h 140"/>
                <a:gd name="T28" fmla="*/ 25 w 74"/>
                <a:gd name="T29" fmla="*/ 14 h 140"/>
                <a:gd name="T30" fmla="*/ 28 w 74"/>
                <a:gd name="T31" fmla="*/ 11 h 140"/>
                <a:gd name="T32" fmla="*/ 37 w 74"/>
                <a:gd name="T33" fmla="*/ 135 h 140"/>
                <a:gd name="T34" fmla="*/ 29 w 74"/>
                <a:gd name="T35" fmla="*/ 128 h 140"/>
                <a:gd name="T36" fmla="*/ 37 w 74"/>
                <a:gd name="T37" fmla="*/ 120 h 140"/>
                <a:gd name="T38" fmla="*/ 44 w 74"/>
                <a:gd name="T39" fmla="*/ 128 h 140"/>
                <a:gd name="T40" fmla="*/ 37 w 74"/>
                <a:gd name="T41" fmla="*/ 135 h 140"/>
                <a:gd name="T42" fmla="*/ 69 w 74"/>
                <a:gd name="T43" fmla="*/ 118 h 140"/>
                <a:gd name="T44" fmla="*/ 5 w 74"/>
                <a:gd name="T45" fmla="*/ 118 h 140"/>
                <a:gd name="T46" fmla="*/ 5 w 74"/>
                <a:gd name="T47" fmla="*/ 22 h 140"/>
                <a:gd name="T48" fmla="*/ 69 w 74"/>
                <a:gd name="T49" fmla="*/ 22 h 140"/>
                <a:gd name="T50" fmla="*/ 69 w 74"/>
                <a:gd name="T51" fmla="*/ 118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74" h="140">
                  <a:moveTo>
                    <a:pt x="64" y="0"/>
                  </a:moveTo>
                  <a:cubicBezTo>
                    <a:pt x="10" y="0"/>
                    <a:pt x="10" y="0"/>
                    <a:pt x="10" y="0"/>
                  </a:cubicBezTo>
                  <a:cubicBezTo>
                    <a:pt x="4" y="0"/>
                    <a:pt x="0" y="4"/>
                    <a:pt x="0" y="10"/>
                  </a:cubicBezTo>
                  <a:cubicBezTo>
                    <a:pt x="0" y="130"/>
                    <a:pt x="0" y="130"/>
                    <a:pt x="0" y="130"/>
                  </a:cubicBezTo>
                  <a:cubicBezTo>
                    <a:pt x="0" y="136"/>
                    <a:pt x="4" y="140"/>
                    <a:pt x="10" y="140"/>
                  </a:cubicBezTo>
                  <a:cubicBezTo>
                    <a:pt x="64" y="140"/>
                    <a:pt x="64" y="140"/>
                    <a:pt x="64" y="140"/>
                  </a:cubicBezTo>
                  <a:cubicBezTo>
                    <a:pt x="69" y="140"/>
                    <a:pt x="74" y="136"/>
                    <a:pt x="74" y="130"/>
                  </a:cubicBezTo>
                  <a:cubicBezTo>
                    <a:pt x="74" y="10"/>
                    <a:pt x="74" y="10"/>
                    <a:pt x="74" y="10"/>
                  </a:cubicBezTo>
                  <a:cubicBezTo>
                    <a:pt x="74" y="4"/>
                    <a:pt x="69" y="0"/>
                    <a:pt x="64" y="0"/>
                  </a:cubicBezTo>
                  <a:close/>
                  <a:moveTo>
                    <a:pt x="28" y="11"/>
                  </a:moveTo>
                  <a:cubicBezTo>
                    <a:pt x="46" y="11"/>
                    <a:pt x="46" y="11"/>
                    <a:pt x="46" y="11"/>
                  </a:cubicBezTo>
                  <a:cubicBezTo>
                    <a:pt x="48" y="11"/>
                    <a:pt x="49" y="13"/>
                    <a:pt x="49" y="14"/>
                  </a:cubicBezTo>
                  <a:cubicBezTo>
                    <a:pt x="49" y="15"/>
                    <a:pt x="48" y="17"/>
                    <a:pt x="46" y="17"/>
                  </a:cubicBezTo>
                  <a:cubicBezTo>
                    <a:pt x="28" y="17"/>
                    <a:pt x="28" y="17"/>
                    <a:pt x="28" y="17"/>
                  </a:cubicBezTo>
                  <a:cubicBezTo>
                    <a:pt x="26" y="17"/>
                    <a:pt x="25" y="15"/>
                    <a:pt x="25" y="14"/>
                  </a:cubicBezTo>
                  <a:cubicBezTo>
                    <a:pt x="25" y="13"/>
                    <a:pt x="26" y="11"/>
                    <a:pt x="28" y="11"/>
                  </a:cubicBezTo>
                  <a:close/>
                  <a:moveTo>
                    <a:pt x="37" y="135"/>
                  </a:moveTo>
                  <a:cubicBezTo>
                    <a:pt x="33" y="135"/>
                    <a:pt x="29" y="132"/>
                    <a:pt x="29" y="128"/>
                  </a:cubicBezTo>
                  <a:cubicBezTo>
                    <a:pt x="29" y="123"/>
                    <a:pt x="33" y="120"/>
                    <a:pt x="37" y="120"/>
                  </a:cubicBezTo>
                  <a:cubicBezTo>
                    <a:pt x="41" y="120"/>
                    <a:pt x="44" y="123"/>
                    <a:pt x="44" y="128"/>
                  </a:cubicBezTo>
                  <a:cubicBezTo>
                    <a:pt x="44" y="132"/>
                    <a:pt x="41" y="135"/>
                    <a:pt x="37" y="135"/>
                  </a:cubicBezTo>
                  <a:close/>
                  <a:moveTo>
                    <a:pt x="69" y="118"/>
                  </a:moveTo>
                  <a:cubicBezTo>
                    <a:pt x="5" y="118"/>
                    <a:pt x="5" y="118"/>
                    <a:pt x="5" y="118"/>
                  </a:cubicBezTo>
                  <a:cubicBezTo>
                    <a:pt x="5" y="22"/>
                    <a:pt x="5" y="22"/>
                    <a:pt x="5" y="22"/>
                  </a:cubicBezTo>
                  <a:cubicBezTo>
                    <a:pt x="69" y="22"/>
                    <a:pt x="69" y="22"/>
                    <a:pt x="69" y="22"/>
                  </a:cubicBezTo>
                  <a:lnTo>
                    <a:pt x="69" y="118"/>
                  </a:lnTo>
                  <a:close/>
                </a:path>
              </a:pathLst>
            </a:custGeom>
            <a:solidFill>
              <a:schemeClr val="accent5"/>
            </a:solidFill>
            <a:ln>
              <a:noFill/>
            </a:ln>
          </p:spPr>
          <p:txBody>
            <a:bodyPr vert="horz" wrap="square" lIns="45720" tIns="22860" rIns="45720" bIns="22860" numCol="1" anchor="t" anchorCtr="0" compatLnSpc="1"/>
            <a:lstStyle/>
            <a:p>
              <a:endParaRPr lang="th-TH" sz="900">
                <a:latin typeface="FZHei-B01S" panose="02010601030101010101" pitchFamily="2" charset="-122"/>
                <a:ea typeface="FZHei-B01S" panose="02010601030101010101" pitchFamily="2" charset="-122"/>
                <a:sym typeface="FZHei-B01S" panose="02010601030101010101" pitchFamily="2" charset="-122"/>
              </a:endParaRPr>
            </a:p>
          </p:txBody>
        </p:sp>
        <p:sp>
          <p:nvSpPr>
            <p:cNvPr id="39946" name="Freeform 17"/>
            <p:cNvSpPr>
              <a:spLocks noEditPoints="1"/>
            </p:cNvSpPr>
            <p:nvPr/>
          </p:nvSpPr>
          <p:spPr bwMode="auto">
            <a:xfrm>
              <a:off x="5033963" y="8405813"/>
              <a:ext cx="831850" cy="1574800"/>
            </a:xfrm>
            <a:custGeom>
              <a:avLst/>
              <a:gdLst>
                <a:gd name="T0" fmla="*/ 64 w 74"/>
                <a:gd name="T1" fmla="*/ 0 h 140"/>
                <a:gd name="T2" fmla="*/ 10 w 74"/>
                <a:gd name="T3" fmla="*/ 0 h 140"/>
                <a:gd name="T4" fmla="*/ 0 w 74"/>
                <a:gd name="T5" fmla="*/ 10 h 140"/>
                <a:gd name="T6" fmla="*/ 0 w 74"/>
                <a:gd name="T7" fmla="*/ 130 h 140"/>
                <a:gd name="T8" fmla="*/ 10 w 74"/>
                <a:gd name="T9" fmla="*/ 140 h 140"/>
                <a:gd name="T10" fmla="*/ 64 w 74"/>
                <a:gd name="T11" fmla="*/ 140 h 140"/>
                <a:gd name="T12" fmla="*/ 74 w 74"/>
                <a:gd name="T13" fmla="*/ 130 h 140"/>
                <a:gd name="T14" fmla="*/ 74 w 74"/>
                <a:gd name="T15" fmla="*/ 10 h 140"/>
                <a:gd name="T16" fmla="*/ 64 w 74"/>
                <a:gd name="T17" fmla="*/ 0 h 140"/>
                <a:gd name="T18" fmla="*/ 28 w 74"/>
                <a:gd name="T19" fmla="*/ 11 h 140"/>
                <a:gd name="T20" fmla="*/ 46 w 74"/>
                <a:gd name="T21" fmla="*/ 11 h 140"/>
                <a:gd name="T22" fmla="*/ 49 w 74"/>
                <a:gd name="T23" fmla="*/ 14 h 140"/>
                <a:gd name="T24" fmla="*/ 46 w 74"/>
                <a:gd name="T25" fmla="*/ 17 h 140"/>
                <a:gd name="T26" fmla="*/ 28 w 74"/>
                <a:gd name="T27" fmla="*/ 17 h 140"/>
                <a:gd name="T28" fmla="*/ 25 w 74"/>
                <a:gd name="T29" fmla="*/ 14 h 140"/>
                <a:gd name="T30" fmla="*/ 28 w 74"/>
                <a:gd name="T31" fmla="*/ 11 h 140"/>
                <a:gd name="T32" fmla="*/ 37 w 74"/>
                <a:gd name="T33" fmla="*/ 135 h 140"/>
                <a:gd name="T34" fmla="*/ 29 w 74"/>
                <a:gd name="T35" fmla="*/ 128 h 140"/>
                <a:gd name="T36" fmla="*/ 37 w 74"/>
                <a:gd name="T37" fmla="*/ 120 h 140"/>
                <a:gd name="T38" fmla="*/ 44 w 74"/>
                <a:gd name="T39" fmla="*/ 128 h 140"/>
                <a:gd name="T40" fmla="*/ 37 w 74"/>
                <a:gd name="T41" fmla="*/ 135 h 140"/>
                <a:gd name="T42" fmla="*/ 69 w 74"/>
                <a:gd name="T43" fmla="*/ 118 h 140"/>
                <a:gd name="T44" fmla="*/ 5 w 74"/>
                <a:gd name="T45" fmla="*/ 118 h 140"/>
                <a:gd name="T46" fmla="*/ 5 w 74"/>
                <a:gd name="T47" fmla="*/ 22 h 140"/>
                <a:gd name="T48" fmla="*/ 69 w 74"/>
                <a:gd name="T49" fmla="*/ 22 h 140"/>
                <a:gd name="T50" fmla="*/ 69 w 74"/>
                <a:gd name="T51" fmla="*/ 118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74" h="140">
                  <a:moveTo>
                    <a:pt x="64" y="0"/>
                  </a:moveTo>
                  <a:cubicBezTo>
                    <a:pt x="10" y="0"/>
                    <a:pt x="10" y="0"/>
                    <a:pt x="10" y="0"/>
                  </a:cubicBezTo>
                  <a:cubicBezTo>
                    <a:pt x="4" y="0"/>
                    <a:pt x="0" y="4"/>
                    <a:pt x="0" y="10"/>
                  </a:cubicBezTo>
                  <a:cubicBezTo>
                    <a:pt x="0" y="130"/>
                    <a:pt x="0" y="130"/>
                    <a:pt x="0" y="130"/>
                  </a:cubicBezTo>
                  <a:cubicBezTo>
                    <a:pt x="0" y="136"/>
                    <a:pt x="4" y="140"/>
                    <a:pt x="10" y="140"/>
                  </a:cubicBezTo>
                  <a:cubicBezTo>
                    <a:pt x="64" y="140"/>
                    <a:pt x="64" y="140"/>
                    <a:pt x="64" y="140"/>
                  </a:cubicBezTo>
                  <a:cubicBezTo>
                    <a:pt x="69" y="140"/>
                    <a:pt x="74" y="136"/>
                    <a:pt x="74" y="130"/>
                  </a:cubicBezTo>
                  <a:cubicBezTo>
                    <a:pt x="74" y="10"/>
                    <a:pt x="74" y="10"/>
                    <a:pt x="74" y="10"/>
                  </a:cubicBezTo>
                  <a:cubicBezTo>
                    <a:pt x="74" y="4"/>
                    <a:pt x="69" y="0"/>
                    <a:pt x="64" y="0"/>
                  </a:cubicBezTo>
                  <a:close/>
                  <a:moveTo>
                    <a:pt x="28" y="11"/>
                  </a:moveTo>
                  <a:cubicBezTo>
                    <a:pt x="46" y="11"/>
                    <a:pt x="46" y="11"/>
                    <a:pt x="46" y="11"/>
                  </a:cubicBezTo>
                  <a:cubicBezTo>
                    <a:pt x="48" y="11"/>
                    <a:pt x="49" y="13"/>
                    <a:pt x="49" y="14"/>
                  </a:cubicBezTo>
                  <a:cubicBezTo>
                    <a:pt x="49" y="15"/>
                    <a:pt x="48" y="17"/>
                    <a:pt x="46" y="17"/>
                  </a:cubicBezTo>
                  <a:cubicBezTo>
                    <a:pt x="28" y="17"/>
                    <a:pt x="28" y="17"/>
                    <a:pt x="28" y="17"/>
                  </a:cubicBezTo>
                  <a:cubicBezTo>
                    <a:pt x="27" y="17"/>
                    <a:pt x="25" y="15"/>
                    <a:pt x="25" y="14"/>
                  </a:cubicBezTo>
                  <a:cubicBezTo>
                    <a:pt x="25" y="13"/>
                    <a:pt x="27" y="11"/>
                    <a:pt x="28" y="11"/>
                  </a:cubicBezTo>
                  <a:close/>
                  <a:moveTo>
                    <a:pt x="37" y="135"/>
                  </a:moveTo>
                  <a:cubicBezTo>
                    <a:pt x="33" y="135"/>
                    <a:pt x="29" y="132"/>
                    <a:pt x="29" y="128"/>
                  </a:cubicBezTo>
                  <a:cubicBezTo>
                    <a:pt x="29" y="123"/>
                    <a:pt x="33" y="120"/>
                    <a:pt x="37" y="120"/>
                  </a:cubicBezTo>
                  <a:cubicBezTo>
                    <a:pt x="41" y="120"/>
                    <a:pt x="44" y="123"/>
                    <a:pt x="44" y="128"/>
                  </a:cubicBezTo>
                  <a:cubicBezTo>
                    <a:pt x="44" y="132"/>
                    <a:pt x="41" y="135"/>
                    <a:pt x="37" y="135"/>
                  </a:cubicBezTo>
                  <a:close/>
                  <a:moveTo>
                    <a:pt x="69" y="118"/>
                  </a:moveTo>
                  <a:cubicBezTo>
                    <a:pt x="5" y="118"/>
                    <a:pt x="5" y="118"/>
                    <a:pt x="5" y="118"/>
                  </a:cubicBezTo>
                  <a:cubicBezTo>
                    <a:pt x="5" y="22"/>
                    <a:pt x="5" y="22"/>
                    <a:pt x="5" y="22"/>
                  </a:cubicBezTo>
                  <a:cubicBezTo>
                    <a:pt x="69" y="22"/>
                    <a:pt x="69" y="22"/>
                    <a:pt x="69" y="22"/>
                  </a:cubicBezTo>
                  <a:lnTo>
                    <a:pt x="69" y="118"/>
                  </a:lnTo>
                  <a:close/>
                </a:path>
              </a:pathLst>
            </a:custGeom>
            <a:solidFill>
              <a:schemeClr val="accent5"/>
            </a:solidFill>
            <a:ln>
              <a:noFill/>
            </a:ln>
          </p:spPr>
          <p:txBody>
            <a:bodyPr vert="horz" wrap="square" lIns="45720" tIns="22860" rIns="45720" bIns="22860" numCol="1" anchor="t" anchorCtr="0" compatLnSpc="1"/>
            <a:lstStyle/>
            <a:p>
              <a:endParaRPr lang="th-TH" sz="900">
                <a:latin typeface="FZHei-B01S" panose="02010601030101010101" pitchFamily="2" charset="-122"/>
                <a:ea typeface="FZHei-B01S" panose="02010601030101010101" pitchFamily="2" charset="-122"/>
                <a:sym typeface="FZHei-B01S" panose="02010601030101010101" pitchFamily="2" charset="-122"/>
              </a:endParaRPr>
            </a:p>
          </p:txBody>
        </p:sp>
        <p:sp>
          <p:nvSpPr>
            <p:cNvPr id="39947" name="Freeform 18"/>
            <p:cNvSpPr>
              <a:spLocks noEditPoints="1"/>
            </p:cNvSpPr>
            <p:nvPr/>
          </p:nvSpPr>
          <p:spPr bwMode="auto">
            <a:xfrm>
              <a:off x="6046788" y="8405813"/>
              <a:ext cx="831850" cy="1574800"/>
            </a:xfrm>
            <a:custGeom>
              <a:avLst/>
              <a:gdLst>
                <a:gd name="T0" fmla="*/ 64 w 74"/>
                <a:gd name="T1" fmla="*/ 0 h 140"/>
                <a:gd name="T2" fmla="*/ 10 w 74"/>
                <a:gd name="T3" fmla="*/ 0 h 140"/>
                <a:gd name="T4" fmla="*/ 0 w 74"/>
                <a:gd name="T5" fmla="*/ 10 h 140"/>
                <a:gd name="T6" fmla="*/ 0 w 74"/>
                <a:gd name="T7" fmla="*/ 130 h 140"/>
                <a:gd name="T8" fmla="*/ 10 w 74"/>
                <a:gd name="T9" fmla="*/ 140 h 140"/>
                <a:gd name="T10" fmla="*/ 64 w 74"/>
                <a:gd name="T11" fmla="*/ 140 h 140"/>
                <a:gd name="T12" fmla="*/ 74 w 74"/>
                <a:gd name="T13" fmla="*/ 130 h 140"/>
                <a:gd name="T14" fmla="*/ 74 w 74"/>
                <a:gd name="T15" fmla="*/ 10 h 140"/>
                <a:gd name="T16" fmla="*/ 64 w 74"/>
                <a:gd name="T17" fmla="*/ 0 h 140"/>
                <a:gd name="T18" fmla="*/ 28 w 74"/>
                <a:gd name="T19" fmla="*/ 11 h 140"/>
                <a:gd name="T20" fmla="*/ 46 w 74"/>
                <a:gd name="T21" fmla="*/ 11 h 140"/>
                <a:gd name="T22" fmla="*/ 49 w 74"/>
                <a:gd name="T23" fmla="*/ 14 h 140"/>
                <a:gd name="T24" fmla="*/ 46 w 74"/>
                <a:gd name="T25" fmla="*/ 17 h 140"/>
                <a:gd name="T26" fmla="*/ 28 w 74"/>
                <a:gd name="T27" fmla="*/ 17 h 140"/>
                <a:gd name="T28" fmla="*/ 25 w 74"/>
                <a:gd name="T29" fmla="*/ 14 h 140"/>
                <a:gd name="T30" fmla="*/ 28 w 74"/>
                <a:gd name="T31" fmla="*/ 11 h 140"/>
                <a:gd name="T32" fmla="*/ 37 w 74"/>
                <a:gd name="T33" fmla="*/ 135 h 140"/>
                <a:gd name="T34" fmla="*/ 30 w 74"/>
                <a:gd name="T35" fmla="*/ 128 h 140"/>
                <a:gd name="T36" fmla="*/ 37 w 74"/>
                <a:gd name="T37" fmla="*/ 120 h 140"/>
                <a:gd name="T38" fmla="*/ 44 w 74"/>
                <a:gd name="T39" fmla="*/ 128 h 140"/>
                <a:gd name="T40" fmla="*/ 37 w 74"/>
                <a:gd name="T41" fmla="*/ 135 h 140"/>
                <a:gd name="T42" fmla="*/ 69 w 74"/>
                <a:gd name="T43" fmla="*/ 118 h 140"/>
                <a:gd name="T44" fmla="*/ 5 w 74"/>
                <a:gd name="T45" fmla="*/ 118 h 140"/>
                <a:gd name="T46" fmla="*/ 5 w 74"/>
                <a:gd name="T47" fmla="*/ 22 h 140"/>
                <a:gd name="T48" fmla="*/ 69 w 74"/>
                <a:gd name="T49" fmla="*/ 22 h 140"/>
                <a:gd name="T50" fmla="*/ 69 w 74"/>
                <a:gd name="T51" fmla="*/ 118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74" h="140">
                  <a:moveTo>
                    <a:pt x="64" y="0"/>
                  </a:moveTo>
                  <a:cubicBezTo>
                    <a:pt x="10" y="0"/>
                    <a:pt x="10" y="0"/>
                    <a:pt x="10" y="0"/>
                  </a:cubicBezTo>
                  <a:cubicBezTo>
                    <a:pt x="4" y="0"/>
                    <a:pt x="0" y="4"/>
                    <a:pt x="0" y="10"/>
                  </a:cubicBezTo>
                  <a:cubicBezTo>
                    <a:pt x="0" y="130"/>
                    <a:pt x="0" y="130"/>
                    <a:pt x="0" y="130"/>
                  </a:cubicBezTo>
                  <a:cubicBezTo>
                    <a:pt x="0" y="136"/>
                    <a:pt x="4" y="140"/>
                    <a:pt x="10" y="140"/>
                  </a:cubicBezTo>
                  <a:cubicBezTo>
                    <a:pt x="64" y="140"/>
                    <a:pt x="64" y="140"/>
                    <a:pt x="64" y="140"/>
                  </a:cubicBezTo>
                  <a:cubicBezTo>
                    <a:pt x="70" y="140"/>
                    <a:pt x="74" y="136"/>
                    <a:pt x="74" y="130"/>
                  </a:cubicBezTo>
                  <a:cubicBezTo>
                    <a:pt x="74" y="10"/>
                    <a:pt x="74" y="10"/>
                    <a:pt x="74" y="10"/>
                  </a:cubicBezTo>
                  <a:cubicBezTo>
                    <a:pt x="74" y="4"/>
                    <a:pt x="70" y="0"/>
                    <a:pt x="64" y="0"/>
                  </a:cubicBezTo>
                  <a:close/>
                  <a:moveTo>
                    <a:pt x="28" y="11"/>
                  </a:moveTo>
                  <a:cubicBezTo>
                    <a:pt x="46" y="11"/>
                    <a:pt x="46" y="11"/>
                    <a:pt x="46" y="11"/>
                  </a:cubicBezTo>
                  <a:cubicBezTo>
                    <a:pt x="48" y="11"/>
                    <a:pt x="49" y="13"/>
                    <a:pt x="49" y="14"/>
                  </a:cubicBezTo>
                  <a:cubicBezTo>
                    <a:pt x="49" y="15"/>
                    <a:pt x="48" y="17"/>
                    <a:pt x="46" y="17"/>
                  </a:cubicBezTo>
                  <a:cubicBezTo>
                    <a:pt x="28" y="17"/>
                    <a:pt x="28" y="17"/>
                    <a:pt x="28" y="17"/>
                  </a:cubicBezTo>
                  <a:cubicBezTo>
                    <a:pt x="27" y="17"/>
                    <a:pt x="25" y="15"/>
                    <a:pt x="25" y="14"/>
                  </a:cubicBezTo>
                  <a:cubicBezTo>
                    <a:pt x="25" y="13"/>
                    <a:pt x="27" y="11"/>
                    <a:pt x="28" y="11"/>
                  </a:cubicBezTo>
                  <a:close/>
                  <a:moveTo>
                    <a:pt x="37" y="135"/>
                  </a:moveTo>
                  <a:cubicBezTo>
                    <a:pt x="33" y="135"/>
                    <a:pt x="30" y="132"/>
                    <a:pt x="30" y="128"/>
                  </a:cubicBezTo>
                  <a:cubicBezTo>
                    <a:pt x="30" y="123"/>
                    <a:pt x="33" y="120"/>
                    <a:pt x="37" y="120"/>
                  </a:cubicBezTo>
                  <a:cubicBezTo>
                    <a:pt x="41" y="120"/>
                    <a:pt x="44" y="123"/>
                    <a:pt x="44" y="128"/>
                  </a:cubicBezTo>
                  <a:cubicBezTo>
                    <a:pt x="44" y="132"/>
                    <a:pt x="41" y="135"/>
                    <a:pt x="37" y="135"/>
                  </a:cubicBezTo>
                  <a:close/>
                  <a:moveTo>
                    <a:pt x="69" y="118"/>
                  </a:moveTo>
                  <a:cubicBezTo>
                    <a:pt x="5" y="118"/>
                    <a:pt x="5" y="118"/>
                    <a:pt x="5" y="118"/>
                  </a:cubicBezTo>
                  <a:cubicBezTo>
                    <a:pt x="5" y="22"/>
                    <a:pt x="5" y="22"/>
                    <a:pt x="5" y="22"/>
                  </a:cubicBezTo>
                  <a:cubicBezTo>
                    <a:pt x="69" y="22"/>
                    <a:pt x="69" y="22"/>
                    <a:pt x="69" y="22"/>
                  </a:cubicBezTo>
                  <a:lnTo>
                    <a:pt x="69" y="118"/>
                  </a:lnTo>
                  <a:close/>
                </a:path>
              </a:pathLst>
            </a:custGeom>
            <a:solidFill>
              <a:schemeClr val="accent5"/>
            </a:solidFill>
            <a:ln>
              <a:noFill/>
            </a:ln>
          </p:spPr>
          <p:txBody>
            <a:bodyPr vert="horz" wrap="square" lIns="45720" tIns="22860" rIns="45720" bIns="22860" numCol="1" anchor="t" anchorCtr="0" compatLnSpc="1"/>
            <a:lstStyle/>
            <a:p>
              <a:endParaRPr lang="th-TH" sz="900">
                <a:latin typeface="FZHei-B01S" panose="02010601030101010101" pitchFamily="2" charset="-122"/>
                <a:ea typeface="FZHei-B01S" panose="02010601030101010101" pitchFamily="2" charset="-122"/>
                <a:sym typeface="FZHei-B01S" panose="02010601030101010101" pitchFamily="2" charset="-122"/>
              </a:endParaRPr>
            </a:p>
          </p:txBody>
        </p:sp>
        <p:sp>
          <p:nvSpPr>
            <p:cNvPr id="39948" name="Freeform 19"/>
            <p:cNvSpPr>
              <a:spLocks noEditPoints="1"/>
            </p:cNvSpPr>
            <p:nvPr/>
          </p:nvSpPr>
          <p:spPr bwMode="auto">
            <a:xfrm>
              <a:off x="7058025" y="8405813"/>
              <a:ext cx="833437" cy="1574800"/>
            </a:xfrm>
            <a:custGeom>
              <a:avLst/>
              <a:gdLst>
                <a:gd name="T0" fmla="*/ 64 w 74"/>
                <a:gd name="T1" fmla="*/ 0 h 140"/>
                <a:gd name="T2" fmla="*/ 10 w 74"/>
                <a:gd name="T3" fmla="*/ 0 h 140"/>
                <a:gd name="T4" fmla="*/ 0 w 74"/>
                <a:gd name="T5" fmla="*/ 10 h 140"/>
                <a:gd name="T6" fmla="*/ 0 w 74"/>
                <a:gd name="T7" fmla="*/ 130 h 140"/>
                <a:gd name="T8" fmla="*/ 10 w 74"/>
                <a:gd name="T9" fmla="*/ 140 h 140"/>
                <a:gd name="T10" fmla="*/ 64 w 74"/>
                <a:gd name="T11" fmla="*/ 140 h 140"/>
                <a:gd name="T12" fmla="*/ 74 w 74"/>
                <a:gd name="T13" fmla="*/ 130 h 140"/>
                <a:gd name="T14" fmla="*/ 74 w 74"/>
                <a:gd name="T15" fmla="*/ 10 h 140"/>
                <a:gd name="T16" fmla="*/ 64 w 74"/>
                <a:gd name="T17" fmla="*/ 0 h 140"/>
                <a:gd name="T18" fmla="*/ 28 w 74"/>
                <a:gd name="T19" fmla="*/ 11 h 140"/>
                <a:gd name="T20" fmla="*/ 47 w 74"/>
                <a:gd name="T21" fmla="*/ 11 h 140"/>
                <a:gd name="T22" fmla="*/ 49 w 74"/>
                <a:gd name="T23" fmla="*/ 14 h 140"/>
                <a:gd name="T24" fmla="*/ 47 w 74"/>
                <a:gd name="T25" fmla="*/ 17 h 140"/>
                <a:gd name="T26" fmla="*/ 28 w 74"/>
                <a:gd name="T27" fmla="*/ 17 h 140"/>
                <a:gd name="T28" fmla="*/ 26 w 74"/>
                <a:gd name="T29" fmla="*/ 14 h 140"/>
                <a:gd name="T30" fmla="*/ 28 w 74"/>
                <a:gd name="T31" fmla="*/ 11 h 140"/>
                <a:gd name="T32" fmla="*/ 37 w 74"/>
                <a:gd name="T33" fmla="*/ 135 h 140"/>
                <a:gd name="T34" fmla="*/ 30 w 74"/>
                <a:gd name="T35" fmla="*/ 128 h 140"/>
                <a:gd name="T36" fmla="*/ 37 w 74"/>
                <a:gd name="T37" fmla="*/ 120 h 140"/>
                <a:gd name="T38" fmla="*/ 45 w 74"/>
                <a:gd name="T39" fmla="*/ 128 h 140"/>
                <a:gd name="T40" fmla="*/ 37 w 74"/>
                <a:gd name="T41" fmla="*/ 135 h 140"/>
                <a:gd name="T42" fmla="*/ 69 w 74"/>
                <a:gd name="T43" fmla="*/ 118 h 140"/>
                <a:gd name="T44" fmla="*/ 5 w 74"/>
                <a:gd name="T45" fmla="*/ 118 h 140"/>
                <a:gd name="T46" fmla="*/ 5 w 74"/>
                <a:gd name="T47" fmla="*/ 22 h 140"/>
                <a:gd name="T48" fmla="*/ 69 w 74"/>
                <a:gd name="T49" fmla="*/ 22 h 140"/>
                <a:gd name="T50" fmla="*/ 69 w 74"/>
                <a:gd name="T51" fmla="*/ 118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74" h="140">
                  <a:moveTo>
                    <a:pt x="64" y="0"/>
                  </a:moveTo>
                  <a:cubicBezTo>
                    <a:pt x="10" y="0"/>
                    <a:pt x="10" y="0"/>
                    <a:pt x="10" y="0"/>
                  </a:cubicBezTo>
                  <a:cubicBezTo>
                    <a:pt x="4" y="0"/>
                    <a:pt x="0" y="4"/>
                    <a:pt x="0" y="10"/>
                  </a:cubicBezTo>
                  <a:cubicBezTo>
                    <a:pt x="0" y="130"/>
                    <a:pt x="0" y="130"/>
                    <a:pt x="0" y="130"/>
                  </a:cubicBezTo>
                  <a:cubicBezTo>
                    <a:pt x="0" y="136"/>
                    <a:pt x="4" y="140"/>
                    <a:pt x="10" y="140"/>
                  </a:cubicBezTo>
                  <a:cubicBezTo>
                    <a:pt x="64" y="140"/>
                    <a:pt x="64" y="140"/>
                    <a:pt x="64" y="140"/>
                  </a:cubicBezTo>
                  <a:cubicBezTo>
                    <a:pt x="70" y="140"/>
                    <a:pt x="74" y="136"/>
                    <a:pt x="74" y="130"/>
                  </a:cubicBezTo>
                  <a:cubicBezTo>
                    <a:pt x="74" y="10"/>
                    <a:pt x="74" y="10"/>
                    <a:pt x="74" y="10"/>
                  </a:cubicBezTo>
                  <a:cubicBezTo>
                    <a:pt x="74" y="4"/>
                    <a:pt x="70" y="0"/>
                    <a:pt x="64" y="0"/>
                  </a:cubicBezTo>
                  <a:close/>
                  <a:moveTo>
                    <a:pt x="28" y="11"/>
                  </a:moveTo>
                  <a:cubicBezTo>
                    <a:pt x="47" y="11"/>
                    <a:pt x="47" y="11"/>
                    <a:pt x="47" y="11"/>
                  </a:cubicBezTo>
                  <a:cubicBezTo>
                    <a:pt x="48" y="11"/>
                    <a:pt x="49" y="13"/>
                    <a:pt x="49" y="14"/>
                  </a:cubicBezTo>
                  <a:cubicBezTo>
                    <a:pt x="49" y="15"/>
                    <a:pt x="48" y="17"/>
                    <a:pt x="47" y="17"/>
                  </a:cubicBezTo>
                  <a:cubicBezTo>
                    <a:pt x="28" y="17"/>
                    <a:pt x="28" y="17"/>
                    <a:pt x="28" y="17"/>
                  </a:cubicBezTo>
                  <a:cubicBezTo>
                    <a:pt x="27" y="17"/>
                    <a:pt x="26" y="15"/>
                    <a:pt x="26" y="14"/>
                  </a:cubicBezTo>
                  <a:cubicBezTo>
                    <a:pt x="26" y="13"/>
                    <a:pt x="27" y="11"/>
                    <a:pt x="28" y="11"/>
                  </a:cubicBezTo>
                  <a:close/>
                  <a:moveTo>
                    <a:pt x="37" y="135"/>
                  </a:moveTo>
                  <a:cubicBezTo>
                    <a:pt x="33" y="135"/>
                    <a:pt x="30" y="132"/>
                    <a:pt x="30" y="128"/>
                  </a:cubicBezTo>
                  <a:cubicBezTo>
                    <a:pt x="30" y="123"/>
                    <a:pt x="33" y="120"/>
                    <a:pt x="37" y="120"/>
                  </a:cubicBezTo>
                  <a:cubicBezTo>
                    <a:pt x="41" y="120"/>
                    <a:pt x="45" y="123"/>
                    <a:pt x="45" y="128"/>
                  </a:cubicBezTo>
                  <a:cubicBezTo>
                    <a:pt x="45" y="132"/>
                    <a:pt x="41" y="135"/>
                    <a:pt x="37" y="135"/>
                  </a:cubicBezTo>
                  <a:close/>
                  <a:moveTo>
                    <a:pt x="69" y="118"/>
                  </a:moveTo>
                  <a:cubicBezTo>
                    <a:pt x="5" y="118"/>
                    <a:pt x="5" y="118"/>
                    <a:pt x="5" y="118"/>
                  </a:cubicBezTo>
                  <a:cubicBezTo>
                    <a:pt x="5" y="22"/>
                    <a:pt x="5" y="22"/>
                    <a:pt x="5" y="22"/>
                  </a:cubicBezTo>
                  <a:cubicBezTo>
                    <a:pt x="69" y="22"/>
                    <a:pt x="69" y="22"/>
                    <a:pt x="69" y="22"/>
                  </a:cubicBezTo>
                  <a:lnTo>
                    <a:pt x="69" y="118"/>
                  </a:lnTo>
                  <a:close/>
                </a:path>
              </a:pathLst>
            </a:custGeom>
            <a:solidFill>
              <a:schemeClr val="accent5"/>
            </a:solidFill>
            <a:ln>
              <a:noFill/>
            </a:ln>
          </p:spPr>
          <p:txBody>
            <a:bodyPr vert="horz" wrap="square" lIns="45720" tIns="22860" rIns="45720" bIns="22860" numCol="1" anchor="t" anchorCtr="0" compatLnSpc="1"/>
            <a:lstStyle/>
            <a:p>
              <a:endParaRPr lang="th-TH" sz="900">
                <a:latin typeface="FZHei-B01S" panose="02010601030101010101" pitchFamily="2" charset="-122"/>
                <a:ea typeface="FZHei-B01S" panose="02010601030101010101" pitchFamily="2" charset="-122"/>
                <a:sym typeface="FZHei-B01S" panose="02010601030101010101" pitchFamily="2" charset="-122"/>
              </a:endParaRPr>
            </a:p>
          </p:txBody>
        </p:sp>
        <p:sp>
          <p:nvSpPr>
            <p:cNvPr id="39949" name="Freeform 20"/>
            <p:cNvSpPr>
              <a:spLocks noEditPoints="1"/>
            </p:cNvSpPr>
            <p:nvPr/>
          </p:nvSpPr>
          <p:spPr bwMode="auto">
            <a:xfrm>
              <a:off x="8070850" y="8405813"/>
              <a:ext cx="833437" cy="1574800"/>
            </a:xfrm>
            <a:custGeom>
              <a:avLst/>
              <a:gdLst>
                <a:gd name="T0" fmla="*/ 64 w 74"/>
                <a:gd name="T1" fmla="*/ 0 h 140"/>
                <a:gd name="T2" fmla="*/ 10 w 74"/>
                <a:gd name="T3" fmla="*/ 0 h 140"/>
                <a:gd name="T4" fmla="*/ 0 w 74"/>
                <a:gd name="T5" fmla="*/ 10 h 140"/>
                <a:gd name="T6" fmla="*/ 0 w 74"/>
                <a:gd name="T7" fmla="*/ 130 h 140"/>
                <a:gd name="T8" fmla="*/ 10 w 74"/>
                <a:gd name="T9" fmla="*/ 140 h 140"/>
                <a:gd name="T10" fmla="*/ 64 w 74"/>
                <a:gd name="T11" fmla="*/ 140 h 140"/>
                <a:gd name="T12" fmla="*/ 74 w 74"/>
                <a:gd name="T13" fmla="*/ 130 h 140"/>
                <a:gd name="T14" fmla="*/ 74 w 74"/>
                <a:gd name="T15" fmla="*/ 10 h 140"/>
                <a:gd name="T16" fmla="*/ 64 w 74"/>
                <a:gd name="T17" fmla="*/ 0 h 140"/>
                <a:gd name="T18" fmla="*/ 28 w 74"/>
                <a:gd name="T19" fmla="*/ 11 h 140"/>
                <a:gd name="T20" fmla="*/ 47 w 74"/>
                <a:gd name="T21" fmla="*/ 11 h 140"/>
                <a:gd name="T22" fmla="*/ 49 w 74"/>
                <a:gd name="T23" fmla="*/ 14 h 140"/>
                <a:gd name="T24" fmla="*/ 47 w 74"/>
                <a:gd name="T25" fmla="*/ 17 h 140"/>
                <a:gd name="T26" fmla="*/ 28 w 74"/>
                <a:gd name="T27" fmla="*/ 17 h 140"/>
                <a:gd name="T28" fmla="*/ 26 w 74"/>
                <a:gd name="T29" fmla="*/ 14 h 140"/>
                <a:gd name="T30" fmla="*/ 28 w 74"/>
                <a:gd name="T31" fmla="*/ 11 h 140"/>
                <a:gd name="T32" fmla="*/ 37 w 74"/>
                <a:gd name="T33" fmla="*/ 135 h 140"/>
                <a:gd name="T34" fmla="*/ 30 w 74"/>
                <a:gd name="T35" fmla="*/ 128 h 140"/>
                <a:gd name="T36" fmla="*/ 37 w 74"/>
                <a:gd name="T37" fmla="*/ 120 h 140"/>
                <a:gd name="T38" fmla="*/ 45 w 74"/>
                <a:gd name="T39" fmla="*/ 128 h 140"/>
                <a:gd name="T40" fmla="*/ 37 w 74"/>
                <a:gd name="T41" fmla="*/ 135 h 140"/>
                <a:gd name="T42" fmla="*/ 69 w 74"/>
                <a:gd name="T43" fmla="*/ 118 h 140"/>
                <a:gd name="T44" fmla="*/ 6 w 74"/>
                <a:gd name="T45" fmla="*/ 118 h 140"/>
                <a:gd name="T46" fmla="*/ 6 w 74"/>
                <a:gd name="T47" fmla="*/ 22 h 140"/>
                <a:gd name="T48" fmla="*/ 69 w 74"/>
                <a:gd name="T49" fmla="*/ 22 h 140"/>
                <a:gd name="T50" fmla="*/ 69 w 74"/>
                <a:gd name="T51" fmla="*/ 118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74" h="140">
                  <a:moveTo>
                    <a:pt x="64" y="0"/>
                  </a:moveTo>
                  <a:cubicBezTo>
                    <a:pt x="10" y="0"/>
                    <a:pt x="10" y="0"/>
                    <a:pt x="10" y="0"/>
                  </a:cubicBezTo>
                  <a:cubicBezTo>
                    <a:pt x="5" y="0"/>
                    <a:pt x="0" y="4"/>
                    <a:pt x="0" y="10"/>
                  </a:cubicBezTo>
                  <a:cubicBezTo>
                    <a:pt x="0" y="130"/>
                    <a:pt x="0" y="130"/>
                    <a:pt x="0" y="130"/>
                  </a:cubicBezTo>
                  <a:cubicBezTo>
                    <a:pt x="0" y="136"/>
                    <a:pt x="5" y="140"/>
                    <a:pt x="10" y="140"/>
                  </a:cubicBezTo>
                  <a:cubicBezTo>
                    <a:pt x="64" y="140"/>
                    <a:pt x="64" y="140"/>
                    <a:pt x="64" y="140"/>
                  </a:cubicBezTo>
                  <a:cubicBezTo>
                    <a:pt x="70" y="140"/>
                    <a:pt x="74" y="136"/>
                    <a:pt x="74" y="130"/>
                  </a:cubicBezTo>
                  <a:cubicBezTo>
                    <a:pt x="74" y="10"/>
                    <a:pt x="74" y="10"/>
                    <a:pt x="74" y="10"/>
                  </a:cubicBezTo>
                  <a:cubicBezTo>
                    <a:pt x="74" y="4"/>
                    <a:pt x="70" y="0"/>
                    <a:pt x="64" y="0"/>
                  </a:cubicBezTo>
                  <a:close/>
                  <a:moveTo>
                    <a:pt x="28" y="11"/>
                  </a:moveTo>
                  <a:cubicBezTo>
                    <a:pt x="47" y="11"/>
                    <a:pt x="47" y="11"/>
                    <a:pt x="47" y="11"/>
                  </a:cubicBezTo>
                  <a:cubicBezTo>
                    <a:pt x="48" y="11"/>
                    <a:pt x="49" y="13"/>
                    <a:pt x="49" y="14"/>
                  </a:cubicBezTo>
                  <a:cubicBezTo>
                    <a:pt x="49" y="15"/>
                    <a:pt x="48" y="17"/>
                    <a:pt x="47" y="17"/>
                  </a:cubicBezTo>
                  <a:cubicBezTo>
                    <a:pt x="28" y="17"/>
                    <a:pt x="28" y="17"/>
                    <a:pt x="28" y="17"/>
                  </a:cubicBezTo>
                  <a:cubicBezTo>
                    <a:pt x="27" y="17"/>
                    <a:pt x="26" y="15"/>
                    <a:pt x="26" y="14"/>
                  </a:cubicBezTo>
                  <a:cubicBezTo>
                    <a:pt x="26" y="13"/>
                    <a:pt x="27" y="11"/>
                    <a:pt x="28" y="11"/>
                  </a:cubicBezTo>
                  <a:close/>
                  <a:moveTo>
                    <a:pt x="37" y="135"/>
                  </a:moveTo>
                  <a:cubicBezTo>
                    <a:pt x="33" y="135"/>
                    <a:pt x="30" y="132"/>
                    <a:pt x="30" y="128"/>
                  </a:cubicBezTo>
                  <a:cubicBezTo>
                    <a:pt x="30" y="123"/>
                    <a:pt x="33" y="120"/>
                    <a:pt x="37" y="120"/>
                  </a:cubicBezTo>
                  <a:cubicBezTo>
                    <a:pt x="41" y="120"/>
                    <a:pt x="45" y="123"/>
                    <a:pt x="45" y="128"/>
                  </a:cubicBezTo>
                  <a:cubicBezTo>
                    <a:pt x="45" y="132"/>
                    <a:pt x="41" y="135"/>
                    <a:pt x="37" y="135"/>
                  </a:cubicBezTo>
                  <a:close/>
                  <a:moveTo>
                    <a:pt x="69" y="118"/>
                  </a:moveTo>
                  <a:cubicBezTo>
                    <a:pt x="6" y="118"/>
                    <a:pt x="6" y="118"/>
                    <a:pt x="6" y="118"/>
                  </a:cubicBezTo>
                  <a:cubicBezTo>
                    <a:pt x="6" y="22"/>
                    <a:pt x="6" y="22"/>
                    <a:pt x="6" y="22"/>
                  </a:cubicBezTo>
                  <a:cubicBezTo>
                    <a:pt x="69" y="22"/>
                    <a:pt x="69" y="22"/>
                    <a:pt x="69" y="22"/>
                  </a:cubicBezTo>
                  <a:lnTo>
                    <a:pt x="69" y="118"/>
                  </a:lnTo>
                  <a:close/>
                </a:path>
              </a:pathLst>
            </a:custGeom>
            <a:solidFill>
              <a:schemeClr val="bg1">
                <a:lumMod val="95000"/>
              </a:schemeClr>
            </a:solidFill>
            <a:ln>
              <a:noFill/>
            </a:ln>
          </p:spPr>
          <p:txBody>
            <a:bodyPr vert="horz" wrap="square" lIns="45720" tIns="22860" rIns="45720" bIns="22860" numCol="1" anchor="t" anchorCtr="0" compatLnSpc="1"/>
            <a:lstStyle/>
            <a:p>
              <a:endParaRPr lang="th-TH" sz="900">
                <a:latin typeface="FZHei-B01S" panose="02010601030101010101" pitchFamily="2" charset="-122"/>
                <a:ea typeface="FZHei-B01S" panose="02010601030101010101" pitchFamily="2" charset="-122"/>
                <a:sym typeface="FZHei-B01S" panose="02010601030101010101" pitchFamily="2" charset="-122"/>
              </a:endParaRPr>
            </a:p>
          </p:txBody>
        </p:sp>
        <p:sp>
          <p:nvSpPr>
            <p:cNvPr id="39950" name="Freeform 21"/>
            <p:cNvSpPr/>
            <p:nvPr/>
          </p:nvSpPr>
          <p:spPr bwMode="auto">
            <a:xfrm>
              <a:off x="9015413" y="4772025"/>
              <a:ext cx="709612" cy="5241925"/>
            </a:xfrm>
            <a:custGeom>
              <a:avLst/>
              <a:gdLst>
                <a:gd name="T0" fmla="*/ 44 w 63"/>
                <a:gd name="T1" fmla="*/ 466 h 466"/>
                <a:gd name="T2" fmla="*/ 0 w 63"/>
                <a:gd name="T3" fmla="*/ 466 h 466"/>
                <a:gd name="T4" fmla="*/ 0 w 63"/>
                <a:gd name="T5" fmla="*/ 460 h 466"/>
                <a:gd name="T6" fmla="*/ 44 w 63"/>
                <a:gd name="T7" fmla="*/ 460 h 466"/>
                <a:gd name="T8" fmla="*/ 57 w 63"/>
                <a:gd name="T9" fmla="*/ 448 h 466"/>
                <a:gd name="T10" fmla="*/ 57 w 63"/>
                <a:gd name="T11" fmla="*/ 19 h 466"/>
                <a:gd name="T12" fmla="*/ 44 w 63"/>
                <a:gd name="T13" fmla="*/ 6 h 466"/>
                <a:gd name="T14" fmla="*/ 0 w 63"/>
                <a:gd name="T15" fmla="*/ 6 h 466"/>
                <a:gd name="T16" fmla="*/ 0 w 63"/>
                <a:gd name="T17" fmla="*/ 0 h 466"/>
                <a:gd name="T18" fmla="*/ 44 w 63"/>
                <a:gd name="T19" fmla="*/ 0 h 466"/>
                <a:gd name="T20" fmla="*/ 63 w 63"/>
                <a:gd name="T21" fmla="*/ 19 h 466"/>
                <a:gd name="T22" fmla="*/ 63 w 63"/>
                <a:gd name="T23" fmla="*/ 448 h 466"/>
                <a:gd name="T24" fmla="*/ 44 w 63"/>
                <a:gd name="T25" fmla="*/ 466 h 4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3" h="466">
                  <a:moveTo>
                    <a:pt x="44" y="466"/>
                  </a:moveTo>
                  <a:cubicBezTo>
                    <a:pt x="0" y="466"/>
                    <a:pt x="0" y="466"/>
                    <a:pt x="0" y="466"/>
                  </a:cubicBezTo>
                  <a:cubicBezTo>
                    <a:pt x="0" y="460"/>
                    <a:pt x="0" y="460"/>
                    <a:pt x="0" y="460"/>
                  </a:cubicBezTo>
                  <a:cubicBezTo>
                    <a:pt x="44" y="460"/>
                    <a:pt x="44" y="460"/>
                    <a:pt x="44" y="460"/>
                  </a:cubicBezTo>
                  <a:cubicBezTo>
                    <a:pt x="51" y="460"/>
                    <a:pt x="57" y="455"/>
                    <a:pt x="57" y="448"/>
                  </a:cubicBezTo>
                  <a:cubicBezTo>
                    <a:pt x="57" y="19"/>
                    <a:pt x="57" y="19"/>
                    <a:pt x="57" y="19"/>
                  </a:cubicBezTo>
                  <a:cubicBezTo>
                    <a:pt x="57" y="12"/>
                    <a:pt x="51" y="6"/>
                    <a:pt x="44" y="6"/>
                  </a:cubicBezTo>
                  <a:cubicBezTo>
                    <a:pt x="0" y="6"/>
                    <a:pt x="0" y="6"/>
                    <a:pt x="0" y="6"/>
                  </a:cubicBezTo>
                  <a:cubicBezTo>
                    <a:pt x="0" y="0"/>
                    <a:pt x="0" y="0"/>
                    <a:pt x="0" y="0"/>
                  </a:cubicBezTo>
                  <a:cubicBezTo>
                    <a:pt x="44" y="0"/>
                    <a:pt x="44" y="0"/>
                    <a:pt x="44" y="0"/>
                  </a:cubicBezTo>
                  <a:cubicBezTo>
                    <a:pt x="54" y="0"/>
                    <a:pt x="63" y="8"/>
                    <a:pt x="63" y="19"/>
                  </a:cubicBezTo>
                  <a:cubicBezTo>
                    <a:pt x="63" y="448"/>
                    <a:pt x="63" y="448"/>
                    <a:pt x="63" y="448"/>
                  </a:cubicBezTo>
                  <a:cubicBezTo>
                    <a:pt x="63" y="458"/>
                    <a:pt x="54" y="466"/>
                    <a:pt x="44" y="466"/>
                  </a:cubicBezTo>
                  <a:close/>
                </a:path>
              </a:pathLst>
            </a:custGeom>
            <a:solidFill>
              <a:schemeClr val="bg1">
                <a:lumMod val="95000"/>
              </a:schemeClr>
            </a:solidFill>
            <a:ln>
              <a:noFill/>
            </a:ln>
          </p:spPr>
          <p:txBody>
            <a:bodyPr vert="horz" wrap="square" lIns="45720" tIns="22860" rIns="45720" bIns="22860" numCol="1" anchor="t" anchorCtr="0" compatLnSpc="1"/>
            <a:lstStyle/>
            <a:p>
              <a:endParaRPr lang="th-TH" sz="900">
                <a:latin typeface="FZHei-B01S" panose="02010601030101010101" pitchFamily="2" charset="-122"/>
                <a:ea typeface="FZHei-B01S" panose="02010601030101010101" pitchFamily="2" charset="-122"/>
                <a:sym typeface="FZHei-B01S" panose="02010601030101010101" pitchFamily="2" charset="-122"/>
              </a:endParaRPr>
            </a:p>
          </p:txBody>
        </p:sp>
        <p:sp>
          <p:nvSpPr>
            <p:cNvPr id="39951" name="Freeform 22"/>
            <p:cNvSpPr/>
            <p:nvPr/>
          </p:nvSpPr>
          <p:spPr bwMode="auto">
            <a:xfrm>
              <a:off x="10085388" y="6853238"/>
              <a:ext cx="1855787" cy="77788"/>
            </a:xfrm>
            <a:custGeom>
              <a:avLst/>
              <a:gdLst>
                <a:gd name="T0" fmla="*/ 161 w 165"/>
                <a:gd name="T1" fmla="*/ 7 h 7"/>
                <a:gd name="T2" fmla="*/ 3 w 165"/>
                <a:gd name="T3" fmla="*/ 7 h 7"/>
                <a:gd name="T4" fmla="*/ 0 w 165"/>
                <a:gd name="T5" fmla="*/ 3 h 7"/>
                <a:gd name="T6" fmla="*/ 3 w 165"/>
                <a:gd name="T7" fmla="*/ 0 h 7"/>
                <a:gd name="T8" fmla="*/ 161 w 165"/>
                <a:gd name="T9" fmla="*/ 0 h 7"/>
                <a:gd name="T10" fmla="*/ 165 w 165"/>
                <a:gd name="T11" fmla="*/ 3 h 7"/>
                <a:gd name="T12" fmla="*/ 161 w 165"/>
                <a:gd name="T13" fmla="*/ 7 h 7"/>
              </a:gdLst>
              <a:ahLst/>
              <a:cxnLst>
                <a:cxn ang="0">
                  <a:pos x="T0" y="T1"/>
                </a:cxn>
                <a:cxn ang="0">
                  <a:pos x="T2" y="T3"/>
                </a:cxn>
                <a:cxn ang="0">
                  <a:pos x="T4" y="T5"/>
                </a:cxn>
                <a:cxn ang="0">
                  <a:pos x="T6" y="T7"/>
                </a:cxn>
                <a:cxn ang="0">
                  <a:pos x="T8" y="T9"/>
                </a:cxn>
                <a:cxn ang="0">
                  <a:pos x="T10" y="T11"/>
                </a:cxn>
                <a:cxn ang="0">
                  <a:pos x="T12" y="T13"/>
                </a:cxn>
              </a:cxnLst>
              <a:rect l="0" t="0" r="r" b="b"/>
              <a:pathLst>
                <a:path w="165" h="7">
                  <a:moveTo>
                    <a:pt x="161" y="7"/>
                  </a:moveTo>
                  <a:cubicBezTo>
                    <a:pt x="3" y="7"/>
                    <a:pt x="3" y="7"/>
                    <a:pt x="3" y="7"/>
                  </a:cubicBezTo>
                  <a:cubicBezTo>
                    <a:pt x="1" y="7"/>
                    <a:pt x="0" y="5"/>
                    <a:pt x="0" y="3"/>
                  </a:cubicBezTo>
                  <a:cubicBezTo>
                    <a:pt x="0" y="1"/>
                    <a:pt x="1" y="0"/>
                    <a:pt x="3" y="0"/>
                  </a:cubicBezTo>
                  <a:cubicBezTo>
                    <a:pt x="161" y="0"/>
                    <a:pt x="161" y="0"/>
                    <a:pt x="161" y="0"/>
                  </a:cubicBezTo>
                  <a:cubicBezTo>
                    <a:pt x="163" y="0"/>
                    <a:pt x="165" y="1"/>
                    <a:pt x="165" y="3"/>
                  </a:cubicBezTo>
                  <a:cubicBezTo>
                    <a:pt x="165" y="5"/>
                    <a:pt x="163" y="7"/>
                    <a:pt x="161" y="7"/>
                  </a:cubicBezTo>
                </a:path>
              </a:pathLst>
            </a:custGeom>
            <a:solidFill>
              <a:schemeClr val="bg1">
                <a:lumMod val="95000"/>
              </a:schemeClr>
            </a:solidFill>
            <a:ln>
              <a:noFill/>
            </a:ln>
          </p:spPr>
          <p:txBody>
            <a:bodyPr vert="horz" wrap="square" lIns="45720" tIns="22860" rIns="45720" bIns="22860" numCol="1" anchor="t" anchorCtr="0" compatLnSpc="1"/>
            <a:lstStyle/>
            <a:p>
              <a:endParaRPr lang="th-TH" sz="900">
                <a:latin typeface="FZHei-B01S" panose="02010601030101010101" pitchFamily="2" charset="-122"/>
                <a:ea typeface="FZHei-B01S" panose="02010601030101010101" pitchFamily="2" charset="-122"/>
                <a:sym typeface="FZHei-B01S" panose="02010601030101010101" pitchFamily="2" charset="-122"/>
              </a:endParaRPr>
            </a:p>
          </p:txBody>
        </p:sp>
        <p:sp>
          <p:nvSpPr>
            <p:cNvPr id="39952" name="Freeform 23"/>
            <p:cNvSpPr/>
            <p:nvPr/>
          </p:nvSpPr>
          <p:spPr bwMode="auto">
            <a:xfrm>
              <a:off x="10085388" y="8089900"/>
              <a:ext cx="1855787" cy="79375"/>
            </a:xfrm>
            <a:custGeom>
              <a:avLst/>
              <a:gdLst>
                <a:gd name="T0" fmla="*/ 161 w 165"/>
                <a:gd name="T1" fmla="*/ 7 h 7"/>
                <a:gd name="T2" fmla="*/ 3 w 165"/>
                <a:gd name="T3" fmla="*/ 7 h 7"/>
                <a:gd name="T4" fmla="*/ 0 w 165"/>
                <a:gd name="T5" fmla="*/ 3 h 7"/>
                <a:gd name="T6" fmla="*/ 3 w 165"/>
                <a:gd name="T7" fmla="*/ 0 h 7"/>
                <a:gd name="T8" fmla="*/ 161 w 165"/>
                <a:gd name="T9" fmla="*/ 0 h 7"/>
                <a:gd name="T10" fmla="*/ 165 w 165"/>
                <a:gd name="T11" fmla="*/ 3 h 7"/>
                <a:gd name="T12" fmla="*/ 161 w 165"/>
                <a:gd name="T13" fmla="*/ 7 h 7"/>
              </a:gdLst>
              <a:ahLst/>
              <a:cxnLst>
                <a:cxn ang="0">
                  <a:pos x="T0" y="T1"/>
                </a:cxn>
                <a:cxn ang="0">
                  <a:pos x="T2" y="T3"/>
                </a:cxn>
                <a:cxn ang="0">
                  <a:pos x="T4" y="T5"/>
                </a:cxn>
                <a:cxn ang="0">
                  <a:pos x="T6" y="T7"/>
                </a:cxn>
                <a:cxn ang="0">
                  <a:pos x="T8" y="T9"/>
                </a:cxn>
                <a:cxn ang="0">
                  <a:pos x="T10" y="T11"/>
                </a:cxn>
                <a:cxn ang="0">
                  <a:pos x="T12" y="T13"/>
                </a:cxn>
              </a:cxnLst>
              <a:rect l="0" t="0" r="r" b="b"/>
              <a:pathLst>
                <a:path w="165" h="7">
                  <a:moveTo>
                    <a:pt x="161" y="7"/>
                  </a:moveTo>
                  <a:cubicBezTo>
                    <a:pt x="3" y="7"/>
                    <a:pt x="3" y="7"/>
                    <a:pt x="3" y="7"/>
                  </a:cubicBezTo>
                  <a:cubicBezTo>
                    <a:pt x="1" y="7"/>
                    <a:pt x="0" y="5"/>
                    <a:pt x="0" y="3"/>
                  </a:cubicBezTo>
                  <a:cubicBezTo>
                    <a:pt x="0" y="1"/>
                    <a:pt x="1" y="0"/>
                    <a:pt x="3" y="0"/>
                  </a:cubicBezTo>
                  <a:cubicBezTo>
                    <a:pt x="161" y="0"/>
                    <a:pt x="161" y="0"/>
                    <a:pt x="161" y="0"/>
                  </a:cubicBezTo>
                  <a:cubicBezTo>
                    <a:pt x="163" y="0"/>
                    <a:pt x="165" y="1"/>
                    <a:pt x="165" y="3"/>
                  </a:cubicBezTo>
                  <a:cubicBezTo>
                    <a:pt x="165" y="5"/>
                    <a:pt x="163" y="7"/>
                    <a:pt x="161" y="7"/>
                  </a:cubicBezTo>
                </a:path>
              </a:pathLst>
            </a:custGeom>
            <a:solidFill>
              <a:schemeClr val="bg1">
                <a:lumMod val="95000"/>
              </a:schemeClr>
            </a:solidFill>
            <a:ln>
              <a:noFill/>
            </a:ln>
          </p:spPr>
          <p:txBody>
            <a:bodyPr vert="horz" wrap="square" lIns="45720" tIns="22860" rIns="45720" bIns="22860" numCol="1" anchor="t" anchorCtr="0" compatLnSpc="1"/>
            <a:lstStyle/>
            <a:p>
              <a:endParaRPr lang="th-TH" sz="900">
                <a:latin typeface="FZHei-B01S" panose="02010601030101010101" pitchFamily="2" charset="-122"/>
                <a:ea typeface="FZHei-B01S" panose="02010601030101010101" pitchFamily="2" charset="-122"/>
                <a:sym typeface="FZHei-B01S" panose="02010601030101010101" pitchFamily="2" charset="-122"/>
              </a:endParaRPr>
            </a:p>
          </p:txBody>
        </p:sp>
      </p:grpSp>
      <p:sp>
        <p:nvSpPr>
          <p:cNvPr id="84" name="TextBox 83"/>
          <p:cNvSpPr txBox="1"/>
          <p:nvPr/>
        </p:nvSpPr>
        <p:spPr bwMode="auto">
          <a:xfrm>
            <a:off x="5133167" y="2971800"/>
            <a:ext cx="1397114" cy="400110"/>
          </a:xfrm>
          <a:prstGeom prst="rect">
            <a:avLst/>
          </a:prstGeom>
          <a:noFill/>
        </p:spPr>
        <p:txBody>
          <a:bodyPr wrap="none">
            <a:spAutoFit/>
          </a:bodyPr>
          <a:lstStyle/>
          <a:p>
            <a:pPr algn="ctr" defTabSz="913765">
              <a:defRPr/>
            </a:pPr>
            <a:r>
              <a:rPr lang="en-US" sz="2000" b="1" dirty="0">
                <a:solidFill>
                  <a:schemeClr val="accent5"/>
                </a:solidFill>
                <a:latin typeface="FZHei-B01S" panose="02010601030101010101" pitchFamily="2" charset="-122"/>
                <a:ea typeface="FZHei-B01S" panose="02010601030101010101" pitchFamily="2" charset="-122"/>
                <a:cs typeface="Lato" pitchFamily="34" charset="0"/>
                <a:sym typeface="FZHei-B01S" panose="02010601030101010101" pitchFamily="2" charset="-122"/>
              </a:rPr>
              <a:t>Data Here</a:t>
            </a:r>
            <a:endParaRPr lang="id-ID" sz="2000" b="1" dirty="0">
              <a:solidFill>
                <a:schemeClr val="accent5"/>
              </a:solidFill>
              <a:latin typeface="FZHei-B01S" panose="02010601030101010101" pitchFamily="2" charset="-122"/>
              <a:ea typeface="FZHei-B01S" panose="02010601030101010101" pitchFamily="2" charset="-122"/>
              <a:cs typeface="Lato" pitchFamily="34" charset="0"/>
              <a:sym typeface="FZHei-B01S" panose="02010601030101010101" pitchFamily="2" charset="-122"/>
            </a:endParaRPr>
          </a:p>
        </p:txBody>
      </p:sp>
      <p:sp>
        <p:nvSpPr>
          <p:cNvPr id="85" name="TextBox 31"/>
          <p:cNvSpPr txBox="1">
            <a:spLocks noChangeArrowheads="1"/>
          </p:cNvSpPr>
          <p:nvPr/>
        </p:nvSpPr>
        <p:spPr bwMode="auto">
          <a:xfrm>
            <a:off x="5003902" y="3444271"/>
            <a:ext cx="1642231"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600">
                <a:solidFill>
                  <a:schemeClr val="tx1"/>
                </a:solidFill>
                <a:latin typeface="Lato Light" charset="0"/>
                <a:ea typeface="MS PGothic" panose="020B0600070205080204" charset="-128"/>
                <a:cs typeface="MS PGothic" panose="020B0600070205080204" charset="-128"/>
              </a:defRPr>
            </a:lvl1pPr>
            <a:lvl2pPr marL="742950" indent="-285750" eaLnBrk="0" hangingPunct="0">
              <a:defRPr sz="3600">
                <a:solidFill>
                  <a:schemeClr val="tx1"/>
                </a:solidFill>
                <a:latin typeface="Lato Light" charset="0"/>
                <a:ea typeface="MS PGothic" panose="020B0600070205080204" charset="-128"/>
              </a:defRPr>
            </a:lvl2pPr>
            <a:lvl3pPr marL="1143000" indent="-228600" eaLnBrk="0" hangingPunct="0">
              <a:defRPr sz="3600">
                <a:solidFill>
                  <a:schemeClr val="tx1"/>
                </a:solidFill>
                <a:latin typeface="Lato Light" charset="0"/>
                <a:ea typeface="MS PGothic" panose="020B0600070205080204" charset="-128"/>
              </a:defRPr>
            </a:lvl3pPr>
            <a:lvl4pPr marL="1600200" indent="-228600" eaLnBrk="0" hangingPunct="0">
              <a:defRPr sz="3600">
                <a:solidFill>
                  <a:schemeClr val="tx1"/>
                </a:solidFill>
                <a:latin typeface="Lato Light" charset="0"/>
                <a:ea typeface="MS PGothic" panose="020B0600070205080204" charset="-128"/>
              </a:defRPr>
            </a:lvl4pPr>
            <a:lvl5pPr marL="2057400" indent="-228600" eaLnBrk="0" hangingPunct="0">
              <a:defRPr sz="3600">
                <a:solidFill>
                  <a:schemeClr val="tx1"/>
                </a:solidFill>
                <a:latin typeface="Lato Light" charset="0"/>
                <a:ea typeface="MS PGothic" panose="020B0600070205080204" charset="-128"/>
              </a:defRPr>
            </a:lvl5pPr>
            <a:lvl6pPr marL="2514600" indent="-228600" defTabSz="1826895" eaLnBrk="0" fontAlgn="base" hangingPunct="0">
              <a:spcBef>
                <a:spcPct val="0"/>
              </a:spcBef>
              <a:spcAft>
                <a:spcPct val="0"/>
              </a:spcAft>
              <a:defRPr sz="3600">
                <a:solidFill>
                  <a:schemeClr val="tx1"/>
                </a:solidFill>
                <a:latin typeface="Lato Light" charset="0"/>
                <a:ea typeface="MS PGothic" panose="020B0600070205080204" charset="-128"/>
              </a:defRPr>
            </a:lvl6pPr>
            <a:lvl7pPr marL="2971800" indent="-228600" defTabSz="1826895" eaLnBrk="0" fontAlgn="base" hangingPunct="0">
              <a:spcBef>
                <a:spcPct val="0"/>
              </a:spcBef>
              <a:spcAft>
                <a:spcPct val="0"/>
              </a:spcAft>
              <a:defRPr sz="3600">
                <a:solidFill>
                  <a:schemeClr val="tx1"/>
                </a:solidFill>
                <a:latin typeface="Lato Light" charset="0"/>
                <a:ea typeface="MS PGothic" panose="020B0600070205080204" charset="-128"/>
              </a:defRPr>
            </a:lvl7pPr>
            <a:lvl8pPr marL="3429000" indent="-228600" defTabSz="1826895" eaLnBrk="0" fontAlgn="base" hangingPunct="0">
              <a:spcBef>
                <a:spcPct val="0"/>
              </a:spcBef>
              <a:spcAft>
                <a:spcPct val="0"/>
              </a:spcAft>
              <a:defRPr sz="3600">
                <a:solidFill>
                  <a:schemeClr val="tx1"/>
                </a:solidFill>
                <a:latin typeface="Lato Light" charset="0"/>
                <a:ea typeface="MS PGothic" panose="020B0600070205080204" charset="-128"/>
              </a:defRPr>
            </a:lvl8pPr>
            <a:lvl9pPr marL="3886200" indent="-228600" defTabSz="1826895" eaLnBrk="0" fontAlgn="base" hangingPunct="0">
              <a:spcBef>
                <a:spcPct val="0"/>
              </a:spcBef>
              <a:spcAft>
                <a:spcPct val="0"/>
              </a:spcAft>
              <a:defRPr sz="3600">
                <a:solidFill>
                  <a:schemeClr val="tx1"/>
                </a:solidFill>
                <a:latin typeface="Lato Light" charset="0"/>
                <a:ea typeface="MS PGothic" panose="020B0600070205080204" charset="-128"/>
              </a:defRPr>
            </a:lvl9pPr>
          </a:lstStyle>
          <a:p>
            <a:pPr algn="ctr" eaLnBrk="1" hangingPunct="1"/>
            <a:r>
              <a:rPr lang="en-US" sz="4800" b="1" dirty="0">
                <a:solidFill>
                  <a:schemeClr val="accent6"/>
                </a:solidFill>
                <a:latin typeface="FZHei-B01S" panose="02010601030101010101" pitchFamily="2" charset="-122"/>
                <a:ea typeface="FZHei-B01S" panose="02010601030101010101" pitchFamily="2" charset="-122"/>
                <a:cs typeface="Lato Black" pitchFamily="34" charset="0"/>
                <a:sym typeface="FZHei-B01S" panose="02010601030101010101" pitchFamily="2" charset="-122"/>
              </a:rPr>
              <a:t>75</a:t>
            </a:r>
            <a:r>
              <a:rPr lang="id-ID" sz="4800" b="1" dirty="0">
                <a:solidFill>
                  <a:schemeClr val="accent6"/>
                </a:solidFill>
                <a:latin typeface="FZHei-B01S" panose="02010601030101010101" pitchFamily="2" charset="-122"/>
                <a:ea typeface="FZHei-B01S" panose="02010601030101010101" pitchFamily="2" charset="-122"/>
                <a:cs typeface="Lato Black" pitchFamily="34" charset="0"/>
                <a:sym typeface="FZHei-B01S" panose="02010601030101010101" pitchFamily="2" charset="-122"/>
              </a:rPr>
              <a:t>%</a:t>
            </a:r>
            <a:endParaRPr lang="id-ID" sz="4800" b="1" dirty="0">
              <a:solidFill>
                <a:schemeClr val="accent6"/>
              </a:solidFill>
              <a:latin typeface="FZHei-B01S" panose="02010601030101010101" pitchFamily="2" charset="-122"/>
              <a:ea typeface="FZHei-B01S" panose="02010601030101010101" pitchFamily="2" charset="-122"/>
              <a:cs typeface="Lato Black" pitchFamily="34" charset="0"/>
              <a:sym typeface="FZHei-B01S" panose="02010601030101010101" pitchFamily="2" charset="-122"/>
            </a:endParaRPr>
          </a:p>
        </p:txBody>
      </p:sp>
      <p:grpSp>
        <p:nvGrpSpPr>
          <p:cNvPr id="86" name="กลุ่ม 85"/>
          <p:cNvGrpSpPr/>
          <p:nvPr/>
        </p:nvGrpSpPr>
        <p:grpSpPr>
          <a:xfrm>
            <a:off x="6741502" y="4665664"/>
            <a:ext cx="1166813" cy="1166813"/>
            <a:chOff x="5302250" y="10083800"/>
            <a:chExt cx="2333625" cy="2333625"/>
          </a:xfrm>
        </p:grpSpPr>
        <p:sp>
          <p:nvSpPr>
            <p:cNvPr id="87" name="Oval 6"/>
            <p:cNvSpPr>
              <a:spLocks noChangeArrowheads="1"/>
            </p:cNvSpPr>
            <p:nvPr/>
          </p:nvSpPr>
          <p:spPr bwMode="auto">
            <a:xfrm>
              <a:off x="5302250" y="10083800"/>
              <a:ext cx="2333625" cy="2333625"/>
            </a:xfrm>
            <a:prstGeom prst="ellipse">
              <a:avLst/>
            </a:prstGeom>
            <a:solidFill>
              <a:schemeClr val="accent5"/>
            </a:solidFill>
            <a:ln>
              <a:noFill/>
            </a:ln>
          </p:spPr>
          <p:txBody>
            <a:bodyPr vert="horz" wrap="square" lIns="45720" tIns="22860" rIns="45720" bIns="22860" numCol="1" anchor="t" anchorCtr="0" compatLnSpc="1"/>
            <a:lstStyle/>
            <a:p>
              <a:endParaRPr lang="th-TH" sz="900">
                <a:latin typeface="FZHei-B01S" panose="02010601030101010101" pitchFamily="2" charset="-122"/>
                <a:ea typeface="FZHei-B01S" panose="02010601030101010101" pitchFamily="2" charset="-122"/>
                <a:sym typeface="FZHei-B01S" panose="02010601030101010101" pitchFamily="2" charset="-122"/>
              </a:endParaRPr>
            </a:p>
          </p:txBody>
        </p:sp>
        <p:sp>
          <p:nvSpPr>
            <p:cNvPr id="88" name="Freeform 9"/>
            <p:cNvSpPr/>
            <p:nvPr/>
          </p:nvSpPr>
          <p:spPr bwMode="auto">
            <a:xfrm>
              <a:off x="6529388" y="10707688"/>
              <a:ext cx="765175" cy="1368425"/>
            </a:xfrm>
            <a:custGeom>
              <a:avLst/>
              <a:gdLst>
                <a:gd name="T0" fmla="*/ 24 w 38"/>
                <a:gd name="T1" fmla="*/ 0 h 68"/>
                <a:gd name="T2" fmla="*/ 14 w 38"/>
                <a:gd name="T3" fmla="*/ 0 h 68"/>
                <a:gd name="T4" fmla="*/ 9 w 38"/>
                <a:gd name="T5" fmla="*/ 2 h 68"/>
                <a:gd name="T6" fmla="*/ 6 w 38"/>
                <a:gd name="T7" fmla="*/ 7 h 68"/>
                <a:gd name="T8" fmla="*/ 4 w 38"/>
                <a:gd name="T9" fmla="*/ 13 h 68"/>
                <a:gd name="T10" fmla="*/ 2 w 38"/>
                <a:gd name="T11" fmla="*/ 18 h 68"/>
                <a:gd name="T12" fmla="*/ 2 w 38"/>
                <a:gd name="T13" fmla="*/ 19 h 68"/>
                <a:gd name="T14" fmla="*/ 1 w 38"/>
                <a:gd name="T15" fmla="*/ 24 h 68"/>
                <a:gd name="T16" fmla="*/ 0 w 38"/>
                <a:gd name="T17" fmla="*/ 27 h 68"/>
                <a:gd name="T18" fmla="*/ 0 w 38"/>
                <a:gd name="T19" fmla="*/ 28 h 68"/>
                <a:gd name="T20" fmla="*/ 2 w 38"/>
                <a:gd name="T21" fmla="*/ 30 h 68"/>
                <a:gd name="T22" fmla="*/ 2 w 38"/>
                <a:gd name="T23" fmla="*/ 30 h 68"/>
                <a:gd name="T24" fmla="*/ 5 w 38"/>
                <a:gd name="T25" fmla="*/ 28 h 68"/>
                <a:gd name="T26" fmla="*/ 6 w 38"/>
                <a:gd name="T27" fmla="*/ 25 h 68"/>
                <a:gd name="T28" fmla="*/ 8 w 38"/>
                <a:gd name="T29" fmla="*/ 18 h 68"/>
                <a:gd name="T30" fmla="*/ 8 w 38"/>
                <a:gd name="T31" fmla="*/ 18 h 68"/>
                <a:gd name="T32" fmla="*/ 11 w 38"/>
                <a:gd name="T33" fmla="*/ 10 h 68"/>
                <a:gd name="T34" fmla="*/ 12 w 38"/>
                <a:gd name="T35" fmla="*/ 10 h 68"/>
                <a:gd name="T36" fmla="*/ 10 w 38"/>
                <a:gd name="T37" fmla="*/ 18 h 68"/>
                <a:gd name="T38" fmla="*/ 3 w 38"/>
                <a:gd name="T39" fmla="*/ 41 h 68"/>
                <a:gd name="T40" fmla="*/ 12 w 38"/>
                <a:gd name="T41" fmla="*/ 41 h 68"/>
                <a:gd name="T42" fmla="*/ 12 w 38"/>
                <a:gd name="T43" fmla="*/ 51 h 68"/>
                <a:gd name="T44" fmla="*/ 12 w 38"/>
                <a:gd name="T45" fmla="*/ 64 h 68"/>
                <a:gd name="T46" fmla="*/ 13 w 38"/>
                <a:gd name="T47" fmla="*/ 67 h 68"/>
                <a:gd name="T48" fmla="*/ 15 w 38"/>
                <a:gd name="T49" fmla="*/ 68 h 68"/>
                <a:gd name="T50" fmla="*/ 17 w 38"/>
                <a:gd name="T51" fmla="*/ 67 h 68"/>
                <a:gd name="T52" fmla="*/ 18 w 38"/>
                <a:gd name="T53" fmla="*/ 64 h 68"/>
                <a:gd name="T54" fmla="*/ 18 w 38"/>
                <a:gd name="T55" fmla="*/ 51 h 68"/>
                <a:gd name="T56" fmla="*/ 18 w 38"/>
                <a:gd name="T57" fmla="*/ 41 h 68"/>
                <a:gd name="T58" fmla="*/ 20 w 38"/>
                <a:gd name="T59" fmla="*/ 41 h 68"/>
                <a:gd name="T60" fmla="*/ 20 w 38"/>
                <a:gd name="T61" fmla="*/ 51 h 68"/>
                <a:gd name="T62" fmla="*/ 20 w 38"/>
                <a:gd name="T63" fmla="*/ 64 h 68"/>
                <a:gd name="T64" fmla="*/ 21 w 38"/>
                <a:gd name="T65" fmla="*/ 67 h 68"/>
                <a:gd name="T66" fmla="*/ 23 w 38"/>
                <a:gd name="T67" fmla="*/ 68 h 68"/>
                <a:gd name="T68" fmla="*/ 25 w 38"/>
                <a:gd name="T69" fmla="*/ 67 h 68"/>
                <a:gd name="T70" fmla="*/ 26 w 38"/>
                <a:gd name="T71" fmla="*/ 64 h 68"/>
                <a:gd name="T72" fmla="*/ 26 w 38"/>
                <a:gd name="T73" fmla="*/ 51 h 68"/>
                <a:gd name="T74" fmla="*/ 26 w 38"/>
                <a:gd name="T75" fmla="*/ 41 h 68"/>
                <a:gd name="T76" fmla="*/ 35 w 38"/>
                <a:gd name="T77" fmla="*/ 41 h 68"/>
                <a:gd name="T78" fmla="*/ 28 w 38"/>
                <a:gd name="T79" fmla="*/ 18 h 68"/>
                <a:gd name="T80" fmla="*/ 26 w 38"/>
                <a:gd name="T81" fmla="*/ 10 h 68"/>
                <a:gd name="T82" fmla="*/ 27 w 38"/>
                <a:gd name="T83" fmla="*/ 10 h 68"/>
                <a:gd name="T84" fmla="*/ 30 w 38"/>
                <a:gd name="T85" fmla="*/ 18 h 68"/>
                <a:gd name="T86" fmla="*/ 30 w 38"/>
                <a:gd name="T87" fmla="*/ 18 h 68"/>
                <a:gd name="T88" fmla="*/ 32 w 38"/>
                <a:gd name="T89" fmla="*/ 25 h 68"/>
                <a:gd name="T90" fmla="*/ 33 w 38"/>
                <a:gd name="T91" fmla="*/ 28 h 68"/>
                <a:gd name="T92" fmla="*/ 35 w 38"/>
                <a:gd name="T93" fmla="*/ 30 h 68"/>
                <a:gd name="T94" fmla="*/ 36 w 38"/>
                <a:gd name="T95" fmla="*/ 30 h 68"/>
                <a:gd name="T96" fmla="*/ 38 w 38"/>
                <a:gd name="T97" fmla="*/ 27 h 68"/>
                <a:gd name="T98" fmla="*/ 38 w 38"/>
                <a:gd name="T99" fmla="*/ 27 h 68"/>
                <a:gd name="T100" fmla="*/ 37 w 38"/>
                <a:gd name="T101" fmla="*/ 24 h 68"/>
                <a:gd name="T102" fmla="*/ 36 w 38"/>
                <a:gd name="T103" fmla="*/ 19 h 68"/>
                <a:gd name="T104" fmla="*/ 35 w 38"/>
                <a:gd name="T105" fmla="*/ 18 h 68"/>
                <a:gd name="T106" fmla="*/ 34 w 38"/>
                <a:gd name="T107" fmla="*/ 13 h 68"/>
                <a:gd name="T108" fmla="*/ 32 w 38"/>
                <a:gd name="T109" fmla="*/ 7 h 68"/>
                <a:gd name="T110" fmla="*/ 29 w 38"/>
                <a:gd name="T111" fmla="*/ 2 h 68"/>
                <a:gd name="T112" fmla="*/ 24 w 38"/>
                <a:gd name="T113" fmla="*/ 0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8" h="68">
                  <a:moveTo>
                    <a:pt x="24" y="0"/>
                  </a:moveTo>
                  <a:cubicBezTo>
                    <a:pt x="14" y="0"/>
                    <a:pt x="14" y="0"/>
                    <a:pt x="14" y="0"/>
                  </a:cubicBezTo>
                  <a:cubicBezTo>
                    <a:pt x="12" y="0"/>
                    <a:pt x="10" y="1"/>
                    <a:pt x="9" y="2"/>
                  </a:cubicBezTo>
                  <a:cubicBezTo>
                    <a:pt x="7" y="4"/>
                    <a:pt x="6" y="5"/>
                    <a:pt x="6" y="7"/>
                  </a:cubicBezTo>
                  <a:cubicBezTo>
                    <a:pt x="5" y="9"/>
                    <a:pt x="5" y="11"/>
                    <a:pt x="4" y="13"/>
                  </a:cubicBezTo>
                  <a:cubicBezTo>
                    <a:pt x="3" y="15"/>
                    <a:pt x="3" y="17"/>
                    <a:pt x="2" y="18"/>
                  </a:cubicBezTo>
                  <a:cubicBezTo>
                    <a:pt x="2" y="19"/>
                    <a:pt x="2" y="19"/>
                    <a:pt x="2" y="19"/>
                  </a:cubicBezTo>
                  <a:cubicBezTo>
                    <a:pt x="1" y="21"/>
                    <a:pt x="1" y="23"/>
                    <a:pt x="1" y="24"/>
                  </a:cubicBezTo>
                  <a:cubicBezTo>
                    <a:pt x="0" y="26"/>
                    <a:pt x="0" y="26"/>
                    <a:pt x="0" y="27"/>
                  </a:cubicBezTo>
                  <a:cubicBezTo>
                    <a:pt x="0" y="27"/>
                    <a:pt x="0" y="27"/>
                    <a:pt x="0" y="28"/>
                  </a:cubicBezTo>
                  <a:cubicBezTo>
                    <a:pt x="0" y="29"/>
                    <a:pt x="0" y="30"/>
                    <a:pt x="2" y="30"/>
                  </a:cubicBezTo>
                  <a:cubicBezTo>
                    <a:pt x="2" y="30"/>
                    <a:pt x="2" y="30"/>
                    <a:pt x="2" y="30"/>
                  </a:cubicBezTo>
                  <a:cubicBezTo>
                    <a:pt x="4" y="30"/>
                    <a:pt x="5" y="30"/>
                    <a:pt x="5" y="28"/>
                  </a:cubicBezTo>
                  <a:cubicBezTo>
                    <a:pt x="5" y="28"/>
                    <a:pt x="6" y="27"/>
                    <a:pt x="6" y="25"/>
                  </a:cubicBezTo>
                  <a:cubicBezTo>
                    <a:pt x="7" y="22"/>
                    <a:pt x="7" y="20"/>
                    <a:pt x="8" y="18"/>
                  </a:cubicBezTo>
                  <a:cubicBezTo>
                    <a:pt x="8" y="18"/>
                    <a:pt x="8" y="18"/>
                    <a:pt x="8" y="18"/>
                  </a:cubicBezTo>
                  <a:cubicBezTo>
                    <a:pt x="9" y="16"/>
                    <a:pt x="10" y="13"/>
                    <a:pt x="11" y="10"/>
                  </a:cubicBezTo>
                  <a:cubicBezTo>
                    <a:pt x="12" y="10"/>
                    <a:pt x="12" y="10"/>
                    <a:pt x="12" y="10"/>
                  </a:cubicBezTo>
                  <a:cubicBezTo>
                    <a:pt x="10" y="18"/>
                    <a:pt x="10" y="18"/>
                    <a:pt x="10" y="18"/>
                  </a:cubicBezTo>
                  <a:cubicBezTo>
                    <a:pt x="3" y="41"/>
                    <a:pt x="3" y="41"/>
                    <a:pt x="3" y="41"/>
                  </a:cubicBezTo>
                  <a:cubicBezTo>
                    <a:pt x="12" y="41"/>
                    <a:pt x="12" y="41"/>
                    <a:pt x="12" y="41"/>
                  </a:cubicBezTo>
                  <a:cubicBezTo>
                    <a:pt x="12" y="51"/>
                    <a:pt x="12" y="51"/>
                    <a:pt x="12" y="51"/>
                  </a:cubicBezTo>
                  <a:cubicBezTo>
                    <a:pt x="12" y="64"/>
                    <a:pt x="12" y="64"/>
                    <a:pt x="12" y="64"/>
                  </a:cubicBezTo>
                  <a:cubicBezTo>
                    <a:pt x="12" y="65"/>
                    <a:pt x="12" y="66"/>
                    <a:pt x="13" y="67"/>
                  </a:cubicBezTo>
                  <a:cubicBezTo>
                    <a:pt x="13" y="67"/>
                    <a:pt x="14" y="68"/>
                    <a:pt x="15" y="68"/>
                  </a:cubicBezTo>
                  <a:cubicBezTo>
                    <a:pt x="16" y="68"/>
                    <a:pt x="17" y="67"/>
                    <a:pt x="17" y="67"/>
                  </a:cubicBezTo>
                  <a:cubicBezTo>
                    <a:pt x="18" y="66"/>
                    <a:pt x="18" y="65"/>
                    <a:pt x="18" y="64"/>
                  </a:cubicBezTo>
                  <a:cubicBezTo>
                    <a:pt x="18" y="51"/>
                    <a:pt x="18" y="51"/>
                    <a:pt x="18" y="51"/>
                  </a:cubicBezTo>
                  <a:cubicBezTo>
                    <a:pt x="18" y="41"/>
                    <a:pt x="18" y="41"/>
                    <a:pt x="18" y="41"/>
                  </a:cubicBezTo>
                  <a:cubicBezTo>
                    <a:pt x="20" y="41"/>
                    <a:pt x="20" y="41"/>
                    <a:pt x="20" y="41"/>
                  </a:cubicBezTo>
                  <a:cubicBezTo>
                    <a:pt x="20" y="51"/>
                    <a:pt x="20" y="51"/>
                    <a:pt x="20" y="51"/>
                  </a:cubicBezTo>
                  <a:cubicBezTo>
                    <a:pt x="20" y="64"/>
                    <a:pt x="20" y="64"/>
                    <a:pt x="20" y="64"/>
                  </a:cubicBezTo>
                  <a:cubicBezTo>
                    <a:pt x="20" y="65"/>
                    <a:pt x="20" y="66"/>
                    <a:pt x="21" y="67"/>
                  </a:cubicBezTo>
                  <a:cubicBezTo>
                    <a:pt x="21" y="67"/>
                    <a:pt x="22" y="68"/>
                    <a:pt x="23" y="68"/>
                  </a:cubicBezTo>
                  <a:cubicBezTo>
                    <a:pt x="24" y="68"/>
                    <a:pt x="25" y="67"/>
                    <a:pt x="25" y="67"/>
                  </a:cubicBezTo>
                  <a:cubicBezTo>
                    <a:pt x="26" y="66"/>
                    <a:pt x="26" y="65"/>
                    <a:pt x="26" y="64"/>
                  </a:cubicBezTo>
                  <a:cubicBezTo>
                    <a:pt x="26" y="51"/>
                    <a:pt x="26" y="51"/>
                    <a:pt x="26" y="51"/>
                  </a:cubicBezTo>
                  <a:cubicBezTo>
                    <a:pt x="26" y="41"/>
                    <a:pt x="26" y="41"/>
                    <a:pt x="26" y="41"/>
                  </a:cubicBezTo>
                  <a:cubicBezTo>
                    <a:pt x="35" y="41"/>
                    <a:pt x="35" y="41"/>
                    <a:pt x="35" y="41"/>
                  </a:cubicBezTo>
                  <a:cubicBezTo>
                    <a:pt x="28" y="18"/>
                    <a:pt x="28" y="18"/>
                    <a:pt x="28" y="18"/>
                  </a:cubicBezTo>
                  <a:cubicBezTo>
                    <a:pt x="26" y="10"/>
                    <a:pt x="26" y="10"/>
                    <a:pt x="26" y="10"/>
                  </a:cubicBezTo>
                  <a:cubicBezTo>
                    <a:pt x="27" y="10"/>
                    <a:pt x="27" y="10"/>
                    <a:pt x="27" y="10"/>
                  </a:cubicBezTo>
                  <a:cubicBezTo>
                    <a:pt x="28" y="13"/>
                    <a:pt x="29" y="16"/>
                    <a:pt x="30" y="18"/>
                  </a:cubicBezTo>
                  <a:cubicBezTo>
                    <a:pt x="30" y="18"/>
                    <a:pt x="30" y="18"/>
                    <a:pt x="30" y="18"/>
                  </a:cubicBezTo>
                  <a:cubicBezTo>
                    <a:pt x="31" y="20"/>
                    <a:pt x="31" y="22"/>
                    <a:pt x="32" y="25"/>
                  </a:cubicBezTo>
                  <a:cubicBezTo>
                    <a:pt x="32" y="27"/>
                    <a:pt x="33" y="28"/>
                    <a:pt x="33" y="28"/>
                  </a:cubicBezTo>
                  <a:cubicBezTo>
                    <a:pt x="33" y="30"/>
                    <a:pt x="34" y="30"/>
                    <a:pt x="35" y="30"/>
                  </a:cubicBezTo>
                  <a:cubicBezTo>
                    <a:pt x="36" y="30"/>
                    <a:pt x="36" y="30"/>
                    <a:pt x="36" y="30"/>
                  </a:cubicBezTo>
                  <a:cubicBezTo>
                    <a:pt x="37" y="30"/>
                    <a:pt x="38" y="29"/>
                    <a:pt x="38" y="27"/>
                  </a:cubicBezTo>
                  <a:cubicBezTo>
                    <a:pt x="38" y="27"/>
                    <a:pt x="38" y="27"/>
                    <a:pt x="38" y="27"/>
                  </a:cubicBezTo>
                  <a:cubicBezTo>
                    <a:pt x="38" y="26"/>
                    <a:pt x="38" y="26"/>
                    <a:pt x="37" y="24"/>
                  </a:cubicBezTo>
                  <a:cubicBezTo>
                    <a:pt x="37" y="23"/>
                    <a:pt x="36" y="21"/>
                    <a:pt x="36" y="19"/>
                  </a:cubicBezTo>
                  <a:cubicBezTo>
                    <a:pt x="36" y="19"/>
                    <a:pt x="36" y="19"/>
                    <a:pt x="35" y="18"/>
                  </a:cubicBezTo>
                  <a:cubicBezTo>
                    <a:pt x="35" y="17"/>
                    <a:pt x="34" y="15"/>
                    <a:pt x="34" y="13"/>
                  </a:cubicBezTo>
                  <a:cubicBezTo>
                    <a:pt x="33" y="11"/>
                    <a:pt x="33" y="9"/>
                    <a:pt x="32" y="7"/>
                  </a:cubicBezTo>
                  <a:cubicBezTo>
                    <a:pt x="32" y="5"/>
                    <a:pt x="31" y="4"/>
                    <a:pt x="29" y="2"/>
                  </a:cubicBezTo>
                  <a:cubicBezTo>
                    <a:pt x="28" y="1"/>
                    <a:pt x="26" y="0"/>
                    <a:pt x="24" y="0"/>
                  </a:cubicBezTo>
                </a:path>
              </a:pathLst>
            </a:custGeom>
            <a:solidFill>
              <a:srgbClr val="EBF7F8"/>
            </a:solidFill>
            <a:ln>
              <a:noFill/>
            </a:ln>
            <a:extLst>
              <a:ext uri="{91240B29-F687-4F45-9708-019B960494DF}">
                <a14:hiddenLine xmlns:a14="http://schemas.microsoft.com/office/drawing/2010/main" w="9525">
                  <a:solidFill>
                    <a:srgbClr val="000000"/>
                  </a:solidFill>
                  <a:round/>
                </a14:hiddenLine>
              </a:ext>
            </a:extLst>
          </p:spPr>
          <p:txBody>
            <a:bodyPr vert="horz" wrap="square" lIns="45720" tIns="22860" rIns="45720" bIns="22860" numCol="1" anchor="t" anchorCtr="0" compatLnSpc="1"/>
            <a:lstStyle/>
            <a:p>
              <a:endParaRPr lang="th-TH" sz="900">
                <a:latin typeface="FZHei-B01S" panose="02010601030101010101" pitchFamily="2" charset="-122"/>
                <a:ea typeface="FZHei-B01S" panose="02010601030101010101" pitchFamily="2" charset="-122"/>
                <a:sym typeface="FZHei-B01S" panose="02010601030101010101" pitchFamily="2" charset="-122"/>
              </a:endParaRPr>
            </a:p>
          </p:txBody>
        </p:sp>
        <p:sp>
          <p:nvSpPr>
            <p:cNvPr id="89" name="Freeform 10"/>
            <p:cNvSpPr/>
            <p:nvPr/>
          </p:nvSpPr>
          <p:spPr bwMode="auto">
            <a:xfrm>
              <a:off x="6770688" y="10406063"/>
              <a:ext cx="282575" cy="282575"/>
            </a:xfrm>
            <a:custGeom>
              <a:avLst/>
              <a:gdLst>
                <a:gd name="T0" fmla="*/ 7 w 14"/>
                <a:gd name="T1" fmla="*/ 0 h 14"/>
                <a:gd name="T2" fmla="*/ 2 w 14"/>
                <a:gd name="T3" fmla="*/ 2 h 14"/>
                <a:gd name="T4" fmla="*/ 0 w 14"/>
                <a:gd name="T5" fmla="*/ 7 h 14"/>
                <a:gd name="T6" fmla="*/ 0 w 14"/>
                <a:gd name="T7" fmla="*/ 8 h 14"/>
                <a:gd name="T8" fmla="*/ 2 w 14"/>
                <a:gd name="T9" fmla="*/ 12 h 14"/>
                <a:gd name="T10" fmla="*/ 7 w 14"/>
                <a:gd name="T11" fmla="*/ 14 h 14"/>
                <a:gd name="T12" fmla="*/ 12 w 14"/>
                <a:gd name="T13" fmla="*/ 12 h 14"/>
                <a:gd name="T14" fmla="*/ 14 w 14"/>
                <a:gd name="T15" fmla="*/ 8 h 14"/>
                <a:gd name="T16" fmla="*/ 14 w 14"/>
                <a:gd name="T17" fmla="*/ 7 h 14"/>
                <a:gd name="T18" fmla="*/ 12 w 14"/>
                <a:gd name="T19" fmla="*/ 2 h 14"/>
                <a:gd name="T20" fmla="*/ 7 w 14"/>
                <a:gd name="T21" fmla="*/ 0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4" h="14">
                  <a:moveTo>
                    <a:pt x="7" y="0"/>
                  </a:moveTo>
                  <a:cubicBezTo>
                    <a:pt x="5" y="0"/>
                    <a:pt x="4" y="1"/>
                    <a:pt x="2" y="2"/>
                  </a:cubicBezTo>
                  <a:cubicBezTo>
                    <a:pt x="1" y="3"/>
                    <a:pt x="0" y="5"/>
                    <a:pt x="0" y="7"/>
                  </a:cubicBezTo>
                  <a:cubicBezTo>
                    <a:pt x="0" y="7"/>
                    <a:pt x="0" y="8"/>
                    <a:pt x="0" y="8"/>
                  </a:cubicBezTo>
                  <a:cubicBezTo>
                    <a:pt x="1" y="10"/>
                    <a:pt x="1" y="11"/>
                    <a:pt x="2" y="12"/>
                  </a:cubicBezTo>
                  <a:cubicBezTo>
                    <a:pt x="4" y="13"/>
                    <a:pt x="5" y="14"/>
                    <a:pt x="7" y="14"/>
                  </a:cubicBezTo>
                  <a:cubicBezTo>
                    <a:pt x="9" y="14"/>
                    <a:pt x="11" y="13"/>
                    <a:pt x="12" y="12"/>
                  </a:cubicBezTo>
                  <a:cubicBezTo>
                    <a:pt x="13" y="11"/>
                    <a:pt x="13" y="10"/>
                    <a:pt x="14" y="8"/>
                  </a:cubicBezTo>
                  <a:cubicBezTo>
                    <a:pt x="14" y="8"/>
                    <a:pt x="14" y="7"/>
                    <a:pt x="14" y="7"/>
                  </a:cubicBezTo>
                  <a:cubicBezTo>
                    <a:pt x="14" y="5"/>
                    <a:pt x="13" y="3"/>
                    <a:pt x="12" y="2"/>
                  </a:cubicBezTo>
                  <a:cubicBezTo>
                    <a:pt x="11" y="1"/>
                    <a:pt x="9" y="0"/>
                    <a:pt x="7" y="0"/>
                  </a:cubicBezTo>
                </a:path>
              </a:pathLst>
            </a:custGeom>
            <a:solidFill>
              <a:srgbClr val="EBF7F8"/>
            </a:solidFill>
            <a:ln>
              <a:noFill/>
            </a:ln>
            <a:extLst>
              <a:ext uri="{91240B29-F687-4F45-9708-019B960494DF}">
                <a14:hiddenLine xmlns:a14="http://schemas.microsoft.com/office/drawing/2010/main" w="9525">
                  <a:solidFill>
                    <a:srgbClr val="000000"/>
                  </a:solidFill>
                  <a:round/>
                </a14:hiddenLine>
              </a:ext>
            </a:extLst>
          </p:spPr>
          <p:txBody>
            <a:bodyPr vert="horz" wrap="square" lIns="45720" tIns="22860" rIns="45720" bIns="22860" numCol="1" anchor="t" anchorCtr="0" compatLnSpc="1"/>
            <a:lstStyle/>
            <a:p>
              <a:endParaRPr lang="th-TH" sz="900">
                <a:latin typeface="FZHei-B01S" panose="02010601030101010101" pitchFamily="2" charset="-122"/>
                <a:ea typeface="FZHei-B01S" panose="02010601030101010101" pitchFamily="2" charset="-122"/>
                <a:sym typeface="FZHei-B01S" panose="02010601030101010101" pitchFamily="2" charset="-122"/>
              </a:endParaRPr>
            </a:p>
          </p:txBody>
        </p:sp>
        <p:sp>
          <p:nvSpPr>
            <p:cNvPr id="90" name="Freeform 11"/>
            <p:cNvSpPr/>
            <p:nvPr/>
          </p:nvSpPr>
          <p:spPr bwMode="auto">
            <a:xfrm>
              <a:off x="5745163" y="10707688"/>
              <a:ext cx="663575" cy="1368425"/>
            </a:xfrm>
            <a:custGeom>
              <a:avLst/>
              <a:gdLst>
                <a:gd name="T0" fmla="*/ 24 w 33"/>
                <a:gd name="T1" fmla="*/ 0 h 68"/>
                <a:gd name="T2" fmla="*/ 9 w 33"/>
                <a:gd name="T3" fmla="*/ 0 h 68"/>
                <a:gd name="T4" fmla="*/ 5 w 33"/>
                <a:gd name="T5" fmla="*/ 2 h 68"/>
                <a:gd name="T6" fmla="*/ 3 w 33"/>
                <a:gd name="T7" fmla="*/ 3 h 68"/>
                <a:gd name="T8" fmla="*/ 0 w 33"/>
                <a:gd name="T9" fmla="*/ 9 h 68"/>
                <a:gd name="T10" fmla="*/ 0 w 33"/>
                <a:gd name="T11" fmla="*/ 30 h 68"/>
                <a:gd name="T12" fmla="*/ 1 w 33"/>
                <a:gd name="T13" fmla="*/ 32 h 68"/>
                <a:gd name="T14" fmla="*/ 3 w 33"/>
                <a:gd name="T15" fmla="*/ 33 h 68"/>
                <a:gd name="T16" fmla="*/ 6 w 33"/>
                <a:gd name="T17" fmla="*/ 32 h 68"/>
                <a:gd name="T18" fmla="*/ 6 w 33"/>
                <a:gd name="T19" fmla="*/ 30 h 68"/>
                <a:gd name="T20" fmla="*/ 6 w 33"/>
                <a:gd name="T21" fmla="*/ 11 h 68"/>
                <a:gd name="T22" fmla="*/ 8 w 33"/>
                <a:gd name="T23" fmla="*/ 11 h 68"/>
                <a:gd name="T24" fmla="*/ 8 w 33"/>
                <a:gd name="T25" fmla="*/ 35 h 68"/>
                <a:gd name="T26" fmla="*/ 8 w 33"/>
                <a:gd name="T27" fmla="*/ 60 h 68"/>
                <a:gd name="T28" fmla="*/ 8 w 33"/>
                <a:gd name="T29" fmla="*/ 64 h 68"/>
                <a:gd name="T30" fmla="*/ 9 w 33"/>
                <a:gd name="T31" fmla="*/ 67 h 68"/>
                <a:gd name="T32" fmla="*/ 12 w 33"/>
                <a:gd name="T33" fmla="*/ 68 h 68"/>
                <a:gd name="T34" fmla="*/ 15 w 33"/>
                <a:gd name="T35" fmla="*/ 67 h 68"/>
                <a:gd name="T36" fmla="*/ 16 w 33"/>
                <a:gd name="T37" fmla="*/ 64 h 68"/>
                <a:gd name="T38" fmla="*/ 16 w 33"/>
                <a:gd name="T39" fmla="*/ 60 h 68"/>
                <a:gd name="T40" fmla="*/ 16 w 33"/>
                <a:gd name="T41" fmla="*/ 35 h 68"/>
                <a:gd name="T42" fmla="*/ 16 w 33"/>
                <a:gd name="T43" fmla="*/ 34 h 68"/>
                <a:gd name="T44" fmla="*/ 18 w 33"/>
                <a:gd name="T45" fmla="*/ 34 h 68"/>
                <a:gd name="T46" fmla="*/ 18 w 33"/>
                <a:gd name="T47" fmla="*/ 35 h 68"/>
                <a:gd name="T48" fmla="*/ 18 w 33"/>
                <a:gd name="T49" fmla="*/ 60 h 68"/>
                <a:gd name="T50" fmla="*/ 18 w 33"/>
                <a:gd name="T51" fmla="*/ 64 h 68"/>
                <a:gd name="T52" fmla="*/ 19 w 33"/>
                <a:gd name="T53" fmla="*/ 67 h 68"/>
                <a:gd name="T54" fmla="*/ 22 w 33"/>
                <a:gd name="T55" fmla="*/ 68 h 68"/>
                <a:gd name="T56" fmla="*/ 24 w 33"/>
                <a:gd name="T57" fmla="*/ 67 h 68"/>
                <a:gd name="T58" fmla="*/ 25 w 33"/>
                <a:gd name="T59" fmla="*/ 64 h 68"/>
                <a:gd name="T60" fmla="*/ 25 w 33"/>
                <a:gd name="T61" fmla="*/ 60 h 68"/>
                <a:gd name="T62" fmla="*/ 25 w 33"/>
                <a:gd name="T63" fmla="*/ 35 h 68"/>
                <a:gd name="T64" fmla="*/ 25 w 33"/>
                <a:gd name="T65" fmla="*/ 11 h 68"/>
                <a:gd name="T66" fmla="*/ 27 w 33"/>
                <a:gd name="T67" fmla="*/ 11 h 68"/>
                <a:gd name="T68" fmla="*/ 27 w 33"/>
                <a:gd name="T69" fmla="*/ 30 h 68"/>
                <a:gd name="T70" fmla="*/ 28 w 33"/>
                <a:gd name="T71" fmla="*/ 32 h 68"/>
                <a:gd name="T72" fmla="*/ 30 w 33"/>
                <a:gd name="T73" fmla="*/ 33 h 68"/>
                <a:gd name="T74" fmla="*/ 32 w 33"/>
                <a:gd name="T75" fmla="*/ 32 h 68"/>
                <a:gd name="T76" fmla="*/ 33 w 33"/>
                <a:gd name="T77" fmla="*/ 30 h 68"/>
                <a:gd name="T78" fmla="*/ 33 w 33"/>
                <a:gd name="T79" fmla="*/ 9 h 68"/>
                <a:gd name="T80" fmla="*/ 30 w 33"/>
                <a:gd name="T81" fmla="*/ 3 h 68"/>
                <a:gd name="T82" fmla="*/ 29 w 33"/>
                <a:gd name="T83" fmla="*/ 2 h 68"/>
                <a:gd name="T84" fmla="*/ 24 w 33"/>
                <a:gd name="T85" fmla="*/ 0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3" h="68">
                  <a:moveTo>
                    <a:pt x="24" y="0"/>
                  </a:moveTo>
                  <a:cubicBezTo>
                    <a:pt x="9" y="0"/>
                    <a:pt x="9" y="0"/>
                    <a:pt x="9" y="0"/>
                  </a:cubicBezTo>
                  <a:cubicBezTo>
                    <a:pt x="7" y="0"/>
                    <a:pt x="6" y="1"/>
                    <a:pt x="5" y="2"/>
                  </a:cubicBezTo>
                  <a:cubicBezTo>
                    <a:pt x="4" y="2"/>
                    <a:pt x="3" y="2"/>
                    <a:pt x="3" y="3"/>
                  </a:cubicBezTo>
                  <a:cubicBezTo>
                    <a:pt x="1" y="5"/>
                    <a:pt x="0" y="7"/>
                    <a:pt x="0" y="9"/>
                  </a:cubicBezTo>
                  <a:cubicBezTo>
                    <a:pt x="0" y="30"/>
                    <a:pt x="0" y="30"/>
                    <a:pt x="0" y="30"/>
                  </a:cubicBezTo>
                  <a:cubicBezTo>
                    <a:pt x="0" y="31"/>
                    <a:pt x="1" y="32"/>
                    <a:pt x="1" y="32"/>
                  </a:cubicBezTo>
                  <a:cubicBezTo>
                    <a:pt x="2" y="33"/>
                    <a:pt x="3" y="33"/>
                    <a:pt x="3" y="33"/>
                  </a:cubicBezTo>
                  <a:cubicBezTo>
                    <a:pt x="4" y="33"/>
                    <a:pt x="5" y="33"/>
                    <a:pt x="6" y="32"/>
                  </a:cubicBezTo>
                  <a:cubicBezTo>
                    <a:pt x="6" y="32"/>
                    <a:pt x="6" y="31"/>
                    <a:pt x="6" y="30"/>
                  </a:cubicBezTo>
                  <a:cubicBezTo>
                    <a:pt x="6" y="11"/>
                    <a:pt x="6" y="11"/>
                    <a:pt x="6" y="11"/>
                  </a:cubicBezTo>
                  <a:cubicBezTo>
                    <a:pt x="8" y="11"/>
                    <a:pt x="8" y="11"/>
                    <a:pt x="8" y="11"/>
                  </a:cubicBezTo>
                  <a:cubicBezTo>
                    <a:pt x="8" y="35"/>
                    <a:pt x="8" y="35"/>
                    <a:pt x="8" y="35"/>
                  </a:cubicBezTo>
                  <a:cubicBezTo>
                    <a:pt x="8" y="60"/>
                    <a:pt x="8" y="60"/>
                    <a:pt x="8" y="60"/>
                  </a:cubicBezTo>
                  <a:cubicBezTo>
                    <a:pt x="8" y="64"/>
                    <a:pt x="8" y="64"/>
                    <a:pt x="8" y="64"/>
                  </a:cubicBezTo>
                  <a:cubicBezTo>
                    <a:pt x="8" y="65"/>
                    <a:pt x="8" y="66"/>
                    <a:pt x="9" y="67"/>
                  </a:cubicBezTo>
                  <a:cubicBezTo>
                    <a:pt x="10" y="67"/>
                    <a:pt x="11" y="68"/>
                    <a:pt x="12" y="68"/>
                  </a:cubicBezTo>
                  <a:cubicBezTo>
                    <a:pt x="13" y="68"/>
                    <a:pt x="14" y="67"/>
                    <a:pt x="15" y="67"/>
                  </a:cubicBezTo>
                  <a:cubicBezTo>
                    <a:pt x="16" y="66"/>
                    <a:pt x="16" y="65"/>
                    <a:pt x="16" y="64"/>
                  </a:cubicBezTo>
                  <a:cubicBezTo>
                    <a:pt x="16" y="60"/>
                    <a:pt x="16" y="60"/>
                    <a:pt x="16" y="60"/>
                  </a:cubicBezTo>
                  <a:cubicBezTo>
                    <a:pt x="16" y="35"/>
                    <a:pt x="16" y="35"/>
                    <a:pt x="16" y="35"/>
                  </a:cubicBezTo>
                  <a:cubicBezTo>
                    <a:pt x="16" y="34"/>
                    <a:pt x="16" y="34"/>
                    <a:pt x="16" y="34"/>
                  </a:cubicBezTo>
                  <a:cubicBezTo>
                    <a:pt x="18" y="34"/>
                    <a:pt x="18" y="34"/>
                    <a:pt x="18" y="34"/>
                  </a:cubicBezTo>
                  <a:cubicBezTo>
                    <a:pt x="18" y="35"/>
                    <a:pt x="18" y="35"/>
                    <a:pt x="18" y="35"/>
                  </a:cubicBezTo>
                  <a:cubicBezTo>
                    <a:pt x="18" y="60"/>
                    <a:pt x="18" y="60"/>
                    <a:pt x="18" y="60"/>
                  </a:cubicBezTo>
                  <a:cubicBezTo>
                    <a:pt x="18" y="64"/>
                    <a:pt x="18" y="64"/>
                    <a:pt x="18" y="64"/>
                  </a:cubicBezTo>
                  <a:cubicBezTo>
                    <a:pt x="18" y="65"/>
                    <a:pt x="18" y="66"/>
                    <a:pt x="19" y="67"/>
                  </a:cubicBezTo>
                  <a:cubicBezTo>
                    <a:pt x="19" y="67"/>
                    <a:pt x="20" y="68"/>
                    <a:pt x="22" y="68"/>
                  </a:cubicBezTo>
                  <a:cubicBezTo>
                    <a:pt x="23" y="68"/>
                    <a:pt x="24" y="67"/>
                    <a:pt x="24" y="67"/>
                  </a:cubicBezTo>
                  <a:cubicBezTo>
                    <a:pt x="25" y="66"/>
                    <a:pt x="25" y="65"/>
                    <a:pt x="25" y="64"/>
                  </a:cubicBezTo>
                  <a:cubicBezTo>
                    <a:pt x="25" y="60"/>
                    <a:pt x="25" y="60"/>
                    <a:pt x="25" y="60"/>
                  </a:cubicBezTo>
                  <a:cubicBezTo>
                    <a:pt x="25" y="35"/>
                    <a:pt x="25" y="35"/>
                    <a:pt x="25" y="35"/>
                  </a:cubicBezTo>
                  <a:cubicBezTo>
                    <a:pt x="25" y="11"/>
                    <a:pt x="25" y="11"/>
                    <a:pt x="25" y="11"/>
                  </a:cubicBezTo>
                  <a:cubicBezTo>
                    <a:pt x="27" y="11"/>
                    <a:pt x="27" y="11"/>
                    <a:pt x="27" y="11"/>
                  </a:cubicBezTo>
                  <a:cubicBezTo>
                    <a:pt x="27" y="30"/>
                    <a:pt x="27" y="30"/>
                    <a:pt x="27" y="30"/>
                  </a:cubicBezTo>
                  <a:cubicBezTo>
                    <a:pt x="27" y="31"/>
                    <a:pt x="27" y="32"/>
                    <a:pt x="28" y="32"/>
                  </a:cubicBezTo>
                  <a:cubicBezTo>
                    <a:pt x="28" y="33"/>
                    <a:pt x="29" y="33"/>
                    <a:pt x="30" y="33"/>
                  </a:cubicBezTo>
                  <a:cubicBezTo>
                    <a:pt x="31" y="33"/>
                    <a:pt x="32" y="33"/>
                    <a:pt x="32" y="32"/>
                  </a:cubicBezTo>
                  <a:cubicBezTo>
                    <a:pt x="33" y="32"/>
                    <a:pt x="33" y="31"/>
                    <a:pt x="33" y="30"/>
                  </a:cubicBezTo>
                  <a:cubicBezTo>
                    <a:pt x="33" y="9"/>
                    <a:pt x="33" y="9"/>
                    <a:pt x="33" y="9"/>
                  </a:cubicBezTo>
                  <a:cubicBezTo>
                    <a:pt x="33" y="7"/>
                    <a:pt x="32" y="5"/>
                    <a:pt x="30" y="3"/>
                  </a:cubicBezTo>
                  <a:cubicBezTo>
                    <a:pt x="30" y="3"/>
                    <a:pt x="29" y="2"/>
                    <a:pt x="29" y="2"/>
                  </a:cubicBezTo>
                  <a:cubicBezTo>
                    <a:pt x="27" y="1"/>
                    <a:pt x="26" y="0"/>
                    <a:pt x="24" y="0"/>
                  </a:cubicBezTo>
                </a:path>
              </a:pathLst>
            </a:custGeom>
            <a:solidFill>
              <a:srgbClr val="EBF7F8"/>
            </a:solidFill>
            <a:ln>
              <a:noFill/>
            </a:ln>
            <a:extLst>
              <a:ext uri="{91240B29-F687-4F45-9708-019B960494DF}">
                <a14:hiddenLine xmlns:a14="http://schemas.microsoft.com/office/drawing/2010/main" w="9525">
                  <a:solidFill>
                    <a:srgbClr val="000000"/>
                  </a:solidFill>
                  <a:round/>
                </a14:hiddenLine>
              </a:ext>
            </a:extLst>
          </p:spPr>
          <p:txBody>
            <a:bodyPr vert="horz" wrap="square" lIns="45720" tIns="22860" rIns="45720" bIns="22860" numCol="1" anchor="t" anchorCtr="0" compatLnSpc="1"/>
            <a:lstStyle/>
            <a:p>
              <a:endParaRPr lang="th-TH" sz="900">
                <a:latin typeface="FZHei-B01S" panose="02010601030101010101" pitchFamily="2" charset="-122"/>
                <a:ea typeface="FZHei-B01S" panose="02010601030101010101" pitchFamily="2" charset="-122"/>
                <a:sym typeface="FZHei-B01S" panose="02010601030101010101" pitchFamily="2" charset="-122"/>
              </a:endParaRPr>
            </a:p>
          </p:txBody>
        </p:sp>
        <p:sp>
          <p:nvSpPr>
            <p:cNvPr id="91" name="Freeform 12"/>
            <p:cNvSpPr/>
            <p:nvPr/>
          </p:nvSpPr>
          <p:spPr bwMode="auto">
            <a:xfrm>
              <a:off x="5946775" y="10406063"/>
              <a:ext cx="261938" cy="282575"/>
            </a:xfrm>
            <a:custGeom>
              <a:avLst/>
              <a:gdLst>
                <a:gd name="T0" fmla="*/ 7 w 13"/>
                <a:gd name="T1" fmla="*/ 0 h 14"/>
                <a:gd name="T2" fmla="*/ 2 w 13"/>
                <a:gd name="T3" fmla="*/ 2 h 14"/>
                <a:gd name="T4" fmla="*/ 0 w 13"/>
                <a:gd name="T5" fmla="*/ 7 h 14"/>
                <a:gd name="T6" fmla="*/ 2 w 13"/>
                <a:gd name="T7" fmla="*/ 12 h 14"/>
                <a:gd name="T8" fmla="*/ 7 w 13"/>
                <a:gd name="T9" fmla="*/ 14 h 14"/>
                <a:gd name="T10" fmla="*/ 12 w 13"/>
                <a:gd name="T11" fmla="*/ 12 h 14"/>
                <a:gd name="T12" fmla="*/ 13 w 13"/>
                <a:gd name="T13" fmla="*/ 7 h 14"/>
                <a:gd name="T14" fmla="*/ 12 w 13"/>
                <a:gd name="T15" fmla="*/ 2 h 14"/>
                <a:gd name="T16" fmla="*/ 7 w 13"/>
                <a:gd name="T17" fmla="*/ 0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 h="14">
                  <a:moveTo>
                    <a:pt x="7" y="0"/>
                  </a:moveTo>
                  <a:cubicBezTo>
                    <a:pt x="5" y="0"/>
                    <a:pt x="3" y="1"/>
                    <a:pt x="2" y="2"/>
                  </a:cubicBezTo>
                  <a:cubicBezTo>
                    <a:pt x="1" y="3"/>
                    <a:pt x="0" y="5"/>
                    <a:pt x="0" y="7"/>
                  </a:cubicBezTo>
                  <a:cubicBezTo>
                    <a:pt x="0" y="9"/>
                    <a:pt x="1" y="11"/>
                    <a:pt x="2" y="12"/>
                  </a:cubicBezTo>
                  <a:cubicBezTo>
                    <a:pt x="3" y="13"/>
                    <a:pt x="5" y="14"/>
                    <a:pt x="7" y="14"/>
                  </a:cubicBezTo>
                  <a:cubicBezTo>
                    <a:pt x="9" y="14"/>
                    <a:pt x="10" y="13"/>
                    <a:pt x="12" y="12"/>
                  </a:cubicBezTo>
                  <a:cubicBezTo>
                    <a:pt x="13" y="11"/>
                    <a:pt x="13" y="9"/>
                    <a:pt x="13" y="7"/>
                  </a:cubicBezTo>
                  <a:cubicBezTo>
                    <a:pt x="13" y="5"/>
                    <a:pt x="13" y="3"/>
                    <a:pt x="12" y="2"/>
                  </a:cubicBezTo>
                  <a:cubicBezTo>
                    <a:pt x="10" y="1"/>
                    <a:pt x="9" y="0"/>
                    <a:pt x="7" y="0"/>
                  </a:cubicBezTo>
                </a:path>
              </a:pathLst>
            </a:custGeom>
            <a:solidFill>
              <a:srgbClr val="EBF7F8"/>
            </a:solidFill>
            <a:ln>
              <a:noFill/>
            </a:ln>
            <a:extLst>
              <a:ext uri="{91240B29-F687-4F45-9708-019B960494DF}">
                <a14:hiddenLine xmlns:a14="http://schemas.microsoft.com/office/drawing/2010/main" w="9525">
                  <a:solidFill>
                    <a:srgbClr val="000000"/>
                  </a:solidFill>
                  <a:round/>
                </a14:hiddenLine>
              </a:ext>
            </a:extLst>
          </p:spPr>
          <p:txBody>
            <a:bodyPr vert="horz" wrap="square" lIns="45720" tIns="22860" rIns="45720" bIns="22860" numCol="1" anchor="t" anchorCtr="0" compatLnSpc="1"/>
            <a:lstStyle/>
            <a:p>
              <a:endParaRPr lang="th-TH" sz="900">
                <a:latin typeface="FZHei-B01S" panose="02010601030101010101" pitchFamily="2" charset="-122"/>
                <a:ea typeface="FZHei-B01S" panose="02010601030101010101" pitchFamily="2" charset="-122"/>
                <a:sym typeface="FZHei-B01S" panose="02010601030101010101" pitchFamily="2" charset="-122"/>
              </a:endParaRPr>
            </a:p>
          </p:txBody>
        </p:sp>
      </p:grpSp>
      <p:grpSp>
        <p:nvGrpSpPr>
          <p:cNvPr id="92" name="กลุ่ม 91"/>
          <p:cNvGrpSpPr/>
          <p:nvPr/>
        </p:nvGrpSpPr>
        <p:grpSpPr>
          <a:xfrm>
            <a:off x="6741502" y="3097213"/>
            <a:ext cx="1177132" cy="1176339"/>
            <a:chOff x="5302250" y="6946900"/>
            <a:chExt cx="2354263" cy="2352675"/>
          </a:xfrm>
        </p:grpSpPr>
        <p:sp>
          <p:nvSpPr>
            <p:cNvPr id="93" name="Oval 7"/>
            <p:cNvSpPr>
              <a:spLocks noChangeArrowheads="1"/>
            </p:cNvSpPr>
            <p:nvPr/>
          </p:nvSpPr>
          <p:spPr bwMode="auto">
            <a:xfrm>
              <a:off x="5302250" y="6946900"/>
              <a:ext cx="2354263" cy="2352675"/>
            </a:xfrm>
            <a:prstGeom prst="ellipse">
              <a:avLst/>
            </a:prstGeom>
            <a:solidFill>
              <a:schemeClr val="accent3"/>
            </a:solidFill>
            <a:ln>
              <a:noFill/>
            </a:ln>
          </p:spPr>
          <p:txBody>
            <a:bodyPr vert="horz" wrap="square" lIns="45720" tIns="22860" rIns="45720" bIns="22860" numCol="1" anchor="t" anchorCtr="0" compatLnSpc="1"/>
            <a:lstStyle/>
            <a:p>
              <a:endParaRPr lang="th-TH" sz="900">
                <a:latin typeface="FZHei-B01S" panose="02010601030101010101" pitchFamily="2" charset="-122"/>
                <a:ea typeface="FZHei-B01S" panose="02010601030101010101" pitchFamily="2" charset="-122"/>
                <a:sym typeface="FZHei-B01S" panose="02010601030101010101" pitchFamily="2" charset="-122"/>
              </a:endParaRPr>
            </a:p>
          </p:txBody>
        </p:sp>
        <p:sp>
          <p:nvSpPr>
            <p:cNvPr id="94" name="Freeform 13"/>
            <p:cNvSpPr/>
            <p:nvPr/>
          </p:nvSpPr>
          <p:spPr bwMode="auto">
            <a:xfrm>
              <a:off x="6107113" y="7631113"/>
              <a:ext cx="765175" cy="1347788"/>
            </a:xfrm>
            <a:custGeom>
              <a:avLst/>
              <a:gdLst>
                <a:gd name="T0" fmla="*/ 24 w 38"/>
                <a:gd name="T1" fmla="*/ 0 h 67"/>
                <a:gd name="T2" fmla="*/ 13 w 38"/>
                <a:gd name="T3" fmla="*/ 0 h 67"/>
                <a:gd name="T4" fmla="*/ 9 w 38"/>
                <a:gd name="T5" fmla="*/ 2 h 67"/>
                <a:gd name="T6" fmla="*/ 6 w 38"/>
                <a:gd name="T7" fmla="*/ 6 h 67"/>
                <a:gd name="T8" fmla="*/ 4 w 38"/>
                <a:gd name="T9" fmla="*/ 13 h 67"/>
                <a:gd name="T10" fmla="*/ 2 w 38"/>
                <a:gd name="T11" fmla="*/ 17 h 67"/>
                <a:gd name="T12" fmla="*/ 2 w 38"/>
                <a:gd name="T13" fmla="*/ 19 h 67"/>
                <a:gd name="T14" fmla="*/ 0 w 38"/>
                <a:gd name="T15" fmla="*/ 24 h 67"/>
                <a:gd name="T16" fmla="*/ 0 w 38"/>
                <a:gd name="T17" fmla="*/ 26 h 67"/>
                <a:gd name="T18" fmla="*/ 0 w 38"/>
                <a:gd name="T19" fmla="*/ 27 h 67"/>
                <a:gd name="T20" fmla="*/ 1 w 38"/>
                <a:gd name="T21" fmla="*/ 29 h 67"/>
                <a:gd name="T22" fmla="*/ 2 w 38"/>
                <a:gd name="T23" fmla="*/ 30 h 67"/>
                <a:gd name="T24" fmla="*/ 5 w 38"/>
                <a:gd name="T25" fmla="*/ 28 h 67"/>
                <a:gd name="T26" fmla="*/ 6 w 38"/>
                <a:gd name="T27" fmla="*/ 24 h 67"/>
                <a:gd name="T28" fmla="*/ 8 w 38"/>
                <a:gd name="T29" fmla="*/ 18 h 67"/>
                <a:gd name="T30" fmla="*/ 8 w 38"/>
                <a:gd name="T31" fmla="*/ 17 h 67"/>
                <a:gd name="T32" fmla="*/ 10 w 38"/>
                <a:gd name="T33" fmla="*/ 9 h 67"/>
                <a:gd name="T34" fmla="*/ 12 w 38"/>
                <a:gd name="T35" fmla="*/ 9 h 67"/>
                <a:gd name="T36" fmla="*/ 9 w 38"/>
                <a:gd name="T37" fmla="*/ 17 h 67"/>
                <a:gd name="T38" fmla="*/ 3 w 38"/>
                <a:gd name="T39" fmla="*/ 40 h 67"/>
                <a:gd name="T40" fmla="*/ 12 w 38"/>
                <a:gd name="T41" fmla="*/ 40 h 67"/>
                <a:gd name="T42" fmla="*/ 12 w 38"/>
                <a:gd name="T43" fmla="*/ 50 h 67"/>
                <a:gd name="T44" fmla="*/ 12 w 38"/>
                <a:gd name="T45" fmla="*/ 64 h 67"/>
                <a:gd name="T46" fmla="*/ 12 w 38"/>
                <a:gd name="T47" fmla="*/ 66 h 67"/>
                <a:gd name="T48" fmla="*/ 15 w 38"/>
                <a:gd name="T49" fmla="*/ 67 h 67"/>
                <a:gd name="T50" fmla="*/ 17 w 38"/>
                <a:gd name="T51" fmla="*/ 66 h 67"/>
                <a:gd name="T52" fmla="*/ 18 w 38"/>
                <a:gd name="T53" fmla="*/ 64 h 67"/>
                <a:gd name="T54" fmla="*/ 18 w 38"/>
                <a:gd name="T55" fmla="*/ 50 h 67"/>
                <a:gd name="T56" fmla="*/ 18 w 38"/>
                <a:gd name="T57" fmla="*/ 40 h 67"/>
                <a:gd name="T58" fmla="*/ 20 w 38"/>
                <a:gd name="T59" fmla="*/ 40 h 67"/>
                <a:gd name="T60" fmla="*/ 20 w 38"/>
                <a:gd name="T61" fmla="*/ 50 h 67"/>
                <a:gd name="T62" fmla="*/ 20 w 38"/>
                <a:gd name="T63" fmla="*/ 64 h 67"/>
                <a:gd name="T64" fmla="*/ 20 w 38"/>
                <a:gd name="T65" fmla="*/ 66 h 67"/>
                <a:gd name="T66" fmla="*/ 23 w 38"/>
                <a:gd name="T67" fmla="*/ 67 h 67"/>
                <a:gd name="T68" fmla="*/ 25 w 38"/>
                <a:gd name="T69" fmla="*/ 66 h 67"/>
                <a:gd name="T70" fmla="*/ 26 w 38"/>
                <a:gd name="T71" fmla="*/ 64 h 67"/>
                <a:gd name="T72" fmla="*/ 26 w 38"/>
                <a:gd name="T73" fmla="*/ 50 h 67"/>
                <a:gd name="T74" fmla="*/ 26 w 38"/>
                <a:gd name="T75" fmla="*/ 40 h 67"/>
                <a:gd name="T76" fmla="*/ 35 w 38"/>
                <a:gd name="T77" fmla="*/ 40 h 67"/>
                <a:gd name="T78" fmla="*/ 28 w 38"/>
                <a:gd name="T79" fmla="*/ 17 h 67"/>
                <a:gd name="T80" fmla="*/ 25 w 38"/>
                <a:gd name="T81" fmla="*/ 9 h 67"/>
                <a:gd name="T82" fmla="*/ 27 w 38"/>
                <a:gd name="T83" fmla="*/ 9 h 67"/>
                <a:gd name="T84" fmla="*/ 30 w 38"/>
                <a:gd name="T85" fmla="*/ 17 h 67"/>
                <a:gd name="T86" fmla="*/ 30 w 38"/>
                <a:gd name="T87" fmla="*/ 18 h 67"/>
                <a:gd name="T88" fmla="*/ 32 w 38"/>
                <a:gd name="T89" fmla="*/ 24 h 67"/>
                <a:gd name="T90" fmla="*/ 33 w 38"/>
                <a:gd name="T91" fmla="*/ 28 h 67"/>
                <a:gd name="T92" fmla="*/ 35 w 38"/>
                <a:gd name="T93" fmla="*/ 30 h 67"/>
                <a:gd name="T94" fmla="*/ 36 w 38"/>
                <a:gd name="T95" fmla="*/ 29 h 67"/>
                <a:gd name="T96" fmla="*/ 38 w 38"/>
                <a:gd name="T97" fmla="*/ 27 h 67"/>
                <a:gd name="T98" fmla="*/ 38 w 38"/>
                <a:gd name="T99" fmla="*/ 26 h 67"/>
                <a:gd name="T100" fmla="*/ 37 w 38"/>
                <a:gd name="T101" fmla="*/ 24 h 67"/>
                <a:gd name="T102" fmla="*/ 36 w 38"/>
                <a:gd name="T103" fmla="*/ 19 h 67"/>
                <a:gd name="T104" fmla="*/ 35 w 38"/>
                <a:gd name="T105" fmla="*/ 17 h 67"/>
                <a:gd name="T106" fmla="*/ 34 w 38"/>
                <a:gd name="T107" fmla="*/ 13 h 67"/>
                <a:gd name="T108" fmla="*/ 32 w 38"/>
                <a:gd name="T109" fmla="*/ 6 h 67"/>
                <a:gd name="T110" fmla="*/ 29 w 38"/>
                <a:gd name="T111" fmla="*/ 2 h 67"/>
                <a:gd name="T112" fmla="*/ 24 w 38"/>
                <a:gd name="T113" fmla="*/ 0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8" h="67">
                  <a:moveTo>
                    <a:pt x="24" y="0"/>
                  </a:moveTo>
                  <a:cubicBezTo>
                    <a:pt x="13" y="0"/>
                    <a:pt x="13" y="0"/>
                    <a:pt x="13" y="0"/>
                  </a:cubicBezTo>
                  <a:cubicBezTo>
                    <a:pt x="12" y="0"/>
                    <a:pt x="10" y="0"/>
                    <a:pt x="9" y="2"/>
                  </a:cubicBezTo>
                  <a:cubicBezTo>
                    <a:pt x="7" y="3"/>
                    <a:pt x="6" y="4"/>
                    <a:pt x="6" y="6"/>
                  </a:cubicBezTo>
                  <a:cubicBezTo>
                    <a:pt x="5" y="8"/>
                    <a:pt x="4" y="10"/>
                    <a:pt x="4" y="13"/>
                  </a:cubicBezTo>
                  <a:cubicBezTo>
                    <a:pt x="3" y="14"/>
                    <a:pt x="3" y="16"/>
                    <a:pt x="2" y="17"/>
                  </a:cubicBezTo>
                  <a:cubicBezTo>
                    <a:pt x="2" y="18"/>
                    <a:pt x="2" y="18"/>
                    <a:pt x="2" y="19"/>
                  </a:cubicBezTo>
                  <a:cubicBezTo>
                    <a:pt x="1" y="21"/>
                    <a:pt x="1" y="22"/>
                    <a:pt x="0" y="24"/>
                  </a:cubicBezTo>
                  <a:cubicBezTo>
                    <a:pt x="0" y="25"/>
                    <a:pt x="0" y="26"/>
                    <a:pt x="0" y="26"/>
                  </a:cubicBezTo>
                  <a:cubicBezTo>
                    <a:pt x="0" y="26"/>
                    <a:pt x="0" y="27"/>
                    <a:pt x="0" y="27"/>
                  </a:cubicBezTo>
                  <a:cubicBezTo>
                    <a:pt x="0" y="28"/>
                    <a:pt x="0" y="29"/>
                    <a:pt x="1" y="29"/>
                  </a:cubicBezTo>
                  <a:cubicBezTo>
                    <a:pt x="2" y="30"/>
                    <a:pt x="2" y="30"/>
                    <a:pt x="2" y="30"/>
                  </a:cubicBezTo>
                  <a:cubicBezTo>
                    <a:pt x="4" y="30"/>
                    <a:pt x="4" y="29"/>
                    <a:pt x="5" y="28"/>
                  </a:cubicBezTo>
                  <a:cubicBezTo>
                    <a:pt x="5" y="27"/>
                    <a:pt x="5" y="26"/>
                    <a:pt x="6" y="24"/>
                  </a:cubicBezTo>
                  <a:cubicBezTo>
                    <a:pt x="7" y="22"/>
                    <a:pt x="7" y="20"/>
                    <a:pt x="8" y="18"/>
                  </a:cubicBezTo>
                  <a:cubicBezTo>
                    <a:pt x="8" y="17"/>
                    <a:pt x="8" y="17"/>
                    <a:pt x="8" y="17"/>
                  </a:cubicBezTo>
                  <a:cubicBezTo>
                    <a:pt x="8" y="15"/>
                    <a:pt x="9" y="12"/>
                    <a:pt x="10" y="9"/>
                  </a:cubicBezTo>
                  <a:cubicBezTo>
                    <a:pt x="12" y="9"/>
                    <a:pt x="12" y="9"/>
                    <a:pt x="12" y="9"/>
                  </a:cubicBezTo>
                  <a:cubicBezTo>
                    <a:pt x="9" y="17"/>
                    <a:pt x="9" y="17"/>
                    <a:pt x="9" y="17"/>
                  </a:cubicBezTo>
                  <a:cubicBezTo>
                    <a:pt x="3" y="40"/>
                    <a:pt x="3" y="40"/>
                    <a:pt x="3" y="40"/>
                  </a:cubicBezTo>
                  <a:cubicBezTo>
                    <a:pt x="12" y="40"/>
                    <a:pt x="12" y="40"/>
                    <a:pt x="12" y="40"/>
                  </a:cubicBezTo>
                  <a:cubicBezTo>
                    <a:pt x="12" y="50"/>
                    <a:pt x="12" y="50"/>
                    <a:pt x="12" y="50"/>
                  </a:cubicBezTo>
                  <a:cubicBezTo>
                    <a:pt x="12" y="64"/>
                    <a:pt x="12" y="64"/>
                    <a:pt x="12" y="64"/>
                  </a:cubicBezTo>
                  <a:cubicBezTo>
                    <a:pt x="12" y="65"/>
                    <a:pt x="12" y="66"/>
                    <a:pt x="12" y="66"/>
                  </a:cubicBezTo>
                  <a:cubicBezTo>
                    <a:pt x="13" y="67"/>
                    <a:pt x="14" y="67"/>
                    <a:pt x="15" y="67"/>
                  </a:cubicBezTo>
                  <a:cubicBezTo>
                    <a:pt x="16" y="67"/>
                    <a:pt x="16" y="67"/>
                    <a:pt x="17" y="66"/>
                  </a:cubicBezTo>
                  <a:cubicBezTo>
                    <a:pt x="18" y="66"/>
                    <a:pt x="18" y="65"/>
                    <a:pt x="18" y="64"/>
                  </a:cubicBezTo>
                  <a:cubicBezTo>
                    <a:pt x="18" y="50"/>
                    <a:pt x="18" y="50"/>
                    <a:pt x="18" y="50"/>
                  </a:cubicBezTo>
                  <a:cubicBezTo>
                    <a:pt x="18" y="40"/>
                    <a:pt x="18" y="40"/>
                    <a:pt x="18" y="40"/>
                  </a:cubicBezTo>
                  <a:cubicBezTo>
                    <a:pt x="20" y="40"/>
                    <a:pt x="20" y="40"/>
                    <a:pt x="20" y="40"/>
                  </a:cubicBezTo>
                  <a:cubicBezTo>
                    <a:pt x="20" y="50"/>
                    <a:pt x="20" y="50"/>
                    <a:pt x="20" y="50"/>
                  </a:cubicBezTo>
                  <a:cubicBezTo>
                    <a:pt x="20" y="64"/>
                    <a:pt x="20" y="64"/>
                    <a:pt x="20" y="64"/>
                  </a:cubicBezTo>
                  <a:cubicBezTo>
                    <a:pt x="20" y="65"/>
                    <a:pt x="20" y="66"/>
                    <a:pt x="20" y="66"/>
                  </a:cubicBezTo>
                  <a:cubicBezTo>
                    <a:pt x="21" y="67"/>
                    <a:pt x="22" y="67"/>
                    <a:pt x="23" y="67"/>
                  </a:cubicBezTo>
                  <a:cubicBezTo>
                    <a:pt x="24" y="67"/>
                    <a:pt x="24" y="67"/>
                    <a:pt x="25" y="66"/>
                  </a:cubicBezTo>
                  <a:cubicBezTo>
                    <a:pt x="26" y="66"/>
                    <a:pt x="26" y="65"/>
                    <a:pt x="26" y="64"/>
                  </a:cubicBezTo>
                  <a:cubicBezTo>
                    <a:pt x="26" y="50"/>
                    <a:pt x="26" y="50"/>
                    <a:pt x="26" y="50"/>
                  </a:cubicBezTo>
                  <a:cubicBezTo>
                    <a:pt x="26" y="40"/>
                    <a:pt x="26" y="40"/>
                    <a:pt x="26" y="40"/>
                  </a:cubicBezTo>
                  <a:cubicBezTo>
                    <a:pt x="35" y="40"/>
                    <a:pt x="35" y="40"/>
                    <a:pt x="35" y="40"/>
                  </a:cubicBezTo>
                  <a:cubicBezTo>
                    <a:pt x="28" y="17"/>
                    <a:pt x="28" y="17"/>
                    <a:pt x="28" y="17"/>
                  </a:cubicBezTo>
                  <a:cubicBezTo>
                    <a:pt x="25" y="9"/>
                    <a:pt x="25" y="9"/>
                    <a:pt x="25" y="9"/>
                  </a:cubicBezTo>
                  <a:cubicBezTo>
                    <a:pt x="27" y="9"/>
                    <a:pt x="27" y="9"/>
                    <a:pt x="27" y="9"/>
                  </a:cubicBezTo>
                  <a:cubicBezTo>
                    <a:pt x="28" y="12"/>
                    <a:pt x="29" y="15"/>
                    <a:pt x="30" y="17"/>
                  </a:cubicBezTo>
                  <a:cubicBezTo>
                    <a:pt x="30" y="18"/>
                    <a:pt x="30" y="18"/>
                    <a:pt x="30" y="18"/>
                  </a:cubicBezTo>
                  <a:cubicBezTo>
                    <a:pt x="30" y="20"/>
                    <a:pt x="31" y="22"/>
                    <a:pt x="32" y="24"/>
                  </a:cubicBezTo>
                  <a:cubicBezTo>
                    <a:pt x="32" y="26"/>
                    <a:pt x="32" y="27"/>
                    <a:pt x="33" y="28"/>
                  </a:cubicBezTo>
                  <a:cubicBezTo>
                    <a:pt x="33" y="29"/>
                    <a:pt x="34" y="30"/>
                    <a:pt x="35" y="30"/>
                  </a:cubicBezTo>
                  <a:cubicBezTo>
                    <a:pt x="36" y="29"/>
                    <a:pt x="36" y="29"/>
                    <a:pt x="36" y="29"/>
                  </a:cubicBezTo>
                  <a:cubicBezTo>
                    <a:pt x="37" y="29"/>
                    <a:pt x="38" y="28"/>
                    <a:pt x="38" y="27"/>
                  </a:cubicBezTo>
                  <a:cubicBezTo>
                    <a:pt x="38" y="26"/>
                    <a:pt x="38" y="26"/>
                    <a:pt x="38" y="26"/>
                  </a:cubicBezTo>
                  <a:cubicBezTo>
                    <a:pt x="37" y="26"/>
                    <a:pt x="37" y="25"/>
                    <a:pt x="37" y="24"/>
                  </a:cubicBezTo>
                  <a:cubicBezTo>
                    <a:pt x="37" y="22"/>
                    <a:pt x="36" y="21"/>
                    <a:pt x="36" y="19"/>
                  </a:cubicBezTo>
                  <a:cubicBezTo>
                    <a:pt x="35" y="18"/>
                    <a:pt x="35" y="18"/>
                    <a:pt x="35" y="17"/>
                  </a:cubicBezTo>
                  <a:cubicBezTo>
                    <a:pt x="35" y="16"/>
                    <a:pt x="34" y="14"/>
                    <a:pt x="34" y="13"/>
                  </a:cubicBezTo>
                  <a:cubicBezTo>
                    <a:pt x="33" y="10"/>
                    <a:pt x="32" y="8"/>
                    <a:pt x="32" y="6"/>
                  </a:cubicBezTo>
                  <a:cubicBezTo>
                    <a:pt x="31" y="4"/>
                    <a:pt x="30" y="3"/>
                    <a:pt x="29" y="2"/>
                  </a:cubicBezTo>
                  <a:cubicBezTo>
                    <a:pt x="27" y="0"/>
                    <a:pt x="26" y="0"/>
                    <a:pt x="24" y="0"/>
                  </a:cubicBezTo>
                </a:path>
              </a:pathLst>
            </a:custGeom>
            <a:solidFill>
              <a:srgbClr val="FEF3E4"/>
            </a:solidFill>
            <a:ln>
              <a:noFill/>
            </a:ln>
            <a:extLst>
              <a:ext uri="{91240B29-F687-4F45-9708-019B960494DF}">
                <a14:hiddenLine xmlns:a14="http://schemas.microsoft.com/office/drawing/2010/main" w="9525">
                  <a:solidFill>
                    <a:srgbClr val="000000"/>
                  </a:solidFill>
                  <a:round/>
                </a14:hiddenLine>
              </a:ext>
            </a:extLst>
          </p:spPr>
          <p:txBody>
            <a:bodyPr vert="horz" wrap="square" lIns="45720" tIns="22860" rIns="45720" bIns="22860" numCol="1" anchor="t" anchorCtr="0" compatLnSpc="1"/>
            <a:lstStyle/>
            <a:p>
              <a:endParaRPr lang="th-TH" sz="900">
                <a:latin typeface="FZHei-B01S" panose="02010601030101010101" pitchFamily="2" charset="-122"/>
                <a:ea typeface="FZHei-B01S" panose="02010601030101010101" pitchFamily="2" charset="-122"/>
                <a:sym typeface="FZHei-B01S" panose="02010601030101010101" pitchFamily="2" charset="-122"/>
              </a:endParaRPr>
            </a:p>
          </p:txBody>
        </p:sp>
        <p:sp>
          <p:nvSpPr>
            <p:cNvPr id="95" name="Freeform 14"/>
            <p:cNvSpPr/>
            <p:nvPr/>
          </p:nvSpPr>
          <p:spPr bwMode="auto">
            <a:xfrm>
              <a:off x="6348413" y="7308850"/>
              <a:ext cx="261938" cy="282575"/>
            </a:xfrm>
            <a:custGeom>
              <a:avLst/>
              <a:gdLst>
                <a:gd name="T0" fmla="*/ 7 w 13"/>
                <a:gd name="T1" fmla="*/ 0 h 14"/>
                <a:gd name="T2" fmla="*/ 2 w 13"/>
                <a:gd name="T3" fmla="*/ 2 h 14"/>
                <a:gd name="T4" fmla="*/ 0 w 13"/>
                <a:gd name="T5" fmla="*/ 7 h 14"/>
                <a:gd name="T6" fmla="*/ 0 w 13"/>
                <a:gd name="T7" fmla="*/ 9 h 14"/>
                <a:gd name="T8" fmla="*/ 2 w 13"/>
                <a:gd name="T9" fmla="*/ 12 h 14"/>
                <a:gd name="T10" fmla="*/ 7 w 13"/>
                <a:gd name="T11" fmla="*/ 14 h 14"/>
                <a:gd name="T12" fmla="*/ 12 w 13"/>
                <a:gd name="T13" fmla="*/ 12 h 14"/>
                <a:gd name="T14" fmla="*/ 13 w 13"/>
                <a:gd name="T15" fmla="*/ 9 h 14"/>
                <a:gd name="T16" fmla="*/ 13 w 13"/>
                <a:gd name="T17" fmla="*/ 7 h 14"/>
                <a:gd name="T18" fmla="*/ 12 w 13"/>
                <a:gd name="T19" fmla="*/ 2 h 14"/>
                <a:gd name="T20" fmla="*/ 7 w 13"/>
                <a:gd name="T21" fmla="*/ 0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 h="14">
                  <a:moveTo>
                    <a:pt x="7" y="0"/>
                  </a:moveTo>
                  <a:cubicBezTo>
                    <a:pt x="5" y="0"/>
                    <a:pt x="3" y="1"/>
                    <a:pt x="2" y="2"/>
                  </a:cubicBezTo>
                  <a:cubicBezTo>
                    <a:pt x="1" y="4"/>
                    <a:pt x="0" y="5"/>
                    <a:pt x="0" y="7"/>
                  </a:cubicBezTo>
                  <a:cubicBezTo>
                    <a:pt x="0" y="8"/>
                    <a:pt x="0" y="8"/>
                    <a:pt x="0" y="9"/>
                  </a:cubicBezTo>
                  <a:cubicBezTo>
                    <a:pt x="0" y="10"/>
                    <a:pt x="1" y="11"/>
                    <a:pt x="2" y="12"/>
                  </a:cubicBezTo>
                  <a:cubicBezTo>
                    <a:pt x="3" y="13"/>
                    <a:pt x="5" y="14"/>
                    <a:pt x="7" y="14"/>
                  </a:cubicBezTo>
                  <a:cubicBezTo>
                    <a:pt x="9" y="14"/>
                    <a:pt x="10" y="13"/>
                    <a:pt x="12" y="12"/>
                  </a:cubicBezTo>
                  <a:cubicBezTo>
                    <a:pt x="12" y="11"/>
                    <a:pt x="13" y="10"/>
                    <a:pt x="13" y="9"/>
                  </a:cubicBezTo>
                  <a:cubicBezTo>
                    <a:pt x="13" y="8"/>
                    <a:pt x="13" y="8"/>
                    <a:pt x="13" y="7"/>
                  </a:cubicBezTo>
                  <a:cubicBezTo>
                    <a:pt x="13" y="5"/>
                    <a:pt x="13" y="4"/>
                    <a:pt x="12" y="2"/>
                  </a:cubicBezTo>
                  <a:cubicBezTo>
                    <a:pt x="10" y="1"/>
                    <a:pt x="9" y="0"/>
                    <a:pt x="7" y="0"/>
                  </a:cubicBezTo>
                </a:path>
              </a:pathLst>
            </a:custGeom>
            <a:solidFill>
              <a:srgbClr val="FEF3E4"/>
            </a:solidFill>
            <a:ln>
              <a:noFill/>
            </a:ln>
            <a:extLst>
              <a:ext uri="{91240B29-F687-4F45-9708-019B960494DF}">
                <a14:hiddenLine xmlns:a14="http://schemas.microsoft.com/office/drawing/2010/main" w="9525">
                  <a:solidFill>
                    <a:srgbClr val="000000"/>
                  </a:solidFill>
                  <a:round/>
                </a14:hiddenLine>
              </a:ext>
            </a:extLst>
          </p:spPr>
          <p:txBody>
            <a:bodyPr vert="horz" wrap="square" lIns="45720" tIns="22860" rIns="45720" bIns="22860" numCol="1" anchor="t" anchorCtr="0" compatLnSpc="1"/>
            <a:lstStyle/>
            <a:p>
              <a:endParaRPr lang="th-TH" sz="900">
                <a:latin typeface="FZHei-B01S" panose="02010601030101010101" pitchFamily="2" charset="-122"/>
                <a:ea typeface="FZHei-B01S" panose="02010601030101010101" pitchFamily="2" charset="-122"/>
                <a:sym typeface="FZHei-B01S" panose="02010601030101010101" pitchFamily="2" charset="-122"/>
              </a:endParaRPr>
            </a:p>
          </p:txBody>
        </p:sp>
      </p:grpSp>
      <p:grpSp>
        <p:nvGrpSpPr>
          <p:cNvPr id="96" name="กลุ่ม 95"/>
          <p:cNvGrpSpPr/>
          <p:nvPr/>
        </p:nvGrpSpPr>
        <p:grpSpPr>
          <a:xfrm>
            <a:off x="6731977" y="1569245"/>
            <a:ext cx="1166019" cy="1166019"/>
            <a:chOff x="5283200" y="3890963"/>
            <a:chExt cx="2332038" cy="2332038"/>
          </a:xfrm>
        </p:grpSpPr>
        <p:sp>
          <p:nvSpPr>
            <p:cNvPr id="97" name="Oval 8"/>
            <p:cNvSpPr>
              <a:spLocks noChangeArrowheads="1"/>
            </p:cNvSpPr>
            <p:nvPr/>
          </p:nvSpPr>
          <p:spPr bwMode="auto">
            <a:xfrm>
              <a:off x="5283200" y="3890963"/>
              <a:ext cx="2332038" cy="2332038"/>
            </a:xfrm>
            <a:prstGeom prst="ellipse">
              <a:avLst/>
            </a:prstGeom>
            <a:solidFill>
              <a:schemeClr val="accent6"/>
            </a:solidFill>
            <a:ln>
              <a:noFill/>
            </a:ln>
          </p:spPr>
          <p:txBody>
            <a:bodyPr vert="horz" wrap="square" lIns="45720" tIns="22860" rIns="45720" bIns="22860" numCol="1" anchor="t" anchorCtr="0" compatLnSpc="1"/>
            <a:lstStyle/>
            <a:p>
              <a:endParaRPr lang="th-TH" sz="900">
                <a:latin typeface="FZHei-B01S" panose="02010601030101010101" pitchFamily="2" charset="-122"/>
                <a:ea typeface="FZHei-B01S" panose="02010601030101010101" pitchFamily="2" charset="-122"/>
                <a:sym typeface="FZHei-B01S" panose="02010601030101010101" pitchFamily="2" charset="-122"/>
              </a:endParaRPr>
            </a:p>
          </p:txBody>
        </p:sp>
        <p:sp>
          <p:nvSpPr>
            <p:cNvPr id="98" name="Freeform 15"/>
            <p:cNvSpPr/>
            <p:nvPr/>
          </p:nvSpPr>
          <p:spPr bwMode="auto">
            <a:xfrm>
              <a:off x="6127750" y="4573588"/>
              <a:ext cx="663575" cy="1347788"/>
            </a:xfrm>
            <a:custGeom>
              <a:avLst/>
              <a:gdLst>
                <a:gd name="T0" fmla="*/ 24 w 33"/>
                <a:gd name="T1" fmla="*/ 0 h 67"/>
                <a:gd name="T2" fmla="*/ 9 w 33"/>
                <a:gd name="T3" fmla="*/ 0 h 67"/>
                <a:gd name="T4" fmla="*/ 4 w 33"/>
                <a:gd name="T5" fmla="*/ 1 h 67"/>
                <a:gd name="T6" fmla="*/ 3 w 33"/>
                <a:gd name="T7" fmla="*/ 3 h 67"/>
                <a:gd name="T8" fmla="*/ 0 w 33"/>
                <a:gd name="T9" fmla="*/ 9 h 67"/>
                <a:gd name="T10" fmla="*/ 0 w 33"/>
                <a:gd name="T11" fmla="*/ 30 h 67"/>
                <a:gd name="T12" fmla="*/ 1 w 33"/>
                <a:gd name="T13" fmla="*/ 32 h 67"/>
                <a:gd name="T14" fmla="*/ 3 w 33"/>
                <a:gd name="T15" fmla="*/ 33 h 67"/>
                <a:gd name="T16" fmla="*/ 5 w 33"/>
                <a:gd name="T17" fmla="*/ 32 h 67"/>
                <a:gd name="T18" fmla="*/ 6 w 33"/>
                <a:gd name="T19" fmla="*/ 30 h 67"/>
                <a:gd name="T20" fmla="*/ 6 w 33"/>
                <a:gd name="T21" fmla="*/ 11 h 67"/>
                <a:gd name="T22" fmla="*/ 8 w 33"/>
                <a:gd name="T23" fmla="*/ 11 h 67"/>
                <a:gd name="T24" fmla="*/ 8 w 33"/>
                <a:gd name="T25" fmla="*/ 34 h 67"/>
                <a:gd name="T26" fmla="*/ 8 w 33"/>
                <a:gd name="T27" fmla="*/ 59 h 67"/>
                <a:gd name="T28" fmla="*/ 8 w 33"/>
                <a:gd name="T29" fmla="*/ 63 h 67"/>
                <a:gd name="T30" fmla="*/ 9 w 33"/>
                <a:gd name="T31" fmla="*/ 66 h 67"/>
                <a:gd name="T32" fmla="*/ 12 w 33"/>
                <a:gd name="T33" fmla="*/ 67 h 67"/>
                <a:gd name="T34" fmla="*/ 15 w 33"/>
                <a:gd name="T35" fmla="*/ 66 h 67"/>
                <a:gd name="T36" fmla="*/ 16 w 33"/>
                <a:gd name="T37" fmla="*/ 63 h 67"/>
                <a:gd name="T38" fmla="*/ 16 w 33"/>
                <a:gd name="T39" fmla="*/ 59 h 67"/>
                <a:gd name="T40" fmla="*/ 16 w 33"/>
                <a:gd name="T41" fmla="*/ 34 h 67"/>
                <a:gd name="T42" fmla="*/ 16 w 33"/>
                <a:gd name="T43" fmla="*/ 33 h 67"/>
                <a:gd name="T44" fmla="*/ 17 w 33"/>
                <a:gd name="T45" fmla="*/ 33 h 67"/>
                <a:gd name="T46" fmla="*/ 17 w 33"/>
                <a:gd name="T47" fmla="*/ 34 h 67"/>
                <a:gd name="T48" fmla="*/ 17 w 33"/>
                <a:gd name="T49" fmla="*/ 59 h 67"/>
                <a:gd name="T50" fmla="*/ 17 w 33"/>
                <a:gd name="T51" fmla="*/ 63 h 67"/>
                <a:gd name="T52" fmla="*/ 19 w 33"/>
                <a:gd name="T53" fmla="*/ 66 h 67"/>
                <a:gd name="T54" fmla="*/ 22 w 33"/>
                <a:gd name="T55" fmla="*/ 67 h 67"/>
                <a:gd name="T56" fmla="*/ 24 w 33"/>
                <a:gd name="T57" fmla="*/ 66 h 67"/>
                <a:gd name="T58" fmla="*/ 25 w 33"/>
                <a:gd name="T59" fmla="*/ 63 h 67"/>
                <a:gd name="T60" fmla="*/ 25 w 33"/>
                <a:gd name="T61" fmla="*/ 59 h 67"/>
                <a:gd name="T62" fmla="*/ 25 w 33"/>
                <a:gd name="T63" fmla="*/ 34 h 67"/>
                <a:gd name="T64" fmla="*/ 25 w 33"/>
                <a:gd name="T65" fmla="*/ 11 h 67"/>
                <a:gd name="T66" fmla="*/ 27 w 33"/>
                <a:gd name="T67" fmla="*/ 11 h 67"/>
                <a:gd name="T68" fmla="*/ 27 w 33"/>
                <a:gd name="T69" fmla="*/ 30 h 67"/>
                <a:gd name="T70" fmla="*/ 28 w 33"/>
                <a:gd name="T71" fmla="*/ 32 h 67"/>
                <a:gd name="T72" fmla="*/ 30 w 33"/>
                <a:gd name="T73" fmla="*/ 33 h 67"/>
                <a:gd name="T74" fmla="*/ 32 w 33"/>
                <a:gd name="T75" fmla="*/ 32 h 67"/>
                <a:gd name="T76" fmla="*/ 33 w 33"/>
                <a:gd name="T77" fmla="*/ 30 h 67"/>
                <a:gd name="T78" fmla="*/ 33 w 33"/>
                <a:gd name="T79" fmla="*/ 9 h 67"/>
                <a:gd name="T80" fmla="*/ 30 w 33"/>
                <a:gd name="T81" fmla="*/ 3 h 67"/>
                <a:gd name="T82" fmla="*/ 29 w 33"/>
                <a:gd name="T83" fmla="*/ 1 h 67"/>
                <a:gd name="T84" fmla="*/ 24 w 33"/>
                <a:gd name="T85" fmla="*/ 0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3" h="67">
                  <a:moveTo>
                    <a:pt x="24" y="0"/>
                  </a:moveTo>
                  <a:cubicBezTo>
                    <a:pt x="9" y="0"/>
                    <a:pt x="9" y="0"/>
                    <a:pt x="9" y="0"/>
                  </a:cubicBezTo>
                  <a:cubicBezTo>
                    <a:pt x="7" y="0"/>
                    <a:pt x="6" y="0"/>
                    <a:pt x="4" y="1"/>
                  </a:cubicBezTo>
                  <a:cubicBezTo>
                    <a:pt x="4" y="2"/>
                    <a:pt x="3" y="2"/>
                    <a:pt x="3" y="3"/>
                  </a:cubicBezTo>
                  <a:cubicBezTo>
                    <a:pt x="1" y="4"/>
                    <a:pt x="0" y="6"/>
                    <a:pt x="0" y="9"/>
                  </a:cubicBezTo>
                  <a:cubicBezTo>
                    <a:pt x="0" y="30"/>
                    <a:pt x="0" y="30"/>
                    <a:pt x="0" y="30"/>
                  </a:cubicBezTo>
                  <a:cubicBezTo>
                    <a:pt x="0" y="31"/>
                    <a:pt x="1" y="31"/>
                    <a:pt x="1" y="32"/>
                  </a:cubicBezTo>
                  <a:cubicBezTo>
                    <a:pt x="2" y="33"/>
                    <a:pt x="2" y="33"/>
                    <a:pt x="3" y="33"/>
                  </a:cubicBezTo>
                  <a:cubicBezTo>
                    <a:pt x="4" y="33"/>
                    <a:pt x="5" y="33"/>
                    <a:pt x="5" y="32"/>
                  </a:cubicBezTo>
                  <a:cubicBezTo>
                    <a:pt x="6" y="31"/>
                    <a:pt x="6" y="31"/>
                    <a:pt x="6" y="30"/>
                  </a:cubicBezTo>
                  <a:cubicBezTo>
                    <a:pt x="6" y="11"/>
                    <a:pt x="6" y="11"/>
                    <a:pt x="6" y="11"/>
                  </a:cubicBezTo>
                  <a:cubicBezTo>
                    <a:pt x="8" y="11"/>
                    <a:pt x="8" y="11"/>
                    <a:pt x="8" y="11"/>
                  </a:cubicBezTo>
                  <a:cubicBezTo>
                    <a:pt x="8" y="34"/>
                    <a:pt x="8" y="34"/>
                    <a:pt x="8" y="34"/>
                  </a:cubicBezTo>
                  <a:cubicBezTo>
                    <a:pt x="8" y="59"/>
                    <a:pt x="8" y="59"/>
                    <a:pt x="8" y="59"/>
                  </a:cubicBezTo>
                  <a:cubicBezTo>
                    <a:pt x="8" y="63"/>
                    <a:pt x="8" y="63"/>
                    <a:pt x="8" y="63"/>
                  </a:cubicBezTo>
                  <a:cubicBezTo>
                    <a:pt x="8" y="64"/>
                    <a:pt x="8" y="65"/>
                    <a:pt x="9" y="66"/>
                  </a:cubicBezTo>
                  <a:cubicBezTo>
                    <a:pt x="10" y="67"/>
                    <a:pt x="11" y="67"/>
                    <a:pt x="12" y="67"/>
                  </a:cubicBezTo>
                  <a:cubicBezTo>
                    <a:pt x="13" y="67"/>
                    <a:pt x="14" y="67"/>
                    <a:pt x="15" y="66"/>
                  </a:cubicBezTo>
                  <a:cubicBezTo>
                    <a:pt x="15" y="65"/>
                    <a:pt x="16" y="64"/>
                    <a:pt x="16" y="63"/>
                  </a:cubicBezTo>
                  <a:cubicBezTo>
                    <a:pt x="16" y="59"/>
                    <a:pt x="16" y="59"/>
                    <a:pt x="16" y="59"/>
                  </a:cubicBezTo>
                  <a:cubicBezTo>
                    <a:pt x="16" y="34"/>
                    <a:pt x="16" y="34"/>
                    <a:pt x="16" y="34"/>
                  </a:cubicBezTo>
                  <a:cubicBezTo>
                    <a:pt x="16" y="33"/>
                    <a:pt x="16" y="33"/>
                    <a:pt x="16" y="33"/>
                  </a:cubicBezTo>
                  <a:cubicBezTo>
                    <a:pt x="17" y="33"/>
                    <a:pt x="17" y="33"/>
                    <a:pt x="17" y="33"/>
                  </a:cubicBezTo>
                  <a:cubicBezTo>
                    <a:pt x="17" y="34"/>
                    <a:pt x="17" y="34"/>
                    <a:pt x="17" y="34"/>
                  </a:cubicBezTo>
                  <a:cubicBezTo>
                    <a:pt x="17" y="59"/>
                    <a:pt x="17" y="59"/>
                    <a:pt x="17" y="59"/>
                  </a:cubicBezTo>
                  <a:cubicBezTo>
                    <a:pt x="17" y="63"/>
                    <a:pt x="17" y="63"/>
                    <a:pt x="17" y="63"/>
                  </a:cubicBezTo>
                  <a:cubicBezTo>
                    <a:pt x="17" y="64"/>
                    <a:pt x="18" y="65"/>
                    <a:pt x="19" y="66"/>
                  </a:cubicBezTo>
                  <a:cubicBezTo>
                    <a:pt x="19" y="67"/>
                    <a:pt x="20" y="67"/>
                    <a:pt x="22" y="67"/>
                  </a:cubicBezTo>
                  <a:cubicBezTo>
                    <a:pt x="23" y="67"/>
                    <a:pt x="23" y="67"/>
                    <a:pt x="24" y="66"/>
                  </a:cubicBezTo>
                  <a:cubicBezTo>
                    <a:pt x="25" y="65"/>
                    <a:pt x="25" y="64"/>
                    <a:pt x="25" y="63"/>
                  </a:cubicBezTo>
                  <a:cubicBezTo>
                    <a:pt x="25" y="59"/>
                    <a:pt x="25" y="59"/>
                    <a:pt x="25" y="59"/>
                  </a:cubicBezTo>
                  <a:cubicBezTo>
                    <a:pt x="25" y="34"/>
                    <a:pt x="25" y="34"/>
                    <a:pt x="25" y="34"/>
                  </a:cubicBezTo>
                  <a:cubicBezTo>
                    <a:pt x="25" y="11"/>
                    <a:pt x="25" y="11"/>
                    <a:pt x="25" y="11"/>
                  </a:cubicBezTo>
                  <a:cubicBezTo>
                    <a:pt x="27" y="11"/>
                    <a:pt x="27" y="11"/>
                    <a:pt x="27" y="11"/>
                  </a:cubicBezTo>
                  <a:cubicBezTo>
                    <a:pt x="27" y="30"/>
                    <a:pt x="27" y="30"/>
                    <a:pt x="27" y="30"/>
                  </a:cubicBezTo>
                  <a:cubicBezTo>
                    <a:pt x="27" y="31"/>
                    <a:pt x="27" y="31"/>
                    <a:pt x="28" y="32"/>
                  </a:cubicBezTo>
                  <a:cubicBezTo>
                    <a:pt x="28" y="33"/>
                    <a:pt x="29" y="33"/>
                    <a:pt x="30" y="33"/>
                  </a:cubicBezTo>
                  <a:cubicBezTo>
                    <a:pt x="31" y="33"/>
                    <a:pt x="31" y="33"/>
                    <a:pt x="32" y="32"/>
                  </a:cubicBezTo>
                  <a:cubicBezTo>
                    <a:pt x="32" y="31"/>
                    <a:pt x="33" y="31"/>
                    <a:pt x="33" y="30"/>
                  </a:cubicBezTo>
                  <a:cubicBezTo>
                    <a:pt x="33" y="9"/>
                    <a:pt x="33" y="9"/>
                    <a:pt x="33" y="9"/>
                  </a:cubicBezTo>
                  <a:cubicBezTo>
                    <a:pt x="33" y="6"/>
                    <a:pt x="32" y="4"/>
                    <a:pt x="30" y="3"/>
                  </a:cubicBezTo>
                  <a:cubicBezTo>
                    <a:pt x="30" y="2"/>
                    <a:pt x="29" y="2"/>
                    <a:pt x="29" y="1"/>
                  </a:cubicBezTo>
                  <a:cubicBezTo>
                    <a:pt x="27" y="0"/>
                    <a:pt x="26" y="0"/>
                    <a:pt x="24" y="0"/>
                  </a:cubicBezTo>
                </a:path>
              </a:pathLst>
            </a:custGeom>
            <a:solidFill>
              <a:srgbClr val="FDECE2"/>
            </a:solidFill>
            <a:ln>
              <a:noFill/>
            </a:ln>
            <a:extLst>
              <a:ext uri="{91240B29-F687-4F45-9708-019B960494DF}">
                <a14:hiddenLine xmlns:a14="http://schemas.microsoft.com/office/drawing/2010/main" w="9525">
                  <a:solidFill>
                    <a:srgbClr val="000000"/>
                  </a:solidFill>
                  <a:round/>
                </a14:hiddenLine>
              </a:ext>
            </a:extLst>
          </p:spPr>
          <p:txBody>
            <a:bodyPr vert="horz" wrap="square" lIns="45720" tIns="22860" rIns="45720" bIns="22860" numCol="1" anchor="t" anchorCtr="0" compatLnSpc="1"/>
            <a:lstStyle/>
            <a:p>
              <a:endParaRPr lang="th-TH" sz="900">
                <a:latin typeface="FZHei-B01S" panose="02010601030101010101" pitchFamily="2" charset="-122"/>
                <a:ea typeface="FZHei-B01S" panose="02010601030101010101" pitchFamily="2" charset="-122"/>
                <a:sym typeface="FZHei-B01S" panose="02010601030101010101" pitchFamily="2" charset="-122"/>
              </a:endParaRPr>
            </a:p>
          </p:txBody>
        </p:sp>
        <p:sp>
          <p:nvSpPr>
            <p:cNvPr id="99" name="Freeform 16"/>
            <p:cNvSpPr/>
            <p:nvPr/>
          </p:nvSpPr>
          <p:spPr bwMode="auto">
            <a:xfrm>
              <a:off x="6329363" y="4271963"/>
              <a:ext cx="260350" cy="261938"/>
            </a:xfrm>
            <a:custGeom>
              <a:avLst/>
              <a:gdLst>
                <a:gd name="T0" fmla="*/ 7 w 13"/>
                <a:gd name="T1" fmla="*/ 0 h 13"/>
                <a:gd name="T2" fmla="*/ 2 w 13"/>
                <a:gd name="T3" fmla="*/ 2 h 13"/>
                <a:gd name="T4" fmla="*/ 0 w 13"/>
                <a:gd name="T5" fmla="*/ 6 h 13"/>
                <a:gd name="T6" fmla="*/ 2 w 13"/>
                <a:gd name="T7" fmla="*/ 11 h 13"/>
                <a:gd name="T8" fmla="*/ 7 w 13"/>
                <a:gd name="T9" fmla="*/ 13 h 13"/>
                <a:gd name="T10" fmla="*/ 11 w 13"/>
                <a:gd name="T11" fmla="*/ 11 h 13"/>
                <a:gd name="T12" fmla="*/ 13 w 13"/>
                <a:gd name="T13" fmla="*/ 6 h 13"/>
                <a:gd name="T14" fmla="*/ 11 w 13"/>
                <a:gd name="T15" fmla="*/ 2 h 13"/>
                <a:gd name="T16" fmla="*/ 7 w 13"/>
                <a:gd name="T17" fmla="*/ 0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 h="13">
                  <a:moveTo>
                    <a:pt x="7" y="0"/>
                  </a:moveTo>
                  <a:cubicBezTo>
                    <a:pt x="5" y="0"/>
                    <a:pt x="3" y="0"/>
                    <a:pt x="2" y="2"/>
                  </a:cubicBezTo>
                  <a:cubicBezTo>
                    <a:pt x="0" y="3"/>
                    <a:pt x="0" y="5"/>
                    <a:pt x="0" y="6"/>
                  </a:cubicBezTo>
                  <a:cubicBezTo>
                    <a:pt x="0" y="8"/>
                    <a:pt x="0" y="10"/>
                    <a:pt x="2" y="11"/>
                  </a:cubicBezTo>
                  <a:cubicBezTo>
                    <a:pt x="3" y="13"/>
                    <a:pt x="5" y="13"/>
                    <a:pt x="7" y="13"/>
                  </a:cubicBezTo>
                  <a:cubicBezTo>
                    <a:pt x="8" y="13"/>
                    <a:pt x="10" y="13"/>
                    <a:pt x="11" y="11"/>
                  </a:cubicBezTo>
                  <a:cubicBezTo>
                    <a:pt x="13" y="10"/>
                    <a:pt x="13" y="8"/>
                    <a:pt x="13" y="6"/>
                  </a:cubicBezTo>
                  <a:cubicBezTo>
                    <a:pt x="13" y="5"/>
                    <a:pt x="13" y="3"/>
                    <a:pt x="11" y="2"/>
                  </a:cubicBezTo>
                  <a:cubicBezTo>
                    <a:pt x="10" y="0"/>
                    <a:pt x="8" y="0"/>
                    <a:pt x="7" y="0"/>
                  </a:cubicBezTo>
                </a:path>
              </a:pathLst>
            </a:custGeom>
            <a:solidFill>
              <a:srgbClr val="FDECE2"/>
            </a:solidFill>
            <a:ln>
              <a:noFill/>
            </a:ln>
            <a:extLst>
              <a:ext uri="{91240B29-F687-4F45-9708-019B960494DF}">
                <a14:hiddenLine xmlns:a14="http://schemas.microsoft.com/office/drawing/2010/main" w="9525">
                  <a:solidFill>
                    <a:srgbClr val="000000"/>
                  </a:solidFill>
                  <a:round/>
                </a14:hiddenLine>
              </a:ext>
            </a:extLst>
          </p:spPr>
          <p:txBody>
            <a:bodyPr vert="horz" wrap="square" lIns="45720" tIns="22860" rIns="45720" bIns="22860" numCol="1" anchor="t" anchorCtr="0" compatLnSpc="1"/>
            <a:lstStyle/>
            <a:p>
              <a:endParaRPr lang="th-TH" sz="900">
                <a:latin typeface="FZHei-B01S" panose="02010601030101010101" pitchFamily="2" charset="-122"/>
                <a:ea typeface="FZHei-B01S" panose="02010601030101010101" pitchFamily="2" charset="-122"/>
                <a:sym typeface="FZHei-B01S" panose="02010601030101010101" pitchFamily="2" charset="-122"/>
              </a:endParaRPr>
            </a:p>
          </p:txBody>
        </p:sp>
      </p:grpSp>
      <p:grpSp>
        <p:nvGrpSpPr>
          <p:cNvPr id="100" name="กลุ่ม 99"/>
          <p:cNvGrpSpPr/>
          <p:nvPr/>
        </p:nvGrpSpPr>
        <p:grpSpPr>
          <a:xfrm>
            <a:off x="8078970" y="1835793"/>
            <a:ext cx="1646591" cy="376533"/>
            <a:chOff x="9762826" y="5958899"/>
            <a:chExt cx="3293181" cy="753065"/>
          </a:xfrm>
        </p:grpSpPr>
        <p:sp>
          <p:nvSpPr>
            <p:cNvPr id="101" name="Round Same Side Corner Rectangle 59"/>
            <p:cNvSpPr/>
            <p:nvPr/>
          </p:nvSpPr>
          <p:spPr>
            <a:xfrm rot="5400000">
              <a:off x="11037255" y="4743353"/>
              <a:ext cx="753065" cy="3184158"/>
            </a:xfrm>
            <a:prstGeom prst="round2SameRect">
              <a:avLst>
                <a:gd name="adj1" fmla="val 50000"/>
                <a:gd name="adj2" fmla="val 50000"/>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lIns="109711" tIns="54855" rIns="109711" bIns="54855" rtlCol="0" anchor="ctr"/>
            <a:lstStyle/>
            <a:p>
              <a:pPr algn="r"/>
              <a:endParaRPr lang="bg-BG" sz="900" dirty="0">
                <a:latin typeface="Lato Light"/>
                <a:ea typeface="FZHei-B01S" panose="02010601030101010101" pitchFamily="2" charset="-122"/>
                <a:sym typeface="FZHei-B01S" panose="02010601030101010101" pitchFamily="2" charset="-122"/>
              </a:endParaRPr>
            </a:p>
          </p:txBody>
        </p:sp>
        <p:sp>
          <p:nvSpPr>
            <p:cNvPr id="102" name="TextBox 101"/>
            <p:cNvSpPr txBox="1"/>
            <p:nvPr/>
          </p:nvSpPr>
          <p:spPr>
            <a:xfrm>
              <a:off x="9762826" y="6001809"/>
              <a:ext cx="3293181" cy="615553"/>
            </a:xfrm>
            <a:prstGeom prst="rect">
              <a:avLst/>
            </a:prstGeom>
            <a:noFill/>
          </p:spPr>
          <p:txBody>
            <a:bodyPr wrap="square" lIns="0" tIns="0" rIns="0" bIns="0" rtlCol="0">
              <a:spAutoFit/>
            </a:bodyPr>
            <a:lstStyle/>
            <a:p>
              <a:pPr algn="ctr"/>
              <a:r>
                <a:rPr lang="en-US" sz="2000" b="1" dirty="0">
                  <a:solidFill>
                    <a:schemeClr val="bg1"/>
                  </a:solidFill>
                  <a:latin typeface="FZHei-B01S" panose="02010601030101010101" pitchFamily="2" charset="-122"/>
                  <a:ea typeface="FZHei-B01S" panose="02010601030101010101" pitchFamily="2" charset="-122"/>
                  <a:cs typeface="Lato Regular"/>
                  <a:sym typeface="FZHei-B01S" panose="02010601030101010101" pitchFamily="2" charset="-122"/>
                </a:rPr>
                <a:t>Man</a:t>
              </a:r>
              <a:endParaRPr lang="en-US" sz="2000" b="1" dirty="0">
                <a:solidFill>
                  <a:schemeClr val="bg1"/>
                </a:solidFill>
                <a:latin typeface="FZHei-B01S" panose="02010601030101010101" pitchFamily="2" charset="-122"/>
                <a:ea typeface="FZHei-B01S" panose="02010601030101010101" pitchFamily="2" charset="-122"/>
                <a:cs typeface="Lato Regular"/>
                <a:sym typeface="FZHei-B01S" panose="02010601030101010101" pitchFamily="2" charset="-122"/>
              </a:endParaRPr>
            </a:p>
          </p:txBody>
        </p:sp>
      </p:grpSp>
      <p:sp>
        <p:nvSpPr>
          <p:cNvPr id="103" name="TextBox 102"/>
          <p:cNvSpPr txBox="1"/>
          <p:nvPr/>
        </p:nvSpPr>
        <p:spPr>
          <a:xfrm>
            <a:off x="8110715" y="2314166"/>
            <a:ext cx="3384448" cy="480113"/>
          </a:xfrm>
          <a:prstGeom prst="rect">
            <a:avLst/>
          </a:prstGeom>
          <a:noFill/>
        </p:spPr>
        <p:txBody>
          <a:bodyPr wrap="square" lIns="109711" tIns="54855" rIns="109711" bIns="54855" rtlCol="0">
            <a:spAutoFit/>
          </a:bodyPr>
          <a:lstStyle/>
          <a:p>
            <a:r>
              <a:rPr lang="zh-CN" altLang="en-US" sz="1200" dirty="0">
                <a:solidFill>
                  <a:schemeClr val="tx1">
                    <a:lumMod val="50000"/>
                    <a:lumOff val="50000"/>
                  </a:schemeClr>
                </a:solidFill>
                <a:latin typeface="FZHei-B01S" panose="02010601030101010101" pitchFamily="2" charset="-122"/>
                <a:ea typeface="FZHei-B01S" panose="02010601030101010101" pitchFamily="2" charset="-122"/>
                <a:cs typeface="Lato" pitchFamily="34" charset="0"/>
                <a:sym typeface="FZHei-B01S" panose="02010601030101010101" pitchFamily="2" charset="-122"/>
              </a:rPr>
              <a:t>点击添加标题点击添加标题点击添加标题点击添加标题点击添加标题</a:t>
            </a:r>
            <a:endParaRPr lang="en-US" sz="1200" dirty="0">
              <a:solidFill>
                <a:schemeClr val="tx1">
                  <a:lumMod val="50000"/>
                  <a:lumOff val="50000"/>
                </a:schemeClr>
              </a:solidFill>
              <a:latin typeface="FZHei-B01S" panose="02010601030101010101" pitchFamily="2" charset="-122"/>
              <a:ea typeface="FZHei-B01S" panose="02010601030101010101" pitchFamily="2" charset="-122"/>
              <a:cs typeface="Lato" pitchFamily="34" charset="0"/>
              <a:sym typeface="FZHei-B01S" panose="02010601030101010101" pitchFamily="2" charset="-122"/>
            </a:endParaRPr>
          </a:p>
        </p:txBody>
      </p:sp>
      <p:grpSp>
        <p:nvGrpSpPr>
          <p:cNvPr id="104" name="กลุ่ม 103"/>
          <p:cNvGrpSpPr/>
          <p:nvPr/>
        </p:nvGrpSpPr>
        <p:grpSpPr>
          <a:xfrm>
            <a:off x="8040870" y="3474241"/>
            <a:ext cx="1646591" cy="376533"/>
            <a:chOff x="9762826" y="5958899"/>
            <a:chExt cx="3293181" cy="753065"/>
          </a:xfrm>
        </p:grpSpPr>
        <p:sp>
          <p:nvSpPr>
            <p:cNvPr id="105" name="Round Same Side Corner Rectangle 59"/>
            <p:cNvSpPr/>
            <p:nvPr/>
          </p:nvSpPr>
          <p:spPr>
            <a:xfrm rot="5400000">
              <a:off x="11037255" y="4743353"/>
              <a:ext cx="753065" cy="3184158"/>
            </a:xfrm>
            <a:prstGeom prst="round2SameRect">
              <a:avLst>
                <a:gd name="adj1" fmla="val 50000"/>
                <a:gd name="adj2" fmla="val 5000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109711" tIns="54855" rIns="109711" bIns="54855" rtlCol="0" anchor="ctr"/>
            <a:lstStyle/>
            <a:p>
              <a:pPr algn="r"/>
              <a:endParaRPr lang="bg-BG" sz="900" dirty="0">
                <a:latin typeface="Lato Light"/>
                <a:ea typeface="FZHei-B01S" panose="02010601030101010101" pitchFamily="2" charset="-122"/>
                <a:sym typeface="FZHei-B01S" panose="02010601030101010101" pitchFamily="2" charset="-122"/>
              </a:endParaRPr>
            </a:p>
          </p:txBody>
        </p:sp>
        <p:sp>
          <p:nvSpPr>
            <p:cNvPr id="106" name="TextBox 105"/>
            <p:cNvSpPr txBox="1"/>
            <p:nvPr/>
          </p:nvSpPr>
          <p:spPr>
            <a:xfrm>
              <a:off x="9762826" y="6001809"/>
              <a:ext cx="3293181" cy="615553"/>
            </a:xfrm>
            <a:prstGeom prst="rect">
              <a:avLst/>
            </a:prstGeom>
            <a:noFill/>
          </p:spPr>
          <p:txBody>
            <a:bodyPr wrap="square" lIns="0" tIns="0" rIns="0" bIns="0" rtlCol="0">
              <a:spAutoFit/>
            </a:bodyPr>
            <a:lstStyle/>
            <a:p>
              <a:pPr algn="ctr"/>
              <a:r>
                <a:rPr lang="en-US" sz="2000" b="1" dirty="0">
                  <a:solidFill>
                    <a:schemeClr val="bg1"/>
                  </a:solidFill>
                  <a:latin typeface="FZHei-B01S" panose="02010601030101010101" pitchFamily="2" charset="-122"/>
                  <a:ea typeface="FZHei-B01S" panose="02010601030101010101" pitchFamily="2" charset="-122"/>
                  <a:cs typeface="Lato Regular"/>
                  <a:sym typeface="FZHei-B01S" panose="02010601030101010101" pitchFamily="2" charset="-122"/>
                </a:rPr>
                <a:t>Woman</a:t>
              </a:r>
              <a:endParaRPr lang="en-US" sz="2000" b="1" dirty="0">
                <a:solidFill>
                  <a:schemeClr val="bg1"/>
                </a:solidFill>
                <a:latin typeface="FZHei-B01S" panose="02010601030101010101" pitchFamily="2" charset="-122"/>
                <a:ea typeface="FZHei-B01S" panose="02010601030101010101" pitchFamily="2" charset="-122"/>
                <a:cs typeface="Lato Regular"/>
                <a:sym typeface="FZHei-B01S" panose="02010601030101010101" pitchFamily="2" charset="-122"/>
              </a:endParaRPr>
            </a:p>
          </p:txBody>
        </p:sp>
      </p:grpSp>
      <p:sp>
        <p:nvSpPr>
          <p:cNvPr id="107" name="TextBox 106"/>
          <p:cNvSpPr txBox="1"/>
          <p:nvPr/>
        </p:nvSpPr>
        <p:spPr>
          <a:xfrm>
            <a:off x="8072615" y="3952614"/>
            <a:ext cx="3384448" cy="480113"/>
          </a:xfrm>
          <a:prstGeom prst="rect">
            <a:avLst/>
          </a:prstGeom>
          <a:noFill/>
        </p:spPr>
        <p:txBody>
          <a:bodyPr wrap="square" lIns="109711" tIns="54855" rIns="109711" bIns="54855" rtlCol="0">
            <a:spAutoFit/>
          </a:bodyPr>
          <a:lstStyle/>
          <a:p>
            <a:r>
              <a:rPr lang="zh-CN" altLang="en-US" sz="1200" dirty="0">
                <a:solidFill>
                  <a:schemeClr val="tx1">
                    <a:lumMod val="50000"/>
                    <a:lumOff val="50000"/>
                  </a:schemeClr>
                </a:solidFill>
                <a:latin typeface="FZHei-B01S" panose="02010601030101010101" pitchFamily="2" charset="-122"/>
                <a:ea typeface="FZHei-B01S" panose="02010601030101010101" pitchFamily="2" charset="-122"/>
                <a:cs typeface="Lato" pitchFamily="34" charset="0"/>
                <a:sym typeface="FZHei-B01S" panose="02010601030101010101" pitchFamily="2" charset="-122"/>
              </a:rPr>
              <a:t>点击添加标题点击添加标题点击添加标题点击添加标题点击添加标题</a:t>
            </a:r>
            <a:endParaRPr lang="en-US" sz="1200" dirty="0">
              <a:solidFill>
                <a:schemeClr val="tx1">
                  <a:lumMod val="50000"/>
                  <a:lumOff val="50000"/>
                </a:schemeClr>
              </a:solidFill>
              <a:latin typeface="FZHei-B01S" panose="02010601030101010101" pitchFamily="2" charset="-122"/>
              <a:ea typeface="FZHei-B01S" panose="02010601030101010101" pitchFamily="2" charset="-122"/>
              <a:cs typeface="Lato" pitchFamily="34" charset="0"/>
              <a:sym typeface="FZHei-B01S" panose="02010601030101010101" pitchFamily="2" charset="-122"/>
            </a:endParaRPr>
          </a:p>
        </p:txBody>
      </p:sp>
      <p:grpSp>
        <p:nvGrpSpPr>
          <p:cNvPr id="108" name="กลุ่ม 107"/>
          <p:cNvGrpSpPr/>
          <p:nvPr/>
        </p:nvGrpSpPr>
        <p:grpSpPr>
          <a:xfrm>
            <a:off x="8053677" y="5036193"/>
            <a:ext cx="1646591" cy="376533"/>
            <a:chOff x="9762826" y="5958899"/>
            <a:chExt cx="3293181" cy="753065"/>
          </a:xfrm>
        </p:grpSpPr>
        <p:sp>
          <p:nvSpPr>
            <p:cNvPr id="109" name="Round Same Side Corner Rectangle 59"/>
            <p:cNvSpPr/>
            <p:nvPr/>
          </p:nvSpPr>
          <p:spPr>
            <a:xfrm rot="5400000">
              <a:off x="11037255" y="4743353"/>
              <a:ext cx="753065" cy="3184158"/>
            </a:xfrm>
            <a:prstGeom prst="round2SameRect">
              <a:avLst>
                <a:gd name="adj1" fmla="val 50000"/>
                <a:gd name="adj2" fmla="val 50000"/>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lIns="109711" tIns="54855" rIns="109711" bIns="54855" rtlCol="0" anchor="ctr"/>
            <a:lstStyle/>
            <a:p>
              <a:pPr algn="r"/>
              <a:endParaRPr lang="bg-BG" sz="900" dirty="0">
                <a:latin typeface="Lato Light"/>
                <a:ea typeface="FZHei-B01S" panose="02010601030101010101" pitchFamily="2" charset="-122"/>
                <a:sym typeface="FZHei-B01S" panose="02010601030101010101" pitchFamily="2" charset="-122"/>
              </a:endParaRPr>
            </a:p>
          </p:txBody>
        </p:sp>
        <p:sp>
          <p:nvSpPr>
            <p:cNvPr id="110" name="TextBox 109"/>
            <p:cNvSpPr txBox="1"/>
            <p:nvPr/>
          </p:nvSpPr>
          <p:spPr>
            <a:xfrm>
              <a:off x="9762826" y="6001809"/>
              <a:ext cx="3293181" cy="615553"/>
            </a:xfrm>
            <a:prstGeom prst="rect">
              <a:avLst/>
            </a:prstGeom>
            <a:noFill/>
          </p:spPr>
          <p:txBody>
            <a:bodyPr wrap="square" lIns="0" tIns="0" rIns="0" bIns="0" rtlCol="0">
              <a:spAutoFit/>
            </a:bodyPr>
            <a:lstStyle/>
            <a:p>
              <a:pPr algn="ctr"/>
              <a:r>
                <a:rPr lang="en-US" sz="2000" b="1" dirty="0">
                  <a:solidFill>
                    <a:schemeClr val="bg1"/>
                  </a:solidFill>
                  <a:latin typeface="FZHei-B01S" panose="02010601030101010101" pitchFamily="2" charset="-122"/>
                  <a:ea typeface="FZHei-B01S" panose="02010601030101010101" pitchFamily="2" charset="-122"/>
                  <a:cs typeface="Lato Regular"/>
                  <a:sym typeface="FZHei-B01S" panose="02010601030101010101" pitchFamily="2" charset="-122"/>
                </a:rPr>
                <a:t>All</a:t>
              </a:r>
              <a:endParaRPr lang="en-US" sz="2000" b="1" dirty="0">
                <a:solidFill>
                  <a:schemeClr val="bg1"/>
                </a:solidFill>
                <a:latin typeface="FZHei-B01S" panose="02010601030101010101" pitchFamily="2" charset="-122"/>
                <a:ea typeface="FZHei-B01S" panose="02010601030101010101" pitchFamily="2" charset="-122"/>
                <a:cs typeface="Lato Regular"/>
                <a:sym typeface="FZHei-B01S" panose="02010601030101010101" pitchFamily="2" charset="-122"/>
              </a:endParaRPr>
            </a:p>
          </p:txBody>
        </p:sp>
      </p:grpSp>
      <p:sp>
        <p:nvSpPr>
          <p:cNvPr id="111" name="TextBox 110"/>
          <p:cNvSpPr txBox="1"/>
          <p:nvPr/>
        </p:nvSpPr>
        <p:spPr>
          <a:xfrm>
            <a:off x="8085421" y="5514566"/>
            <a:ext cx="3384448" cy="480113"/>
          </a:xfrm>
          <a:prstGeom prst="rect">
            <a:avLst/>
          </a:prstGeom>
          <a:noFill/>
        </p:spPr>
        <p:txBody>
          <a:bodyPr wrap="square" lIns="109711" tIns="54855" rIns="109711" bIns="54855" rtlCol="0">
            <a:spAutoFit/>
          </a:bodyPr>
          <a:lstStyle/>
          <a:p>
            <a:r>
              <a:rPr lang="zh-CN" altLang="en-US" sz="1200" dirty="0">
                <a:solidFill>
                  <a:schemeClr val="tx1">
                    <a:lumMod val="50000"/>
                    <a:lumOff val="50000"/>
                  </a:schemeClr>
                </a:solidFill>
                <a:latin typeface="FZHei-B01S" panose="02010601030101010101" pitchFamily="2" charset="-122"/>
                <a:ea typeface="FZHei-B01S" panose="02010601030101010101" pitchFamily="2" charset="-122"/>
                <a:cs typeface="Lato" pitchFamily="34" charset="0"/>
                <a:sym typeface="FZHei-B01S" panose="02010601030101010101" pitchFamily="2" charset="-122"/>
              </a:rPr>
              <a:t>点击添加标题点击添加标题点击添加标题点击添加标题点击添加标题</a:t>
            </a:r>
            <a:endParaRPr lang="en-US" sz="1200" dirty="0">
              <a:solidFill>
                <a:schemeClr val="tx1">
                  <a:lumMod val="50000"/>
                  <a:lumOff val="50000"/>
                </a:schemeClr>
              </a:solidFill>
              <a:latin typeface="FZHei-B01S" panose="02010601030101010101" pitchFamily="2" charset="-122"/>
              <a:ea typeface="FZHei-B01S" panose="02010601030101010101" pitchFamily="2" charset="-122"/>
              <a:cs typeface="Lato" pitchFamily="34" charset="0"/>
              <a:sym typeface="FZHei-B01S" panose="02010601030101010101" pitchFamily="2" charset="-122"/>
            </a:endParaRPr>
          </a:p>
        </p:txBody>
      </p:sp>
      <p:grpSp>
        <p:nvGrpSpPr>
          <p:cNvPr id="49" name="组合 48"/>
          <p:cNvGrpSpPr/>
          <p:nvPr/>
        </p:nvGrpSpPr>
        <p:grpSpPr>
          <a:xfrm>
            <a:off x="179991" y="338466"/>
            <a:ext cx="3254570" cy="563794"/>
            <a:chOff x="744342" y="709010"/>
            <a:chExt cx="3255323" cy="563925"/>
          </a:xfrm>
        </p:grpSpPr>
        <p:sp>
          <p:nvSpPr>
            <p:cNvPr id="50" name="TextBox 8"/>
            <p:cNvSpPr txBox="1">
              <a:spLocks noChangeArrowheads="1"/>
            </p:cNvSpPr>
            <p:nvPr/>
          </p:nvSpPr>
          <p:spPr bwMode="auto">
            <a:xfrm>
              <a:off x="744342" y="709010"/>
              <a:ext cx="3255323"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p>
              <a:pPr algn="ctr" eaLnBrk="1" hangingPunct="1"/>
              <a:r>
                <a:rPr lang="zh-CN" altLang="en-US" sz="3200" dirty="0">
                  <a:solidFill>
                    <a:schemeClr val="accent2"/>
                  </a:solidFill>
                  <a:latin typeface="FZHei-B01S" panose="02010601030101010101" pitchFamily="2" charset="-122"/>
                  <a:ea typeface="FZHei-B01S" panose="02010601030101010101" pitchFamily="2" charset="-122"/>
                  <a:sym typeface="FZHei-B01S" panose="02010601030101010101" pitchFamily="2" charset="-122"/>
                </a:rPr>
                <a:t>加入标题描述</a:t>
              </a:r>
              <a:endParaRPr lang="zh-CN" altLang="en-US" sz="3200" dirty="0">
                <a:solidFill>
                  <a:schemeClr val="accent2"/>
                </a:solidFill>
                <a:latin typeface="FZHei-B01S" panose="02010601030101010101" pitchFamily="2" charset="-122"/>
                <a:ea typeface="FZHei-B01S" panose="02010601030101010101" pitchFamily="2" charset="-122"/>
                <a:sym typeface="FZHei-B01S" panose="02010601030101010101" pitchFamily="2" charset="-122"/>
              </a:endParaRPr>
            </a:p>
          </p:txBody>
        </p:sp>
        <p:cxnSp>
          <p:nvCxnSpPr>
            <p:cNvPr id="51" name="直接连接符 50"/>
            <p:cNvCxnSpPr/>
            <p:nvPr/>
          </p:nvCxnSpPr>
          <p:spPr>
            <a:xfrm>
              <a:off x="881512" y="1272935"/>
              <a:ext cx="2846717"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grpSp>
    </p:spTree>
  </p:cSld>
  <p:clrMapOvr>
    <a:masterClrMapping/>
  </p:clrMapOvr>
  <mc:AlternateContent xmlns:mc="http://schemas.openxmlformats.org/markup-compatibility/2006">
    <mc:Choice xmlns:p14="http://schemas.microsoft.com/office/powerpoint/2010/main" Requires="p14">
      <p:transition spd="slow" p14:dur="1250" advClick="0" advTm="0">
        <p:wipe/>
      </p:transition>
    </mc:Choice>
    <mc:Fallback>
      <p:transition spd="slow" advClick="0" advTm="0">
        <p:wip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39953"/>
                                        </p:tgtEl>
                                        <p:attrNameLst>
                                          <p:attrName>style.visibility</p:attrName>
                                        </p:attrNameLst>
                                      </p:cBhvr>
                                      <p:to>
                                        <p:strVal val="visible"/>
                                      </p:to>
                                    </p:set>
                                    <p:anim calcmode="lin" valueType="num">
                                      <p:cBhvr>
                                        <p:cTn id="7" dur="500" fill="hold"/>
                                        <p:tgtEl>
                                          <p:spTgt spid="39953"/>
                                        </p:tgtEl>
                                        <p:attrNameLst>
                                          <p:attrName>ppt_w</p:attrName>
                                        </p:attrNameLst>
                                      </p:cBhvr>
                                      <p:tavLst>
                                        <p:tav tm="0">
                                          <p:val>
                                            <p:fltVal val="0"/>
                                          </p:val>
                                        </p:tav>
                                        <p:tav tm="100000">
                                          <p:val>
                                            <p:strVal val="#ppt_w"/>
                                          </p:val>
                                        </p:tav>
                                      </p:tavLst>
                                    </p:anim>
                                    <p:anim calcmode="lin" valueType="num">
                                      <p:cBhvr>
                                        <p:cTn id="8" dur="500" fill="hold"/>
                                        <p:tgtEl>
                                          <p:spTgt spid="39953"/>
                                        </p:tgtEl>
                                        <p:attrNameLst>
                                          <p:attrName>ppt_h</p:attrName>
                                        </p:attrNameLst>
                                      </p:cBhvr>
                                      <p:tavLst>
                                        <p:tav tm="0">
                                          <p:val>
                                            <p:fltVal val="0"/>
                                          </p:val>
                                        </p:tav>
                                        <p:tav tm="100000">
                                          <p:val>
                                            <p:strVal val="#ppt_h"/>
                                          </p:val>
                                        </p:tav>
                                      </p:tavLst>
                                    </p:anim>
                                    <p:animEffect transition="in" filter="fade">
                                      <p:cBhvr>
                                        <p:cTn id="9" dur="500"/>
                                        <p:tgtEl>
                                          <p:spTgt spid="39953"/>
                                        </p:tgtEl>
                                      </p:cBhvr>
                                    </p:animEffect>
                                  </p:childTnLst>
                                </p:cTn>
                              </p:par>
                            </p:childTnLst>
                          </p:cTn>
                        </p:par>
                        <p:par>
                          <p:cTn id="10" fill="hold">
                            <p:stCondLst>
                              <p:cond delay="500"/>
                            </p:stCondLst>
                            <p:childTnLst>
                              <p:par>
                                <p:cTn id="11" presetID="22" presetClass="entr" presetSubtype="8" fill="hold" grpId="0" nodeType="afterEffect">
                                  <p:stCondLst>
                                    <p:cond delay="0"/>
                                  </p:stCondLst>
                                  <p:childTnLst>
                                    <p:set>
                                      <p:cBhvr>
                                        <p:cTn id="12" dur="1" fill="hold">
                                          <p:stCondLst>
                                            <p:cond delay="0"/>
                                          </p:stCondLst>
                                        </p:cTn>
                                        <p:tgtEl>
                                          <p:spTgt spid="84"/>
                                        </p:tgtEl>
                                        <p:attrNameLst>
                                          <p:attrName>style.visibility</p:attrName>
                                        </p:attrNameLst>
                                      </p:cBhvr>
                                      <p:to>
                                        <p:strVal val="visible"/>
                                      </p:to>
                                    </p:set>
                                    <p:animEffect transition="in" filter="wipe(left)">
                                      <p:cBhvr>
                                        <p:cTn id="13" dur="250"/>
                                        <p:tgtEl>
                                          <p:spTgt spid="84"/>
                                        </p:tgtEl>
                                      </p:cBhvr>
                                    </p:animEffect>
                                  </p:childTnLst>
                                </p:cTn>
                              </p:par>
                            </p:childTnLst>
                          </p:cTn>
                        </p:par>
                        <p:par>
                          <p:cTn id="14" fill="hold">
                            <p:stCondLst>
                              <p:cond delay="1000"/>
                            </p:stCondLst>
                            <p:childTnLst>
                              <p:par>
                                <p:cTn id="15" presetID="22" presetClass="entr" presetSubtype="2" fill="hold" grpId="0" nodeType="afterEffect">
                                  <p:stCondLst>
                                    <p:cond delay="0"/>
                                  </p:stCondLst>
                                  <p:childTnLst>
                                    <p:set>
                                      <p:cBhvr>
                                        <p:cTn id="16" dur="1" fill="hold">
                                          <p:stCondLst>
                                            <p:cond delay="0"/>
                                          </p:stCondLst>
                                        </p:cTn>
                                        <p:tgtEl>
                                          <p:spTgt spid="85"/>
                                        </p:tgtEl>
                                        <p:attrNameLst>
                                          <p:attrName>style.visibility</p:attrName>
                                        </p:attrNameLst>
                                      </p:cBhvr>
                                      <p:to>
                                        <p:strVal val="visible"/>
                                      </p:to>
                                    </p:set>
                                    <p:animEffect transition="in" filter="wipe(right)">
                                      <p:cBhvr>
                                        <p:cTn id="17" dur="250"/>
                                        <p:tgtEl>
                                          <p:spTgt spid="85"/>
                                        </p:tgtEl>
                                      </p:cBhvr>
                                    </p:animEffect>
                                  </p:childTnLst>
                                </p:cTn>
                              </p:par>
                              <p:par>
                                <p:cTn id="18" presetID="53" presetClass="entr" presetSubtype="16" fill="hold" nodeType="withEffect">
                                  <p:stCondLst>
                                    <p:cond delay="500"/>
                                  </p:stCondLst>
                                  <p:childTnLst>
                                    <p:set>
                                      <p:cBhvr>
                                        <p:cTn id="19" dur="1" fill="hold">
                                          <p:stCondLst>
                                            <p:cond delay="0"/>
                                          </p:stCondLst>
                                        </p:cTn>
                                        <p:tgtEl>
                                          <p:spTgt spid="96"/>
                                        </p:tgtEl>
                                        <p:attrNameLst>
                                          <p:attrName>style.visibility</p:attrName>
                                        </p:attrNameLst>
                                      </p:cBhvr>
                                      <p:to>
                                        <p:strVal val="visible"/>
                                      </p:to>
                                    </p:set>
                                    <p:anim calcmode="lin" valueType="num">
                                      <p:cBhvr>
                                        <p:cTn id="20" dur="500" fill="hold"/>
                                        <p:tgtEl>
                                          <p:spTgt spid="96"/>
                                        </p:tgtEl>
                                        <p:attrNameLst>
                                          <p:attrName>ppt_w</p:attrName>
                                        </p:attrNameLst>
                                      </p:cBhvr>
                                      <p:tavLst>
                                        <p:tav tm="0">
                                          <p:val>
                                            <p:fltVal val="0"/>
                                          </p:val>
                                        </p:tav>
                                        <p:tav tm="100000">
                                          <p:val>
                                            <p:strVal val="#ppt_w"/>
                                          </p:val>
                                        </p:tav>
                                      </p:tavLst>
                                    </p:anim>
                                    <p:anim calcmode="lin" valueType="num">
                                      <p:cBhvr>
                                        <p:cTn id="21" dur="500" fill="hold"/>
                                        <p:tgtEl>
                                          <p:spTgt spid="96"/>
                                        </p:tgtEl>
                                        <p:attrNameLst>
                                          <p:attrName>ppt_h</p:attrName>
                                        </p:attrNameLst>
                                      </p:cBhvr>
                                      <p:tavLst>
                                        <p:tav tm="0">
                                          <p:val>
                                            <p:fltVal val="0"/>
                                          </p:val>
                                        </p:tav>
                                        <p:tav tm="100000">
                                          <p:val>
                                            <p:strVal val="#ppt_h"/>
                                          </p:val>
                                        </p:tav>
                                      </p:tavLst>
                                    </p:anim>
                                    <p:animEffect transition="in" filter="fade">
                                      <p:cBhvr>
                                        <p:cTn id="22" dur="500"/>
                                        <p:tgtEl>
                                          <p:spTgt spid="96"/>
                                        </p:tgtEl>
                                      </p:cBhvr>
                                    </p:animEffect>
                                  </p:childTnLst>
                                </p:cTn>
                              </p:par>
                              <p:par>
                                <p:cTn id="23" presetID="53" presetClass="entr" presetSubtype="16" fill="hold" nodeType="withEffect">
                                  <p:stCondLst>
                                    <p:cond delay="500"/>
                                  </p:stCondLst>
                                  <p:childTnLst>
                                    <p:set>
                                      <p:cBhvr>
                                        <p:cTn id="24" dur="1" fill="hold">
                                          <p:stCondLst>
                                            <p:cond delay="0"/>
                                          </p:stCondLst>
                                        </p:cTn>
                                        <p:tgtEl>
                                          <p:spTgt spid="92"/>
                                        </p:tgtEl>
                                        <p:attrNameLst>
                                          <p:attrName>style.visibility</p:attrName>
                                        </p:attrNameLst>
                                      </p:cBhvr>
                                      <p:to>
                                        <p:strVal val="visible"/>
                                      </p:to>
                                    </p:set>
                                    <p:anim calcmode="lin" valueType="num">
                                      <p:cBhvr>
                                        <p:cTn id="25" dur="500" fill="hold"/>
                                        <p:tgtEl>
                                          <p:spTgt spid="92"/>
                                        </p:tgtEl>
                                        <p:attrNameLst>
                                          <p:attrName>ppt_w</p:attrName>
                                        </p:attrNameLst>
                                      </p:cBhvr>
                                      <p:tavLst>
                                        <p:tav tm="0">
                                          <p:val>
                                            <p:fltVal val="0"/>
                                          </p:val>
                                        </p:tav>
                                        <p:tav tm="100000">
                                          <p:val>
                                            <p:strVal val="#ppt_w"/>
                                          </p:val>
                                        </p:tav>
                                      </p:tavLst>
                                    </p:anim>
                                    <p:anim calcmode="lin" valueType="num">
                                      <p:cBhvr>
                                        <p:cTn id="26" dur="500" fill="hold"/>
                                        <p:tgtEl>
                                          <p:spTgt spid="92"/>
                                        </p:tgtEl>
                                        <p:attrNameLst>
                                          <p:attrName>ppt_h</p:attrName>
                                        </p:attrNameLst>
                                      </p:cBhvr>
                                      <p:tavLst>
                                        <p:tav tm="0">
                                          <p:val>
                                            <p:fltVal val="0"/>
                                          </p:val>
                                        </p:tav>
                                        <p:tav tm="100000">
                                          <p:val>
                                            <p:strVal val="#ppt_h"/>
                                          </p:val>
                                        </p:tav>
                                      </p:tavLst>
                                    </p:anim>
                                    <p:animEffect transition="in" filter="fade">
                                      <p:cBhvr>
                                        <p:cTn id="27" dur="500"/>
                                        <p:tgtEl>
                                          <p:spTgt spid="92"/>
                                        </p:tgtEl>
                                      </p:cBhvr>
                                    </p:animEffect>
                                  </p:childTnLst>
                                </p:cTn>
                              </p:par>
                              <p:par>
                                <p:cTn id="28" presetID="53" presetClass="entr" presetSubtype="16" fill="hold" nodeType="withEffect">
                                  <p:stCondLst>
                                    <p:cond delay="500"/>
                                  </p:stCondLst>
                                  <p:childTnLst>
                                    <p:set>
                                      <p:cBhvr>
                                        <p:cTn id="29" dur="1" fill="hold">
                                          <p:stCondLst>
                                            <p:cond delay="0"/>
                                          </p:stCondLst>
                                        </p:cTn>
                                        <p:tgtEl>
                                          <p:spTgt spid="86"/>
                                        </p:tgtEl>
                                        <p:attrNameLst>
                                          <p:attrName>style.visibility</p:attrName>
                                        </p:attrNameLst>
                                      </p:cBhvr>
                                      <p:to>
                                        <p:strVal val="visible"/>
                                      </p:to>
                                    </p:set>
                                    <p:anim calcmode="lin" valueType="num">
                                      <p:cBhvr>
                                        <p:cTn id="30" dur="500" fill="hold"/>
                                        <p:tgtEl>
                                          <p:spTgt spid="86"/>
                                        </p:tgtEl>
                                        <p:attrNameLst>
                                          <p:attrName>ppt_w</p:attrName>
                                        </p:attrNameLst>
                                      </p:cBhvr>
                                      <p:tavLst>
                                        <p:tav tm="0">
                                          <p:val>
                                            <p:fltVal val="0"/>
                                          </p:val>
                                        </p:tav>
                                        <p:tav tm="100000">
                                          <p:val>
                                            <p:strVal val="#ppt_w"/>
                                          </p:val>
                                        </p:tav>
                                      </p:tavLst>
                                    </p:anim>
                                    <p:anim calcmode="lin" valueType="num">
                                      <p:cBhvr>
                                        <p:cTn id="31" dur="500" fill="hold"/>
                                        <p:tgtEl>
                                          <p:spTgt spid="86"/>
                                        </p:tgtEl>
                                        <p:attrNameLst>
                                          <p:attrName>ppt_h</p:attrName>
                                        </p:attrNameLst>
                                      </p:cBhvr>
                                      <p:tavLst>
                                        <p:tav tm="0">
                                          <p:val>
                                            <p:fltVal val="0"/>
                                          </p:val>
                                        </p:tav>
                                        <p:tav tm="100000">
                                          <p:val>
                                            <p:strVal val="#ppt_h"/>
                                          </p:val>
                                        </p:tav>
                                      </p:tavLst>
                                    </p:anim>
                                    <p:animEffect transition="in" filter="fade">
                                      <p:cBhvr>
                                        <p:cTn id="32" dur="500"/>
                                        <p:tgtEl>
                                          <p:spTgt spid="86"/>
                                        </p:tgtEl>
                                      </p:cBhvr>
                                    </p:animEffect>
                                  </p:childTnLst>
                                </p:cTn>
                              </p:par>
                            </p:childTnLst>
                          </p:cTn>
                        </p:par>
                        <p:par>
                          <p:cTn id="33" fill="hold">
                            <p:stCondLst>
                              <p:cond delay="1500"/>
                            </p:stCondLst>
                            <p:childTnLst>
                              <p:par>
                                <p:cTn id="34" presetID="53" presetClass="entr" presetSubtype="16" fill="hold" nodeType="afterEffect">
                                  <p:stCondLst>
                                    <p:cond delay="0"/>
                                  </p:stCondLst>
                                  <p:childTnLst>
                                    <p:set>
                                      <p:cBhvr>
                                        <p:cTn id="35" dur="1" fill="hold">
                                          <p:stCondLst>
                                            <p:cond delay="0"/>
                                          </p:stCondLst>
                                        </p:cTn>
                                        <p:tgtEl>
                                          <p:spTgt spid="100"/>
                                        </p:tgtEl>
                                        <p:attrNameLst>
                                          <p:attrName>style.visibility</p:attrName>
                                        </p:attrNameLst>
                                      </p:cBhvr>
                                      <p:to>
                                        <p:strVal val="visible"/>
                                      </p:to>
                                    </p:set>
                                    <p:anim calcmode="lin" valueType="num">
                                      <p:cBhvr>
                                        <p:cTn id="36" dur="500" fill="hold"/>
                                        <p:tgtEl>
                                          <p:spTgt spid="100"/>
                                        </p:tgtEl>
                                        <p:attrNameLst>
                                          <p:attrName>ppt_w</p:attrName>
                                        </p:attrNameLst>
                                      </p:cBhvr>
                                      <p:tavLst>
                                        <p:tav tm="0">
                                          <p:val>
                                            <p:fltVal val="0"/>
                                          </p:val>
                                        </p:tav>
                                        <p:tav tm="100000">
                                          <p:val>
                                            <p:strVal val="#ppt_w"/>
                                          </p:val>
                                        </p:tav>
                                      </p:tavLst>
                                    </p:anim>
                                    <p:anim calcmode="lin" valueType="num">
                                      <p:cBhvr>
                                        <p:cTn id="37" dur="500" fill="hold"/>
                                        <p:tgtEl>
                                          <p:spTgt spid="100"/>
                                        </p:tgtEl>
                                        <p:attrNameLst>
                                          <p:attrName>ppt_h</p:attrName>
                                        </p:attrNameLst>
                                      </p:cBhvr>
                                      <p:tavLst>
                                        <p:tav tm="0">
                                          <p:val>
                                            <p:fltVal val="0"/>
                                          </p:val>
                                        </p:tav>
                                        <p:tav tm="100000">
                                          <p:val>
                                            <p:strVal val="#ppt_h"/>
                                          </p:val>
                                        </p:tav>
                                      </p:tavLst>
                                    </p:anim>
                                    <p:animEffect transition="in" filter="fade">
                                      <p:cBhvr>
                                        <p:cTn id="38" dur="500"/>
                                        <p:tgtEl>
                                          <p:spTgt spid="100"/>
                                        </p:tgtEl>
                                      </p:cBhvr>
                                    </p:animEffect>
                                  </p:childTnLst>
                                </p:cTn>
                              </p:par>
                              <p:par>
                                <p:cTn id="39" presetID="22" presetClass="entr" presetSubtype="4" fill="hold" grpId="0" nodeType="withEffect">
                                  <p:stCondLst>
                                    <p:cond delay="500"/>
                                  </p:stCondLst>
                                  <p:childTnLst>
                                    <p:set>
                                      <p:cBhvr>
                                        <p:cTn id="40" dur="1" fill="hold">
                                          <p:stCondLst>
                                            <p:cond delay="0"/>
                                          </p:stCondLst>
                                        </p:cTn>
                                        <p:tgtEl>
                                          <p:spTgt spid="103"/>
                                        </p:tgtEl>
                                        <p:attrNameLst>
                                          <p:attrName>style.visibility</p:attrName>
                                        </p:attrNameLst>
                                      </p:cBhvr>
                                      <p:to>
                                        <p:strVal val="visible"/>
                                      </p:to>
                                    </p:set>
                                    <p:animEffect transition="in" filter="wipe(down)">
                                      <p:cBhvr>
                                        <p:cTn id="41" dur="500"/>
                                        <p:tgtEl>
                                          <p:spTgt spid="103"/>
                                        </p:tgtEl>
                                      </p:cBhvr>
                                    </p:animEffect>
                                  </p:childTnLst>
                                </p:cTn>
                              </p:par>
                            </p:childTnLst>
                          </p:cTn>
                        </p:par>
                        <p:par>
                          <p:cTn id="42" fill="hold">
                            <p:stCondLst>
                              <p:cond delay="2000"/>
                            </p:stCondLst>
                            <p:childTnLst>
                              <p:par>
                                <p:cTn id="43" presetID="53" presetClass="entr" presetSubtype="16" fill="hold" nodeType="afterEffect">
                                  <p:stCondLst>
                                    <p:cond delay="0"/>
                                  </p:stCondLst>
                                  <p:childTnLst>
                                    <p:set>
                                      <p:cBhvr>
                                        <p:cTn id="44" dur="1" fill="hold">
                                          <p:stCondLst>
                                            <p:cond delay="0"/>
                                          </p:stCondLst>
                                        </p:cTn>
                                        <p:tgtEl>
                                          <p:spTgt spid="104"/>
                                        </p:tgtEl>
                                        <p:attrNameLst>
                                          <p:attrName>style.visibility</p:attrName>
                                        </p:attrNameLst>
                                      </p:cBhvr>
                                      <p:to>
                                        <p:strVal val="visible"/>
                                      </p:to>
                                    </p:set>
                                    <p:anim calcmode="lin" valueType="num">
                                      <p:cBhvr>
                                        <p:cTn id="45" dur="500" fill="hold"/>
                                        <p:tgtEl>
                                          <p:spTgt spid="104"/>
                                        </p:tgtEl>
                                        <p:attrNameLst>
                                          <p:attrName>ppt_w</p:attrName>
                                        </p:attrNameLst>
                                      </p:cBhvr>
                                      <p:tavLst>
                                        <p:tav tm="0">
                                          <p:val>
                                            <p:fltVal val="0"/>
                                          </p:val>
                                        </p:tav>
                                        <p:tav tm="100000">
                                          <p:val>
                                            <p:strVal val="#ppt_w"/>
                                          </p:val>
                                        </p:tav>
                                      </p:tavLst>
                                    </p:anim>
                                    <p:anim calcmode="lin" valueType="num">
                                      <p:cBhvr>
                                        <p:cTn id="46" dur="500" fill="hold"/>
                                        <p:tgtEl>
                                          <p:spTgt spid="104"/>
                                        </p:tgtEl>
                                        <p:attrNameLst>
                                          <p:attrName>ppt_h</p:attrName>
                                        </p:attrNameLst>
                                      </p:cBhvr>
                                      <p:tavLst>
                                        <p:tav tm="0">
                                          <p:val>
                                            <p:fltVal val="0"/>
                                          </p:val>
                                        </p:tav>
                                        <p:tav tm="100000">
                                          <p:val>
                                            <p:strVal val="#ppt_h"/>
                                          </p:val>
                                        </p:tav>
                                      </p:tavLst>
                                    </p:anim>
                                    <p:animEffect transition="in" filter="fade">
                                      <p:cBhvr>
                                        <p:cTn id="47" dur="500"/>
                                        <p:tgtEl>
                                          <p:spTgt spid="104"/>
                                        </p:tgtEl>
                                      </p:cBhvr>
                                    </p:animEffect>
                                  </p:childTnLst>
                                </p:cTn>
                              </p:par>
                              <p:par>
                                <p:cTn id="48" presetID="22" presetClass="entr" presetSubtype="4" fill="hold" grpId="0" nodeType="withEffect">
                                  <p:stCondLst>
                                    <p:cond delay="500"/>
                                  </p:stCondLst>
                                  <p:childTnLst>
                                    <p:set>
                                      <p:cBhvr>
                                        <p:cTn id="49" dur="1" fill="hold">
                                          <p:stCondLst>
                                            <p:cond delay="0"/>
                                          </p:stCondLst>
                                        </p:cTn>
                                        <p:tgtEl>
                                          <p:spTgt spid="107"/>
                                        </p:tgtEl>
                                        <p:attrNameLst>
                                          <p:attrName>style.visibility</p:attrName>
                                        </p:attrNameLst>
                                      </p:cBhvr>
                                      <p:to>
                                        <p:strVal val="visible"/>
                                      </p:to>
                                    </p:set>
                                    <p:animEffect transition="in" filter="wipe(down)">
                                      <p:cBhvr>
                                        <p:cTn id="50" dur="500"/>
                                        <p:tgtEl>
                                          <p:spTgt spid="107"/>
                                        </p:tgtEl>
                                      </p:cBhvr>
                                    </p:animEffect>
                                  </p:childTnLst>
                                </p:cTn>
                              </p:par>
                            </p:childTnLst>
                          </p:cTn>
                        </p:par>
                        <p:par>
                          <p:cTn id="51" fill="hold">
                            <p:stCondLst>
                              <p:cond delay="2500"/>
                            </p:stCondLst>
                            <p:childTnLst>
                              <p:par>
                                <p:cTn id="52" presetID="53" presetClass="entr" presetSubtype="16" fill="hold" nodeType="afterEffect">
                                  <p:stCondLst>
                                    <p:cond delay="0"/>
                                  </p:stCondLst>
                                  <p:childTnLst>
                                    <p:set>
                                      <p:cBhvr>
                                        <p:cTn id="53" dur="1" fill="hold">
                                          <p:stCondLst>
                                            <p:cond delay="0"/>
                                          </p:stCondLst>
                                        </p:cTn>
                                        <p:tgtEl>
                                          <p:spTgt spid="108"/>
                                        </p:tgtEl>
                                        <p:attrNameLst>
                                          <p:attrName>style.visibility</p:attrName>
                                        </p:attrNameLst>
                                      </p:cBhvr>
                                      <p:to>
                                        <p:strVal val="visible"/>
                                      </p:to>
                                    </p:set>
                                    <p:anim calcmode="lin" valueType="num">
                                      <p:cBhvr>
                                        <p:cTn id="54" dur="500" fill="hold"/>
                                        <p:tgtEl>
                                          <p:spTgt spid="108"/>
                                        </p:tgtEl>
                                        <p:attrNameLst>
                                          <p:attrName>ppt_w</p:attrName>
                                        </p:attrNameLst>
                                      </p:cBhvr>
                                      <p:tavLst>
                                        <p:tav tm="0">
                                          <p:val>
                                            <p:fltVal val="0"/>
                                          </p:val>
                                        </p:tav>
                                        <p:tav tm="100000">
                                          <p:val>
                                            <p:strVal val="#ppt_w"/>
                                          </p:val>
                                        </p:tav>
                                      </p:tavLst>
                                    </p:anim>
                                    <p:anim calcmode="lin" valueType="num">
                                      <p:cBhvr>
                                        <p:cTn id="55" dur="500" fill="hold"/>
                                        <p:tgtEl>
                                          <p:spTgt spid="108"/>
                                        </p:tgtEl>
                                        <p:attrNameLst>
                                          <p:attrName>ppt_h</p:attrName>
                                        </p:attrNameLst>
                                      </p:cBhvr>
                                      <p:tavLst>
                                        <p:tav tm="0">
                                          <p:val>
                                            <p:fltVal val="0"/>
                                          </p:val>
                                        </p:tav>
                                        <p:tav tm="100000">
                                          <p:val>
                                            <p:strVal val="#ppt_h"/>
                                          </p:val>
                                        </p:tav>
                                      </p:tavLst>
                                    </p:anim>
                                    <p:animEffect transition="in" filter="fade">
                                      <p:cBhvr>
                                        <p:cTn id="56" dur="500"/>
                                        <p:tgtEl>
                                          <p:spTgt spid="108"/>
                                        </p:tgtEl>
                                      </p:cBhvr>
                                    </p:animEffect>
                                  </p:childTnLst>
                                </p:cTn>
                              </p:par>
                              <p:par>
                                <p:cTn id="57" presetID="22" presetClass="entr" presetSubtype="4" fill="hold" grpId="0" nodeType="withEffect">
                                  <p:stCondLst>
                                    <p:cond delay="500"/>
                                  </p:stCondLst>
                                  <p:childTnLst>
                                    <p:set>
                                      <p:cBhvr>
                                        <p:cTn id="58" dur="1" fill="hold">
                                          <p:stCondLst>
                                            <p:cond delay="0"/>
                                          </p:stCondLst>
                                        </p:cTn>
                                        <p:tgtEl>
                                          <p:spTgt spid="111"/>
                                        </p:tgtEl>
                                        <p:attrNameLst>
                                          <p:attrName>style.visibility</p:attrName>
                                        </p:attrNameLst>
                                      </p:cBhvr>
                                      <p:to>
                                        <p:strVal val="visible"/>
                                      </p:to>
                                    </p:set>
                                    <p:animEffect transition="in" filter="wipe(down)">
                                      <p:cBhvr>
                                        <p:cTn id="59" dur="500"/>
                                        <p:tgtEl>
                                          <p:spTgt spid="111"/>
                                        </p:tgtEl>
                                      </p:cBhvr>
                                    </p:animEffect>
                                  </p:childTnLst>
                                </p:cTn>
                              </p:par>
                              <p:par>
                                <p:cTn id="60" presetID="42" presetClass="entr" presetSubtype="0" fill="hold" nodeType="withEffect">
                                  <p:stCondLst>
                                    <p:cond delay="0"/>
                                  </p:stCondLst>
                                  <p:childTnLst>
                                    <p:set>
                                      <p:cBhvr>
                                        <p:cTn id="61" dur="1" fill="hold">
                                          <p:stCondLst>
                                            <p:cond delay="0"/>
                                          </p:stCondLst>
                                        </p:cTn>
                                        <p:tgtEl>
                                          <p:spTgt spid="49"/>
                                        </p:tgtEl>
                                        <p:attrNameLst>
                                          <p:attrName>style.visibility</p:attrName>
                                        </p:attrNameLst>
                                      </p:cBhvr>
                                      <p:to>
                                        <p:strVal val="visible"/>
                                      </p:to>
                                    </p:set>
                                    <p:animEffect transition="in" filter="fade">
                                      <p:cBhvr>
                                        <p:cTn id="62" dur="500"/>
                                        <p:tgtEl>
                                          <p:spTgt spid="49"/>
                                        </p:tgtEl>
                                      </p:cBhvr>
                                    </p:animEffect>
                                    <p:anim calcmode="lin" valueType="num">
                                      <p:cBhvr>
                                        <p:cTn id="63" dur="500" fill="hold"/>
                                        <p:tgtEl>
                                          <p:spTgt spid="49"/>
                                        </p:tgtEl>
                                        <p:attrNameLst>
                                          <p:attrName>ppt_x</p:attrName>
                                        </p:attrNameLst>
                                      </p:cBhvr>
                                      <p:tavLst>
                                        <p:tav tm="0">
                                          <p:val>
                                            <p:strVal val="#ppt_x"/>
                                          </p:val>
                                        </p:tav>
                                        <p:tav tm="100000">
                                          <p:val>
                                            <p:strVal val="#ppt_x"/>
                                          </p:val>
                                        </p:tav>
                                      </p:tavLst>
                                    </p:anim>
                                    <p:anim calcmode="lin" valueType="num">
                                      <p:cBhvr>
                                        <p:cTn id="64" dur="500" fill="hold"/>
                                        <p:tgtEl>
                                          <p:spTgt spid="4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4" grpId="0"/>
      <p:bldP spid="85" grpId="0"/>
      <p:bldP spid="103" grpId="0"/>
      <p:bldP spid="107" grpId="0"/>
      <p:bldP spid="111"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rotWithShape="1">
          <a:blip r:embed="rId1">
            <a:extLst>
              <a:ext uri="{28A0092B-C50C-407E-A947-70E740481C1C}">
                <a14:useLocalDpi xmlns:a14="http://schemas.microsoft.com/office/drawing/2010/main" val="0"/>
              </a:ext>
            </a:extLst>
          </a:blip>
          <a:srcRect l="15080" t="50000" r="13408" b="12852"/>
          <a:stretch>
            <a:fillRect/>
          </a:stretch>
        </p:blipFill>
        <p:spPr>
          <a:xfrm>
            <a:off x="0" y="0"/>
            <a:ext cx="12192000" cy="6858000"/>
          </a:xfrm>
          <a:prstGeom prst="rect">
            <a:avLst/>
          </a:prstGeom>
        </p:spPr>
      </p:pic>
      <p:sp>
        <p:nvSpPr>
          <p:cNvPr id="5" name="任意多边形 26"/>
          <p:cNvSpPr/>
          <p:nvPr>
            <p:custDataLst>
              <p:tags r:id="rId2"/>
            </p:custDataLst>
          </p:nvPr>
        </p:nvSpPr>
        <p:spPr>
          <a:xfrm>
            <a:off x="4924148" y="2461255"/>
            <a:ext cx="3343489" cy="2281733"/>
          </a:xfrm>
          <a:custGeom>
            <a:avLst/>
            <a:gdLst>
              <a:gd name="connsiteX0" fmla="*/ 0 w 2219325"/>
              <a:gd name="connsiteY0" fmla="*/ 0 h 1514475"/>
              <a:gd name="connsiteX1" fmla="*/ 2219325 w 2219325"/>
              <a:gd name="connsiteY1" fmla="*/ 0 h 1514475"/>
              <a:gd name="connsiteX2" fmla="*/ 2219325 w 2219325"/>
              <a:gd name="connsiteY2" fmla="*/ 1514475 h 1514475"/>
              <a:gd name="connsiteX3" fmla="*/ 0 w 2219325"/>
              <a:gd name="connsiteY3" fmla="*/ 1514475 h 1514475"/>
              <a:gd name="connsiteX4" fmla="*/ 0 w 2219325"/>
              <a:gd name="connsiteY4" fmla="*/ 1214437 h 1514475"/>
              <a:gd name="connsiteX5" fmla="*/ 238125 w 2219325"/>
              <a:gd name="connsiteY5" fmla="*/ 1214437 h 1514475"/>
              <a:gd name="connsiteX6" fmla="*/ 238125 w 2219325"/>
              <a:gd name="connsiteY6" fmla="*/ 300037 h 1514475"/>
              <a:gd name="connsiteX7" fmla="*/ 0 w 2219325"/>
              <a:gd name="connsiteY7" fmla="*/ 300037 h 1514475"/>
              <a:gd name="connsiteX0-1" fmla="*/ 238125 w 2219325"/>
              <a:gd name="connsiteY0-2" fmla="*/ 300037 h 1514475"/>
              <a:gd name="connsiteX1-3" fmla="*/ 0 w 2219325"/>
              <a:gd name="connsiteY1-4" fmla="*/ 300037 h 1514475"/>
              <a:gd name="connsiteX2-5" fmla="*/ 0 w 2219325"/>
              <a:gd name="connsiteY2-6" fmla="*/ 0 h 1514475"/>
              <a:gd name="connsiteX3-7" fmla="*/ 2219325 w 2219325"/>
              <a:gd name="connsiteY3-8" fmla="*/ 0 h 1514475"/>
              <a:gd name="connsiteX4-9" fmla="*/ 2219325 w 2219325"/>
              <a:gd name="connsiteY4-10" fmla="*/ 1514475 h 1514475"/>
              <a:gd name="connsiteX5-11" fmla="*/ 0 w 2219325"/>
              <a:gd name="connsiteY5-12" fmla="*/ 1514475 h 1514475"/>
              <a:gd name="connsiteX6-13" fmla="*/ 0 w 2219325"/>
              <a:gd name="connsiteY6-14" fmla="*/ 1214437 h 1514475"/>
              <a:gd name="connsiteX7-15" fmla="*/ 238125 w 2219325"/>
              <a:gd name="connsiteY7-16" fmla="*/ 1214437 h 1514475"/>
              <a:gd name="connsiteX8" fmla="*/ 329565 w 2219325"/>
              <a:gd name="connsiteY8" fmla="*/ 391477 h 1514475"/>
              <a:gd name="connsiteX0-17" fmla="*/ 0 w 2219325"/>
              <a:gd name="connsiteY0-18" fmla="*/ 300037 h 1514475"/>
              <a:gd name="connsiteX1-19" fmla="*/ 0 w 2219325"/>
              <a:gd name="connsiteY1-20" fmla="*/ 0 h 1514475"/>
              <a:gd name="connsiteX2-21" fmla="*/ 2219325 w 2219325"/>
              <a:gd name="connsiteY2-22" fmla="*/ 0 h 1514475"/>
              <a:gd name="connsiteX3-23" fmla="*/ 2219325 w 2219325"/>
              <a:gd name="connsiteY3-24" fmla="*/ 1514475 h 1514475"/>
              <a:gd name="connsiteX4-25" fmla="*/ 0 w 2219325"/>
              <a:gd name="connsiteY4-26" fmla="*/ 1514475 h 1514475"/>
              <a:gd name="connsiteX5-27" fmla="*/ 0 w 2219325"/>
              <a:gd name="connsiteY5-28" fmla="*/ 1214437 h 1514475"/>
              <a:gd name="connsiteX6-29" fmla="*/ 238125 w 2219325"/>
              <a:gd name="connsiteY6-30" fmla="*/ 1214437 h 1514475"/>
              <a:gd name="connsiteX7-31" fmla="*/ 329565 w 2219325"/>
              <a:gd name="connsiteY7-32" fmla="*/ 391477 h 1514475"/>
              <a:gd name="connsiteX0-33" fmla="*/ 0 w 2219325"/>
              <a:gd name="connsiteY0-34" fmla="*/ 300037 h 1514475"/>
              <a:gd name="connsiteX1-35" fmla="*/ 0 w 2219325"/>
              <a:gd name="connsiteY1-36" fmla="*/ 0 h 1514475"/>
              <a:gd name="connsiteX2-37" fmla="*/ 2219325 w 2219325"/>
              <a:gd name="connsiteY2-38" fmla="*/ 0 h 1514475"/>
              <a:gd name="connsiteX3-39" fmla="*/ 2219325 w 2219325"/>
              <a:gd name="connsiteY3-40" fmla="*/ 1514475 h 1514475"/>
              <a:gd name="connsiteX4-41" fmla="*/ 0 w 2219325"/>
              <a:gd name="connsiteY4-42" fmla="*/ 1514475 h 1514475"/>
              <a:gd name="connsiteX5-43" fmla="*/ 0 w 2219325"/>
              <a:gd name="connsiteY5-44" fmla="*/ 1214437 h 1514475"/>
              <a:gd name="connsiteX6-45" fmla="*/ 238125 w 2219325"/>
              <a:gd name="connsiteY6-46" fmla="*/ 1214437 h 1514475"/>
              <a:gd name="connsiteX0-47" fmla="*/ 0 w 2219325"/>
              <a:gd name="connsiteY0-48" fmla="*/ 300037 h 1514475"/>
              <a:gd name="connsiteX1-49" fmla="*/ 0 w 2219325"/>
              <a:gd name="connsiteY1-50" fmla="*/ 0 h 1514475"/>
              <a:gd name="connsiteX2-51" fmla="*/ 2219325 w 2219325"/>
              <a:gd name="connsiteY2-52" fmla="*/ 0 h 1514475"/>
              <a:gd name="connsiteX3-53" fmla="*/ 2219325 w 2219325"/>
              <a:gd name="connsiteY3-54" fmla="*/ 1514475 h 1514475"/>
              <a:gd name="connsiteX4-55" fmla="*/ 0 w 2219325"/>
              <a:gd name="connsiteY4-56" fmla="*/ 1514475 h 1514475"/>
              <a:gd name="connsiteX5-57" fmla="*/ 0 w 2219325"/>
              <a:gd name="connsiteY5-58" fmla="*/ 1214437 h 1514475"/>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Lst>
            <a:rect l="l" t="t" r="r" b="b"/>
            <a:pathLst>
              <a:path w="2219325" h="1514475">
                <a:moveTo>
                  <a:pt x="0" y="300037"/>
                </a:moveTo>
                <a:lnTo>
                  <a:pt x="0" y="0"/>
                </a:lnTo>
                <a:lnTo>
                  <a:pt x="2219325" y="0"/>
                </a:lnTo>
                <a:lnTo>
                  <a:pt x="2219325" y="1514475"/>
                </a:lnTo>
                <a:lnTo>
                  <a:pt x="0" y="1514475"/>
                </a:lnTo>
                <a:lnTo>
                  <a:pt x="0" y="1214437"/>
                </a:lnTo>
              </a:path>
            </a:pathLst>
          </a:custGeom>
          <a:noFill/>
          <a:ln w="57150">
            <a:solidFill>
              <a:srgbClr val="FDE110"/>
            </a:solidFill>
          </a:ln>
        </p:spPr>
        <p:style>
          <a:lnRef idx="2">
            <a:schemeClr val="accent1">
              <a:shade val="50000"/>
            </a:schemeClr>
          </a:lnRef>
          <a:fillRef idx="1">
            <a:schemeClr val="accent1"/>
          </a:fillRef>
          <a:effectRef idx="0">
            <a:schemeClr val="accent1"/>
          </a:effectRef>
          <a:fontRef idx="minor">
            <a:schemeClr val="lt1"/>
          </a:fontRef>
        </p:style>
        <p:txBody>
          <a:bodyPr lIns="86697" tIns="43348" rIns="86697" bIns="43348" anchor="ctr"/>
          <a:lstStyle/>
          <a:p>
            <a:pPr algn="ctr">
              <a:defRPr/>
            </a:pPr>
            <a:endParaRPr lang="zh-CN" altLang="en-US" sz="3735" dirty="0">
              <a:solidFill>
                <a:schemeClr val="bg1"/>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6" name="文本框 6"/>
          <p:cNvSpPr txBox="1"/>
          <p:nvPr>
            <p:custDataLst>
              <p:tags r:id="rId3"/>
            </p:custDataLst>
          </p:nvPr>
        </p:nvSpPr>
        <p:spPr>
          <a:xfrm>
            <a:off x="7388299" y="2694081"/>
            <a:ext cx="545291" cy="2016840"/>
          </a:xfrm>
          <a:prstGeom prst="rect">
            <a:avLst/>
          </a:prstGeom>
          <a:noFill/>
        </p:spPr>
        <p:txBody>
          <a:bodyPr vert="vert" lIns="0" tIns="0" rIns="0" bIns="0" anchor="ctr"/>
          <a:lstStyle/>
          <a:p>
            <a:pPr algn="ctr">
              <a:defRPr/>
            </a:pPr>
            <a:r>
              <a:rPr lang="en-US" altLang="zh-CN" sz="4135" dirty="0">
                <a:solidFill>
                  <a:schemeClr val="bg1"/>
                </a:solidFill>
                <a:latin typeface="FZHei-B01S" panose="02010601030101010101" pitchFamily="2" charset="-122"/>
                <a:ea typeface="FZHei-B01S" panose="02010601030101010101" pitchFamily="2" charset="-122"/>
                <a:sym typeface="FZHei-B01S" panose="02010601030101010101" pitchFamily="2" charset="-122"/>
              </a:rPr>
              <a:t>PART</a:t>
            </a:r>
            <a:endParaRPr lang="zh-CN" altLang="en-US" sz="4135" dirty="0">
              <a:solidFill>
                <a:schemeClr val="bg1"/>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7" name="矩形 6"/>
          <p:cNvSpPr/>
          <p:nvPr/>
        </p:nvSpPr>
        <p:spPr>
          <a:xfrm>
            <a:off x="3046679" y="3010005"/>
            <a:ext cx="3759093" cy="1579663"/>
          </a:xfrm>
          <a:prstGeom prst="rect">
            <a:avLst/>
          </a:prstGeom>
        </p:spPr>
        <p:txBody>
          <a:bodyPr wrap="square" lIns="0" tIns="0" rIns="0" bIns="0">
            <a:spAutoFit/>
          </a:bodyPr>
          <a:lstStyle/>
          <a:p>
            <a:pPr algn="ctr"/>
            <a:r>
              <a:rPr lang="zh-CN" altLang="en-US" sz="4400" b="1" dirty="0">
                <a:solidFill>
                  <a:schemeClr val="bg1"/>
                </a:solidFill>
                <a:latin typeface="FZHei-B01S" panose="02010601030101010101" pitchFamily="2" charset="-122"/>
                <a:ea typeface="FZHei-B01S" panose="02010601030101010101" pitchFamily="2" charset="-122"/>
                <a:cs typeface="Poppins SemiBold" charset="0"/>
                <a:sym typeface="FZHei-B01S" panose="02010601030101010101" pitchFamily="2" charset="-122"/>
              </a:rPr>
              <a:t>岗位认知</a:t>
            </a:r>
            <a:endParaRPr lang="en-US" altLang="zh-CN" sz="4400" b="1" dirty="0">
              <a:solidFill>
                <a:schemeClr val="bg1"/>
              </a:solidFill>
              <a:latin typeface="FZHei-B01S" panose="02010601030101010101" pitchFamily="2" charset="-122"/>
              <a:ea typeface="FZHei-B01S" panose="02010601030101010101" pitchFamily="2" charset="-122"/>
              <a:cs typeface="Poppins SemiBold" charset="0"/>
              <a:sym typeface="FZHei-B01S" panose="02010601030101010101" pitchFamily="2" charset="-122"/>
            </a:endParaRPr>
          </a:p>
          <a:p>
            <a:pPr algn="ctr"/>
            <a:endParaRPr lang="en-US" altLang="zh-CN" sz="4400" b="1" dirty="0">
              <a:solidFill>
                <a:schemeClr val="bg1"/>
              </a:solidFill>
              <a:latin typeface="FZHei-B01S" panose="02010601030101010101" pitchFamily="2" charset="-122"/>
              <a:ea typeface="FZHei-B01S" panose="02010601030101010101" pitchFamily="2" charset="-122"/>
              <a:cs typeface="Poppins SemiBold" charset="0"/>
              <a:sym typeface="FZHei-B01S" panose="02010601030101010101" pitchFamily="2" charset="-122"/>
            </a:endParaRPr>
          </a:p>
          <a:p>
            <a:endParaRPr lang="zh-CN" altLang="en-US" sz="1465" b="1" dirty="0">
              <a:solidFill>
                <a:schemeClr val="bg1"/>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8" name="TextBox 11"/>
          <p:cNvSpPr txBox="1"/>
          <p:nvPr/>
        </p:nvSpPr>
        <p:spPr>
          <a:xfrm>
            <a:off x="3287568" y="3754665"/>
            <a:ext cx="1536318" cy="205121"/>
          </a:xfrm>
          <a:prstGeom prst="rect">
            <a:avLst/>
          </a:prstGeom>
          <a:noFill/>
        </p:spPr>
        <p:txBody>
          <a:bodyPr wrap="none" lIns="0" tIns="0" rIns="0" bIns="0" rtlCol="0">
            <a:spAutoFit/>
          </a:bodyPr>
          <a:lstStyle/>
          <a:p>
            <a:pPr marL="162560" lvl="1" indent="-162560">
              <a:buFont typeface="Arial" panose="020B0604020202020204" pitchFamily="34" charset="0"/>
              <a:buChar char="•"/>
            </a:pPr>
            <a:r>
              <a:rPr lang="zh-CN" altLang="en-US" sz="1335" dirty="0">
                <a:solidFill>
                  <a:schemeClr val="bg1"/>
                </a:solidFill>
                <a:latin typeface="FZHei-B01S" panose="02010601030101010101" pitchFamily="2" charset="-122"/>
                <a:ea typeface="FZHei-B01S" panose="02010601030101010101" pitchFamily="2" charset="-122"/>
                <a:cs typeface="+mn-ea"/>
                <a:sym typeface="FZHei-B01S" panose="02010601030101010101" pitchFamily="2" charset="-122"/>
              </a:rPr>
              <a:t>添加相关标题文字</a:t>
            </a:r>
            <a:endParaRPr lang="en-US" altLang="zh-CN" sz="1335" dirty="0">
              <a:solidFill>
                <a:schemeClr val="bg1"/>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9" name="TextBox 11"/>
          <p:cNvSpPr txBox="1"/>
          <p:nvPr/>
        </p:nvSpPr>
        <p:spPr>
          <a:xfrm>
            <a:off x="4887114" y="3754665"/>
            <a:ext cx="1536318" cy="205121"/>
          </a:xfrm>
          <a:prstGeom prst="rect">
            <a:avLst/>
          </a:prstGeom>
          <a:noFill/>
        </p:spPr>
        <p:txBody>
          <a:bodyPr wrap="none" lIns="0" tIns="0" rIns="0" bIns="0" rtlCol="0">
            <a:spAutoFit/>
          </a:bodyPr>
          <a:lstStyle/>
          <a:p>
            <a:pPr marL="162560" lvl="1" indent="-162560">
              <a:buFont typeface="Arial" panose="020B0604020202020204" pitchFamily="34" charset="0"/>
              <a:buChar char="•"/>
            </a:pPr>
            <a:r>
              <a:rPr lang="zh-CN" altLang="en-US" sz="1335" dirty="0">
                <a:solidFill>
                  <a:schemeClr val="bg1"/>
                </a:solidFill>
                <a:latin typeface="FZHei-B01S" panose="02010601030101010101" pitchFamily="2" charset="-122"/>
                <a:ea typeface="FZHei-B01S" panose="02010601030101010101" pitchFamily="2" charset="-122"/>
                <a:cs typeface="+mn-ea"/>
                <a:sym typeface="FZHei-B01S" panose="02010601030101010101" pitchFamily="2" charset="-122"/>
              </a:rPr>
              <a:t>添加相关标题文字</a:t>
            </a:r>
            <a:endParaRPr lang="en-US" altLang="zh-CN" sz="1335" dirty="0">
              <a:solidFill>
                <a:schemeClr val="bg1"/>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10" name="TextBox 11"/>
          <p:cNvSpPr txBox="1"/>
          <p:nvPr/>
        </p:nvSpPr>
        <p:spPr>
          <a:xfrm>
            <a:off x="3287568" y="4010325"/>
            <a:ext cx="1536318" cy="205121"/>
          </a:xfrm>
          <a:prstGeom prst="rect">
            <a:avLst/>
          </a:prstGeom>
          <a:noFill/>
        </p:spPr>
        <p:txBody>
          <a:bodyPr wrap="none" lIns="0" tIns="0" rIns="0" bIns="0" rtlCol="0">
            <a:spAutoFit/>
          </a:bodyPr>
          <a:lstStyle/>
          <a:p>
            <a:pPr marL="162560" lvl="1" indent="-162560">
              <a:buFont typeface="Arial" panose="020B0604020202020204" pitchFamily="34" charset="0"/>
              <a:buChar char="•"/>
            </a:pPr>
            <a:r>
              <a:rPr lang="zh-CN" altLang="en-US" sz="1335" dirty="0">
                <a:solidFill>
                  <a:schemeClr val="bg1"/>
                </a:solidFill>
                <a:latin typeface="FZHei-B01S" panose="02010601030101010101" pitchFamily="2" charset="-122"/>
                <a:ea typeface="FZHei-B01S" panose="02010601030101010101" pitchFamily="2" charset="-122"/>
                <a:cs typeface="+mn-ea"/>
                <a:sym typeface="FZHei-B01S" panose="02010601030101010101" pitchFamily="2" charset="-122"/>
              </a:rPr>
              <a:t>添加相关标题文字</a:t>
            </a:r>
            <a:endParaRPr lang="en-US" altLang="zh-CN" sz="1335" dirty="0">
              <a:solidFill>
                <a:schemeClr val="bg1"/>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11" name="TextBox 32"/>
          <p:cNvSpPr txBox="1"/>
          <p:nvPr/>
        </p:nvSpPr>
        <p:spPr>
          <a:xfrm>
            <a:off x="4887114" y="4010325"/>
            <a:ext cx="1536318" cy="205121"/>
          </a:xfrm>
          <a:prstGeom prst="rect">
            <a:avLst/>
          </a:prstGeom>
          <a:noFill/>
        </p:spPr>
        <p:txBody>
          <a:bodyPr wrap="none" lIns="0" tIns="0" rIns="0" bIns="0" rtlCol="0">
            <a:spAutoFit/>
          </a:bodyPr>
          <a:lstStyle/>
          <a:p>
            <a:pPr marL="162560" lvl="1" indent="-162560">
              <a:buFont typeface="Arial" panose="020B0604020202020204" pitchFamily="34" charset="0"/>
              <a:buChar char="•"/>
            </a:pPr>
            <a:r>
              <a:rPr lang="zh-CN" altLang="en-US" sz="1335" dirty="0">
                <a:solidFill>
                  <a:schemeClr val="bg1"/>
                </a:solidFill>
                <a:latin typeface="FZHei-B01S" panose="02010601030101010101" pitchFamily="2" charset="-122"/>
                <a:ea typeface="FZHei-B01S" panose="02010601030101010101" pitchFamily="2" charset="-122"/>
                <a:cs typeface="+mn-ea"/>
                <a:sym typeface="FZHei-B01S" panose="02010601030101010101" pitchFamily="2" charset="-122"/>
              </a:rPr>
              <a:t>添加相关标题文字</a:t>
            </a:r>
            <a:endParaRPr lang="en-US" altLang="zh-CN" sz="1335" dirty="0">
              <a:solidFill>
                <a:schemeClr val="bg1"/>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12" name="文本框 11"/>
          <p:cNvSpPr txBox="1"/>
          <p:nvPr/>
        </p:nvSpPr>
        <p:spPr>
          <a:xfrm>
            <a:off x="5962495" y="1034606"/>
            <a:ext cx="1210588" cy="1323439"/>
          </a:xfrm>
          <a:prstGeom prst="rect">
            <a:avLst/>
          </a:prstGeom>
          <a:noFill/>
        </p:spPr>
        <p:txBody>
          <a:bodyPr wrap="none" rtlCol="0">
            <a:spAutoFit/>
          </a:bodyPr>
          <a:lstStyle/>
          <a:p>
            <a:r>
              <a:rPr lang="zh-CN" altLang="en-US" sz="8000" b="1" dirty="0">
                <a:solidFill>
                  <a:schemeClr val="bg1"/>
                </a:solidFill>
                <a:latin typeface="FZHei-B01S" panose="02010601030101010101" pitchFamily="2" charset="-122"/>
                <a:ea typeface="FZHei-B01S" panose="02010601030101010101" pitchFamily="2" charset="-122"/>
                <a:sym typeface="FZHei-B01S" panose="02010601030101010101" pitchFamily="2" charset="-122"/>
              </a:rPr>
              <a:t>叁</a:t>
            </a:r>
            <a:endParaRPr lang="zh-CN" altLang="en-US" sz="8000" b="1" dirty="0">
              <a:solidFill>
                <a:schemeClr val="bg1"/>
              </a:solidFill>
              <a:latin typeface="FZHei-B01S" panose="02010601030101010101" pitchFamily="2" charset="-122"/>
              <a:ea typeface="FZHei-B01S" panose="02010601030101010101" pitchFamily="2" charset="-122"/>
              <a:sym typeface="FZHei-B01S" panose="0201060103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250" advClick="0" advTm="0">
        <p:wipe/>
      </p:transition>
    </mc:Choice>
    <mc:Fallback>
      <p:transition spd="slow" advClick="0" advTm="0">
        <p:wip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42"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arn(outHorizontal)">
                                      <p:cBhvr>
                                        <p:cTn id="7" dur="500"/>
                                        <p:tgtEl>
                                          <p:spTgt spid="5"/>
                                        </p:tgtEl>
                                      </p:cBhvr>
                                    </p:animEffect>
                                  </p:childTnLst>
                                </p:cTn>
                              </p:par>
                            </p:childTnLst>
                          </p:cTn>
                        </p:par>
                        <p:par>
                          <p:cTn id="8" fill="hold">
                            <p:stCondLst>
                              <p:cond delay="500"/>
                            </p:stCondLst>
                            <p:childTnLst>
                              <p:par>
                                <p:cTn id="9" presetID="56" presetClass="entr" presetSubtype="0" fill="hold" grpId="0" nodeType="afterEffect">
                                  <p:stCondLst>
                                    <p:cond delay="0"/>
                                  </p:stCondLst>
                                  <p:iterate type="lt">
                                    <p:tmPct val="10000"/>
                                  </p:iterate>
                                  <p:childTnLst>
                                    <p:set>
                                      <p:cBhvr>
                                        <p:cTn id="10" dur="1" fill="hold">
                                          <p:stCondLst>
                                            <p:cond delay="0"/>
                                          </p:stCondLst>
                                        </p:cTn>
                                        <p:tgtEl>
                                          <p:spTgt spid="6"/>
                                        </p:tgtEl>
                                        <p:attrNameLst>
                                          <p:attrName>style.visibility</p:attrName>
                                        </p:attrNameLst>
                                      </p:cBhvr>
                                      <p:to>
                                        <p:strVal val="visible"/>
                                      </p:to>
                                    </p:set>
                                    <p:anim by="(-#ppt_w*2)" calcmode="lin" valueType="num">
                                      <p:cBhvr rctx="PPT">
                                        <p:cTn id="11" dur="500" autoRev="1" fill="hold">
                                          <p:stCondLst>
                                            <p:cond delay="0"/>
                                          </p:stCondLst>
                                        </p:cTn>
                                        <p:tgtEl>
                                          <p:spTgt spid="6"/>
                                        </p:tgtEl>
                                        <p:attrNameLst>
                                          <p:attrName>ppt_w</p:attrName>
                                        </p:attrNameLst>
                                      </p:cBhvr>
                                    </p:anim>
                                    <p:anim by="(#ppt_w*0.50)" calcmode="lin" valueType="num">
                                      <p:cBhvr>
                                        <p:cTn id="12" dur="500" decel="50000" autoRev="1" fill="hold">
                                          <p:stCondLst>
                                            <p:cond delay="0"/>
                                          </p:stCondLst>
                                        </p:cTn>
                                        <p:tgtEl>
                                          <p:spTgt spid="6"/>
                                        </p:tgtEl>
                                        <p:attrNameLst>
                                          <p:attrName>ppt_x</p:attrName>
                                        </p:attrNameLst>
                                      </p:cBhvr>
                                    </p:anim>
                                    <p:anim from="(-#ppt_h/2)" to="(#ppt_y)" calcmode="lin" valueType="num">
                                      <p:cBhvr>
                                        <p:cTn id="13" dur="1000" fill="hold">
                                          <p:stCondLst>
                                            <p:cond delay="0"/>
                                          </p:stCondLst>
                                        </p:cTn>
                                        <p:tgtEl>
                                          <p:spTgt spid="6"/>
                                        </p:tgtEl>
                                        <p:attrNameLst>
                                          <p:attrName>ppt_y</p:attrName>
                                        </p:attrNameLst>
                                      </p:cBhvr>
                                    </p:anim>
                                    <p:animRot by="21600000">
                                      <p:cBhvr>
                                        <p:cTn id="14" dur="1000" fill="hold">
                                          <p:stCondLst>
                                            <p:cond delay="0"/>
                                          </p:stCondLst>
                                        </p:cTn>
                                        <p:tgtEl>
                                          <p:spTgt spid="6"/>
                                        </p:tgtEl>
                                        <p:attrNameLst>
                                          <p:attrName>r</p:attrName>
                                        </p:attrNameLst>
                                      </p:cBhvr>
                                    </p:animRot>
                                  </p:childTnLst>
                                </p:cTn>
                              </p:par>
                            </p:childTnLst>
                          </p:cTn>
                        </p:par>
                        <p:par>
                          <p:cTn id="15" fill="hold">
                            <p:stCondLst>
                              <p:cond delay="1799"/>
                            </p:stCondLst>
                            <p:childTnLst>
                              <p:par>
                                <p:cTn id="16" presetID="2" presetClass="entr" presetSubtype="8" fill="hold" grpId="0" nodeType="afterEffect">
                                  <p:stCondLst>
                                    <p:cond delay="0"/>
                                  </p:stCondLst>
                                  <p:childTnLst>
                                    <p:set>
                                      <p:cBhvr>
                                        <p:cTn id="17" dur="1" fill="hold">
                                          <p:stCondLst>
                                            <p:cond delay="0"/>
                                          </p:stCondLst>
                                        </p:cTn>
                                        <p:tgtEl>
                                          <p:spTgt spid="7"/>
                                        </p:tgtEl>
                                        <p:attrNameLst>
                                          <p:attrName>style.visibility</p:attrName>
                                        </p:attrNameLst>
                                      </p:cBhvr>
                                      <p:to>
                                        <p:strVal val="visible"/>
                                      </p:to>
                                    </p:set>
                                    <p:anim calcmode="lin" valueType="num">
                                      <p:cBhvr additive="base">
                                        <p:cTn id="18" dur="1000" fill="hold"/>
                                        <p:tgtEl>
                                          <p:spTgt spid="7"/>
                                        </p:tgtEl>
                                        <p:attrNameLst>
                                          <p:attrName>ppt_x</p:attrName>
                                        </p:attrNameLst>
                                      </p:cBhvr>
                                      <p:tavLst>
                                        <p:tav tm="0">
                                          <p:val>
                                            <p:strVal val="0-#ppt_w/2"/>
                                          </p:val>
                                        </p:tav>
                                        <p:tav tm="100000">
                                          <p:val>
                                            <p:strVal val="#ppt_x"/>
                                          </p:val>
                                        </p:tav>
                                      </p:tavLst>
                                    </p:anim>
                                    <p:anim calcmode="lin" valueType="num">
                                      <p:cBhvr additive="base">
                                        <p:cTn id="19" dur="1000" fill="hold"/>
                                        <p:tgtEl>
                                          <p:spTgt spid="7"/>
                                        </p:tgtEl>
                                        <p:attrNameLst>
                                          <p:attrName>ppt_y</p:attrName>
                                        </p:attrNameLst>
                                      </p:cBhvr>
                                      <p:tavLst>
                                        <p:tav tm="0">
                                          <p:val>
                                            <p:strVal val="#ppt_y"/>
                                          </p:val>
                                        </p:tav>
                                        <p:tav tm="100000">
                                          <p:val>
                                            <p:strVal val="#ppt_y"/>
                                          </p:val>
                                        </p:tav>
                                      </p:tavLst>
                                    </p:anim>
                                  </p:childTnLst>
                                </p:cTn>
                              </p:par>
                            </p:childTnLst>
                          </p:cTn>
                        </p:par>
                        <p:par>
                          <p:cTn id="20" fill="hold">
                            <p:stCondLst>
                              <p:cond delay="2799"/>
                            </p:stCondLst>
                            <p:childTnLst>
                              <p:par>
                                <p:cTn id="21" presetID="10" presetClass="entr" presetSubtype="0" fill="hold" grpId="0"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fade">
                                      <p:cBhvr>
                                        <p:cTn id="23" dur="500"/>
                                        <p:tgtEl>
                                          <p:spTgt spid="8"/>
                                        </p:tgtEl>
                                      </p:cBhvr>
                                    </p:animEffect>
                                  </p:childTnLst>
                                </p:cTn>
                              </p:par>
                            </p:childTnLst>
                          </p:cTn>
                        </p:par>
                        <p:par>
                          <p:cTn id="24" fill="hold">
                            <p:stCondLst>
                              <p:cond delay="3299"/>
                            </p:stCondLst>
                            <p:childTnLst>
                              <p:par>
                                <p:cTn id="25" presetID="10" presetClass="entr" presetSubtype="0" fill="hold" grpId="0" nodeType="after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fade">
                                      <p:cBhvr>
                                        <p:cTn id="27" dur="500"/>
                                        <p:tgtEl>
                                          <p:spTgt spid="9"/>
                                        </p:tgtEl>
                                      </p:cBhvr>
                                    </p:animEffect>
                                  </p:childTnLst>
                                </p:cTn>
                              </p:par>
                            </p:childTnLst>
                          </p:cTn>
                        </p:par>
                        <p:par>
                          <p:cTn id="28" fill="hold">
                            <p:stCondLst>
                              <p:cond delay="3799"/>
                            </p:stCondLst>
                            <p:childTnLst>
                              <p:par>
                                <p:cTn id="29" presetID="10" presetClass="entr" presetSubtype="0" fill="hold" grpId="0" nodeType="after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fade">
                                      <p:cBhvr>
                                        <p:cTn id="31" dur="500"/>
                                        <p:tgtEl>
                                          <p:spTgt spid="10"/>
                                        </p:tgtEl>
                                      </p:cBhvr>
                                    </p:animEffect>
                                  </p:childTnLst>
                                </p:cTn>
                              </p:par>
                            </p:childTnLst>
                          </p:cTn>
                        </p:par>
                        <p:par>
                          <p:cTn id="32" fill="hold">
                            <p:stCondLst>
                              <p:cond delay="4299"/>
                            </p:stCondLst>
                            <p:childTnLst>
                              <p:par>
                                <p:cTn id="33" presetID="10" presetClass="entr" presetSubtype="0" fill="hold" grpId="0" nodeType="afterEffect">
                                  <p:stCondLst>
                                    <p:cond delay="0"/>
                                  </p:stCondLst>
                                  <p:childTnLst>
                                    <p:set>
                                      <p:cBhvr>
                                        <p:cTn id="34" dur="1" fill="hold">
                                          <p:stCondLst>
                                            <p:cond delay="0"/>
                                          </p:stCondLst>
                                        </p:cTn>
                                        <p:tgtEl>
                                          <p:spTgt spid="11"/>
                                        </p:tgtEl>
                                        <p:attrNameLst>
                                          <p:attrName>style.visibility</p:attrName>
                                        </p:attrNameLst>
                                      </p:cBhvr>
                                      <p:to>
                                        <p:strVal val="visible"/>
                                      </p:to>
                                    </p:set>
                                    <p:animEffect transition="in" filter="fade">
                                      <p:cBhvr>
                                        <p:cTn id="35"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ldLvl="0" animBg="1"/>
      <p:bldP spid="6" grpId="0"/>
      <p:bldP spid="7" grpId="0"/>
      <p:bldP spid="8" grpId="0"/>
      <p:bldP spid="9" grpId="0"/>
      <p:bldP spid="10" grpId="0"/>
      <p:bldP spid="11"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3" name="กลุ่ม 22"/>
          <p:cNvGrpSpPr/>
          <p:nvPr/>
        </p:nvGrpSpPr>
        <p:grpSpPr>
          <a:xfrm>
            <a:off x="4301333" y="1814513"/>
            <a:ext cx="1611313" cy="1881188"/>
            <a:chOff x="7993063" y="3478212"/>
            <a:chExt cx="3222625" cy="3762376"/>
          </a:xfrm>
          <a:solidFill>
            <a:schemeClr val="tx1">
              <a:lumMod val="50000"/>
              <a:lumOff val="50000"/>
            </a:schemeClr>
          </a:solidFill>
        </p:grpSpPr>
        <p:grpSp>
          <p:nvGrpSpPr>
            <p:cNvPr id="22" name="กลุ่ม 21"/>
            <p:cNvGrpSpPr/>
            <p:nvPr/>
          </p:nvGrpSpPr>
          <p:grpSpPr>
            <a:xfrm>
              <a:off x="8248650" y="3478212"/>
              <a:ext cx="2967038" cy="3384551"/>
              <a:chOff x="8248650" y="3478212"/>
              <a:chExt cx="2967038" cy="3384551"/>
            </a:xfrm>
            <a:grpFill/>
          </p:grpSpPr>
          <p:sp>
            <p:nvSpPr>
              <p:cNvPr id="14" name="Freeform 6"/>
              <p:cNvSpPr/>
              <p:nvPr/>
            </p:nvSpPr>
            <p:spPr bwMode="auto">
              <a:xfrm>
                <a:off x="9840913" y="3478212"/>
                <a:ext cx="782638" cy="795338"/>
              </a:xfrm>
              <a:custGeom>
                <a:avLst/>
                <a:gdLst>
                  <a:gd name="T0" fmla="*/ 34 w 58"/>
                  <a:gd name="T1" fmla="*/ 56 h 59"/>
                  <a:gd name="T2" fmla="*/ 56 w 58"/>
                  <a:gd name="T3" fmla="*/ 24 h 59"/>
                  <a:gd name="T4" fmla="*/ 24 w 58"/>
                  <a:gd name="T5" fmla="*/ 2 h 59"/>
                  <a:gd name="T6" fmla="*/ 2 w 58"/>
                  <a:gd name="T7" fmla="*/ 34 h 59"/>
                  <a:gd name="T8" fmla="*/ 34 w 58"/>
                  <a:gd name="T9" fmla="*/ 56 h 59"/>
                </a:gdLst>
                <a:ahLst/>
                <a:cxnLst>
                  <a:cxn ang="0">
                    <a:pos x="T0" y="T1"/>
                  </a:cxn>
                  <a:cxn ang="0">
                    <a:pos x="T2" y="T3"/>
                  </a:cxn>
                  <a:cxn ang="0">
                    <a:pos x="T4" y="T5"/>
                  </a:cxn>
                  <a:cxn ang="0">
                    <a:pos x="T6" y="T7"/>
                  </a:cxn>
                  <a:cxn ang="0">
                    <a:pos x="T8" y="T9"/>
                  </a:cxn>
                </a:cxnLst>
                <a:rect l="0" t="0" r="r" b="b"/>
                <a:pathLst>
                  <a:path w="58" h="59">
                    <a:moveTo>
                      <a:pt x="34" y="56"/>
                    </a:moveTo>
                    <a:cubicBezTo>
                      <a:pt x="48" y="53"/>
                      <a:pt x="58" y="39"/>
                      <a:pt x="56" y="24"/>
                    </a:cubicBezTo>
                    <a:cubicBezTo>
                      <a:pt x="53" y="10"/>
                      <a:pt x="39" y="0"/>
                      <a:pt x="24" y="2"/>
                    </a:cubicBezTo>
                    <a:cubicBezTo>
                      <a:pt x="9" y="5"/>
                      <a:pt x="0" y="19"/>
                      <a:pt x="2" y="34"/>
                    </a:cubicBezTo>
                    <a:cubicBezTo>
                      <a:pt x="5" y="49"/>
                      <a:pt x="19" y="59"/>
                      <a:pt x="34" y="5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45720" tIns="22860" rIns="45720" bIns="22860" numCol="1" anchor="t" anchorCtr="0" compatLnSpc="1"/>
              <a:lstStyle/>
              <a:p>
                <a:endParaRPr lang="th-TH" sz="900">
                  <a:latin typeface="FZHei-B01S" panose="02010601030101010101" pitchFamily="2" charset="-122"/>
                  <a:ea typeface="FZHei-B01S" panose="02010601030101010101" pitchFamily="2" charset="-122"/>
                  <a:sym typeface="FZHei-B01S" panose="02010601030101010101" pitchFamily="2" charset="-122"/>
                </a:endParaRPr>
              </a:p>
            </p:txBody>
          </p:sp>
          <p:sp>
            <p:nvSpPr>
              <p:cNvPr id="15" name="Freeform 7"/>
              <p:cNvSpPr/>
              <p:nvPr/>
            </p:nvSpPr>
            <p:spPr bwMode="auto">
              <a:xfrm>
                <a:off x="10083800" y="4475163"/>
                <a:ext cx="1131888" cy="782638"/>
              </a:xfrm>
              <a:custGeom>
                <a:avLst/>
                <a:gdLst>
                  <a:gd name="T0" fmla="*/ 83 w 84"/>
                  <a:gd name="T1" fmla="*/ 31 h 58"/>
                  <a:gd name="T2" fmla="*/ 65 w 84"/>
                  <a:gd name="T3" fmla="*/ 18 h 58"/>
                  <a:gd name="T4" fmla="*/ 24 w 84"/>
                  <a:gd name="T5" fmla="*/ 25 h 58"/>
                  <a:gd name="T6" fmla="*/ 9 w 84"/>
                  <a:gd name="T7" fmla="*/ 0 h 58"/>
                  <a:gd name="T8" fmla="*/ 8 w 84"/>
                  <a:gd name="T9" fmla="*/ 29 h 58"/>
                  <a:gd name="T10" fmla="*/ 0 w 84"/>
                  <a:gd name="T11" fmla="*/ 45 h 58"/>
                  <a:gd name="T12" fmla="*/ 3 w 84"/>
                  <a:gd name="T13" fmla="*/ 50 h 58"/>
                  <a:gd name="T14" fmla="*/ 18 w 84"/>
                  <a:gd name="T15" fmla="*/ 57 h 58"/>
                  <a:gd name="T16" fmla="*/ 71 w 84"/>
                  <a:gd name="T17" fmla="*/ 48 h 58"/>
                  <a:gd name="T18" fmla="*/ 83 w 84"/>
                  <a:gd name="T19" fmla="*/ 31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4" h="58">
                    <a:moveTo>
                      <a:pt x="83" y="31"/>
                    </a:moveTo>
                    <a:cubicBezTo>
                      <a:pt x="81" y="22"/>
                      <a:pt x="74" y="17"/>
                      <a:pt x="65" y="18"/>
                    </a:cubicBezTo>
                    <a:cubicBezTo>
                      <a:pt x="24" y="25"/>
                      <a:pt x="24" y="25"/>
                      <a:pt x="24" y="25"/>
                    </a:cubicBezTo>
                    <a:cubicBezTo>
                      <a:pt x="9" y="0"/>
                      <a:pt x="9" y="0"/>
                      <a:pt x="9" y="0"/>
                    </a:cubicBezTo>
                    <a:cubicBezTo>
                      <a:pt x="13" y="9"/>
                      <a:pt x="13" y="20"/>
                      <a:pt x="8" y="29"/>
                    </a:cubicBezTo>
                    <a:cubicBezTo>
                      <a:pt x="0" y="45"/>
                      <a:pt x="0" y="45"/>
                      <a:pt x="0" y="45"/>
                    </a:cubicBezTo>
                    <a:cubicBezTo>
                      <a:pt x="3" y="50"/>
                      <a:pt x="3" y="50"/>
                      <a:pt x="3" y="50"/>
                    </a:cubicBezTo>
                    <a:cubicBezTo>
                      <a:pt x="6" y="55"/>
                      <a:pt x="12" y="58"/>
                      <a:pt x="18" y="57"/>
                    </a:cubicBezTo>
                    <a:cubicBezTo>
                      <a:pt x="71" y="48"/>
                      <a:pt x="71" y="48"/>
                      <a:pt x="71" y="48"/>
                    </a:cubicBezTo>
                    <a:cubicBezTo>
                      <a:pt x="79" y="47"/>
                      <a:pt x="84" y="39"/>
                      <a:pt x="83" y="3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45720" tIns="22860" rIns="45720" bIns="22860" numCol="1" anchor="t" anchorCtr="0" compatLnSpc="1"/>
              <a:lstStyle/>
              <a:p>
                <a:endParaRPr lang="th-TH" sz="900">
                  <a:latin typeface="FZHei-B01S" panose="02010601030101010101" pitchFamily="2" charset="-122"/>
                  <a:ea typeface="FZHei-B01S" panose="02010601030101010101" pitchFamily="2" charset="-122"/>
                  <a:sym typeface="FZHei-B01S" panose="02010601030101010101" pitchFamily="2" charset="-122"/>
                </a:endParaRPr>
              </a:p>
            </p:txBody>
          </p:sp>
          <p:sp>
            <p:nvSpPr>
              <p:cNvPr id="16" name="Freeform 8"/>
              <p:cNvSpPr/>
              <p:nvPr/>
            </p:nvSpPr>
            <p:spPr bwMode="auto">
              <a:xfrm>
                <a:off x="8248650" y="4030663"/>
                <a:ext cx="2009775" cy="2832100"/>
              </a:xfrm>
              <a:custGeom>
                <a:avLst/>
                <a:gdLst>
                  <a:gd name="T0" fmla="*/ 138 w 149"/>
                  <a:gd name="T1" fmla="*/ 114 h 210"/>
                  <a:gd name="T2" fmla="*/ 120 w 149"/>
                  <a:gd name="T3" fmla="*/ 108 h 210"/>
                  <a:gd name="T4" fmla="*/ 113 w 149"/>
                  <a:gd name="T5" fmla="*/ 105 h 210"/>
                  <a:gd name="T6" fmla="*/ 138 w 149"/>
                  <a:gd name="T7" fmla="*/ 55 h 210"/>
                  <a:gd name="T8" fmla="*/ 128 w 149"/>
                  <a:gd name="T9" fmla="*/ 19 h 210"/>
                  <a:gd name="T10" fmla="*/ 124 w 149"/>
                  <a:gd name="T11" fmla="*/ 17 h 210"/>
                  <a:gd name="T12" fmla="*/ 121 w 149"/>
                  <a:gd name="T13" fmla="*/ 16 h 210"/>
                  <a:gd name="T14" fmla="*/ 74 w 149"/>
                  <a:gd name="T15" fmla="*/ 1 h 210"/>
                  <a:gd name="T16" fmla="*/ 62 w 149"/>
                  <a:gd name="T17" fmla="*/ 3 h 210"/>
                  <a:gd name="T18" fmla="*/ 10 w 149"/>
                  <a:gd name="T19" fmla="*/ 34 h 210"/>
                  <a:gd name="T20" fmla="*/ 4 w 149"/>
                  <a:gd name="T21" fmla="*/ 55 h 210"/>
                  <a:gd name="T22" fmla="*/ 20 w 149"/>
                  <a:gd name="T23" fmla="*/ 62 h 210"/>
                  <a:gd name="T24" fmla="*/ 25 w 149"/>
                  <a:gd name="T25" fmla="*/ 60 h 210"/>
                  <a:gd name="T26" fmla="*/ 72 w 149"/>
                  <a:gd name="T27" fmla="*/ 32 h 210"/>
                  <a:gd name="T28" fmla="*/ 88 w 149"/>
                  <a:gd name="T29" fmla="*/ 37 h 210"/>
                  <a:gd name="T30" fmla="*/ 63 w 149"/>
                  <a:gd name="T31" fmla="*/ 86 h 210"/>
                  <a:gd name="T32" fmla="*/ 73 w 149"/>
                  <a:gd name="T33" fmla="*/ 122 h 210"/>
                  <a:gd name="T34" fmla="*/ 75 w 149"/>
                  <a:gd name="T35" fmla="*/ 123 h 210"/>
                  <a:gd name="T36" fmla="*/ 75 w 149"/>
                  <a:gd name="T37" fmla="*/ 123 h 210"/>
                  <a:gd name="T38" fmla="*/ 96 w 149"/>
                  <a:gd name="T39" fmla="*/ 131 h 210"/>
                  <a:gd name="T40" fmla="*/ 105 w 149"/>
                  <a:gd name="T41" fmla="*/ 134 h 210"/>
                  <a:gd name="T42" fmla="*/ 70 w 149"/>
                  <a:gd name="T43" fmla="*/ 183 h 210"/>
                  <a:gd name="T44" fmla="*/ 70 w 149"/>
                  <a:gd name="T45" fmla="*/ 204 h 210"/>
                  <a:gd name="T46" fmla="*/ 83 w 149"/>
                  <a:gd name="T47" fmla="*/ 209 h 210"/>
                  <a:gd name="T48" fmla="*/ 91 w 149"/>
                  <a:gd name="T49" fmla="*/ 205 h 210"/>
                  <a:gd name="T50" fmla="*/ 143 w 149"/>
                  <a:gd name="T51" fmla="*/ 140 h 210"/>
                  <a:gd name="T52" fmla="*/ 148 w 149"/>
                  <a:gd name="T53" fmla="*/ 126 h 210"/>
                  <a:gd name="T54" fmla="*/ 138 w 149"/>
                  <a:gd name="T55" fmla="*/ 114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49" h="210">
                    <a:moveTo>
                      <a:pt x="138" y="114"/>
                    </a:moveTo>
                    <a:cubicBezTo>
                      <a:pt x="120" y="108"/>
                      <a:pt x="120" y="108"/>
                      <a:pt x="120" y="108"/>
                    </a:cubicBezTo>
                    <a:cubicBezTo>
                      <a:pt x="113" y="105"/>
                      <a:pt x="113" y="105"/>
                      <a:pt x="113" y="105"/>
                    </a:cubicBezTo>
                    <a:cubicBezTo>
                      <a:pt x="138" y="55"/>
                      <a:pt x="138" y="55"/>
                      <a:pt x="138" y="55"/>
                    </a:cubicBezTo>
                    <a:cubicBezTo>
                      <a:pt x="145" y="42"/>
                      <a:pt x="140" y="26"/>
                      <a:pt x="128" y="19"/>
                    </a:cubicBezTo>
                    <a:cubicBezTo>
                      <a:pt x="126" y="18"/>
                      <a:pt x="125" y="18"/>
                      <a:pt x="124" y="17"/>
                    </a:cubicBezTo>
                    <a:cubicBezTo>
                      <a:pt x="123" y="17"/>
                      <a:pt x="122" y="16"/>
                      <a:pt x="121" y="16"/>
                    </a:cubicBezTo>
                    <a:cubicBezTo>
                      <a:pt x="74" y="1"/>
                      <a:pt x="74" y="1"/>
                      <a:pt x="74" y="1"/>
                    </a:cubicBezTo>
                    <a:cubicBezTo>
                      <a:pt x="70" y="0"/>
                      <a:pt x="66" y="1"/>
                      <a:pt x="62" y="3"/>
                    </a:cubicBezTo>
                    <a:cubicBezTo>
                      <a:pt x="10" y="34"/>
                      <a:pt x="10" y="34"/>
                      <a:pt x="10" y="34"/>
                    </a:cubicBezTo>
                    <a:cubicBezTo>
                      <a:pt x="2" y="39"/>
                      <a:pt x="0" y="48"/>
                      <a:pt x="4" y="55"/>
                    </a:cubicBezTo>
                    <a:cubicBezTo>
                      <a:pt x="8" y="61"/>
                      <a:pt x="14" y="63"/>
                      <a:pt x="20" y="62"/>
                    </a:cubicBezTo>
                    <a:cubicBezTo>
                      <a:pt x="22" y="62"/>
                      <a:pt x="24" y="61"/>
                      <a:pt x="25" y="60"/>
                    </a:cubicBezTo>
                    <a:cubicBezTo>
                      <a:pt x="72" y="32"/>
                      <a:pt x="72" y="32"/>
                      <a:pt x="72" y="32"/>
                    </a:cubicBezTo>
                    <a:cubicBezTo>
                      <a:pt x="88" y="37"/>
                      <a:pt x="88" y="37"/>
                      <a:pt x="88" y="37"/>
                    </a:cubicBezTo>
                    <a:cubicBezTo>
                      <a:pt x="63" y="86"/>
                      <a:pt x="63" y="86"/>
                      <a:pt x="63" y="86"/>
                    </a:cubicBezTo>
                    <a:cubicBezTo>
                      <a:pt x="56" y="99"/>
                      <a:pt x="61" y="115"/>
                      <a:pt x="73" y="122"/>
                    </a:cubicBezTo>
                    <a:cubicBezTo>
                      <a:pt x="74" y="122"/>
                      <a:pt x="74" y="123"/>
                      <a:pt x="75" y="123"/>
                    </a:cubicBezTo>
                    <a:cubicBezTo>
                      <a:pt x="75" y="123"/>
                      <a:pt x="75" y="123"/>
                      <a:pt x="75" y="123"/>
                    </a:cubicBezTo>
                    <a:cubicBezTo>
                      <a:pt x="96" y="131"/>
                      <a:pt x="96" y="131"/>
                      <a:pt x="96" y="131"/>
                    </a:cubicBezTo>
                    <a:cubicBezTo>
                      <a:pt x="105" y="134"/>
                      <a:pt x="105" y="134"/>
                      <a:pt x="105" y="134"/>
                    </a:cubicBezTo>
                    <a:cubicBezTo>
                      <a:pt x="70" y="183"/>
                      <a:pt x="70" y="183"/>
                      <a:pt x="70" y="183"/>
                    </a:cubicBezTo>
                    <a:cubicBezTo>
                      <a:pt x="64" y="188"/>
                      <a:pt x="64" y="198"/>
                      <a:pt x="70" y="204"/>
                    </a:cubicBezTo>
                    <a:cubicBezTo>
                      <a:pt x="73" y="208"/>
                      <a:pt x="78" y="210"/>
                      <a:pt x="83" y="209"/>
                    </a:cubicBezTo>
                    <a:cubicBezTo>
                      <a:pt x="86" y="208"/>
                      <a:pt x="89" y="207"/>
                      <a:pt x="91" y="205"/>
                    </a:cubicBezTo>
                    <a:cubicBezTo>
                      <a:pt x="143" y="140"/>
                      <a:pt x="143" y="140"/>
                      <a:pt x="143" y="140"/>
                    </a:cubicBezTo>
                    <a:cubicBezTo>
                      <a:pt x="147" y="136"/>
                      <a:pt x="149" y="131"/>
                      <a:pt x="148" y="126"/>
                    </a:cubicBezTo>
                    <a:cubicBezTo>
                      <a:pt x="147" y="120"/>
                      <a:pt x="143" y="116"/>
                      <a:pt x="138" y="11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45720" tIns="22860" rIns="45720" bIns="22860" numCol="1" anchor="t" anchorCtr="0" compatLnSpc="1"/>
              <a:lstStyle/>
              <a:p>
                <a:endParaRPr lang="th-TH" sz="900">
                  <a:latin typeface="FZHei-B01S" panose="02010601030101010101" pitchFamily="2" charset="-122"/>
                  <a:ea typeface="FZHei-B01S" panose="02010601030101010101" pitchFamily="2" charset="-122"/>
                  <a:sym typeface="FZHei-B01S" panose="02010601030101010101" pitchFamily="2" charset="-122"/>
                </a:endParaRPr>
              </a:p>
            </p:txBody>
          </p:sp>
        </p:grpSp>
        <p:sp>
          <p:nvSpPr>
            <p:cNvPr id="17" name="Freeform 9"/>
            <p:cNvSpPr/>
            <p:nvPr/>
          </p:nvSpPr>
          <p:spPr bwMode="auto">
            <a:xfrm>
              <a:off x="7993063" y="5567363"/>
              <a:ext cx="1335088" cy="1673225"/>
            </a:xfrm>
            <a:custGeom>
              <a:avLst/>
              <a:gdLst>
                <a:gd name="T0" fmla="*/ 89 w 99"/>
                <a:gd name="T1" fmla="*/ 14 h 124"/>
                <a:gd name="T2" fmla="*/ 75 w 99"/>
                <a:gd name="T3" fmla="*/ 0 h 124"/>
                <a:gd name="T4" fmla="*/ 4 w 99"/>
                <a:gd name="T5" fmla="*/ 100 h 124"/>
                <a:gd name="T6" fmla="*/ 8 w 99"/>
                <a:gd name="T7" fmla="*/ 121 h 124"/>
                <a:gd name="T8" fmla="*/ 19 w 99"/>
                <a:gd name="T9" fmla="*/ 124 h 124"/>
                <a:gd name="T10" fmla="*/ 29 w 99"/>
                <a:gd name="T11" fmla="*/ 117 h 124"/>
                <a:gd name="T12" fmla="*/ 99 w 99"/>
                <a:gd name="T13" fmla="*/ 18 h 124"/>
                <a:gd name="T14" fmla="*/ 89 w 99"/>
                <a:gd name="T15" fmla="*/ 14 h 12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9" h="124">
                  <a:moveTo>
                    <a:pt x="89" y="14"/>
                  </a:moveTo>
                  <a:cubicBezTo>
                    <a:pt x="83" y="11"/>
                    <a:pt x="78" y="6"/>
                    <a:pt x="75" y="0"/>
                  </a:cubicBezTo>
                  <a:cubicBezTo>
                    <a:pt x="4" y="100"/>
                    <a:pt x="4" y="100"/>
                    <a:pt x="4" y="100"/>
                  </a:cubicBezTo>
                  <a:cubicBezTo>
                    <a:pt x="0" y="107"/>
                    <a:pt x="1" y="116"/>
                    <a:pt x="8" y="121"/>
                  </a:cubicBezTo>
                  <a:cubicBezTo>
                    <a:pt x="11" y="123"/>
                    <a:pt x="16" y="124"/>
                    <a:pt x="19" y="124"/>
                  </a:cubicBezTo>
                  <a:cubicBezTo>
                    <a:pt x="23" y="123"/>
                    <a:pt x="27" y="121"/>
                    <a:pt x="29" y="117"/>
                  </a:cubicBezTo>
                  <a:cubicBezTo>
                    <a:pt x="99" y="18"/>
                    <a:pt x="99" y="18"/>
                    <a:pt x="99" y="18"/>
                  </a:cubicBezTo>
                  <a:cubicBezTo>
                    <a:pt x="95" y="17"/>
                    <a:pt x="92" y="16"/>
                    <a:pt x="89" y="1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45720" tIns="22860" rIns="45720" bIns="22860" numCol="1" anchor="t" anchorCtr="0" compatLnSpc="1"/>
            <a:lstStyle/>
            <a:p>
              <a:endParaRPr lang="th-TH" sz="900">
                <a:latin typeface="FZHei-B01S" panose="02010601030101010101" pitchFamily="2" charset="-122"/>
                <a:ea typeface="FZHei-B01S" panose="02010601030101010101" pitchFamily="2" charset="-122"/>
                <a:sym typeface="FZHei-B01S" panose="02010601030101010101" pitchFamily="2" charset="-122"/>
              </a:endParaRPr>
            </a:p>
          </p:txBody>
        </p:sp>
      </p:grpSp>
      <p:sp>
        <p:nvSpPr>
          <p:cNvPr id="18" name="Rectangle 10"/>
          <p:cNvSpPr>
            <a:spLocks noChangeArrowheads="1"/>
          </p:cNvSpPr>
          <p:nvPr/>
        </p:nvSpPr>
        <p:spPr bwMode="auto">
          <a:xfrm>
            <a:off x="4672013" y="3810001"/>
            <a:ext cx="701675" cy="1638300"/>
          </a:xfrm>
          <a:prstGeom prst="rect">
            <a:avLst/>
          </a:prstGeom>
          <a:solidFill>
            <a:schemeClr val="accent5"/>
          </a:solidFill>
          <a:ln>
            <a:noFill/>
          </a:ln>
        </p:spPr>
        <p:txBody>
          <a:bodyPr vert="horz" wrap="square" lIns="45720" tIns="22860" rIns="45720" bIns="22860" numCol="1" anchor="t" anchorCtr="0" compatLnSpc="1"/>
          <a:lstStyle/>
          <a:p>
            <a:endParaRPr lang="th-TH" sz="900">
              <a:latin typeface="FZHei-B01S" panose="02010601030101010101" pitchFamily="2" charset="-122"/>
              <a:ea typeface="FZHei-B01S" panose="02010601030101010101" pitchFamily="2" charset="-122"/>
              <a:sym typeface="FZHei-B01S" panose="02010601030101010101" pitchFamily="2" charset="-122"/>
            </a:endParaRPr>
          </a:p>
        </p:txBody>
      </p:sp>
      <p:sp>
        <p:nvSpPr>
          <p:cNvPr id="19" name="Rectangle 11"/>
          <p:cNvSpPr>
            <a:spLocks noChangeArrowheads="1"/>
          </p:cNvSpPr>
          <p:nvPr/>
        </p:nvSpPr>
        <p:spPr bwMode="auto">
          <a:xfrm>
            <a:off x="5535613" y="3176589"/>
            <a:ext cx="700883" cy="2271713"/>
          </a:xfrm>
          <a:prstGeom prst="rect">
            <a:avLst/>
          </a:prstGeom>
          <a:solidFill>
            <a:schemeClr val="accent6"/>
          </a:solidFill>
          <a:ln>
            <a:noFill/>
          </a:ln>
        </p:spPr>
        <p:txBody>
          <a:bodyPr vert="horz" wrap="square" lIns="45720" tIns="22860" rIns="45720" bIns="22860" numCol="1" anchor="t" anchorCtr="0" compatLnSpc="1"/>
          <a:lstStyle/>
          <a:p>
            <a:endParaRPr lang="th-TH" sz="900">
              <a:latin typeface="FZHei-B01S" panose="02010601030101010101" pitchFamily="2" charset="-122"/>
              <a:ea typeface="FZHei-B01S" panose="02010601030101010101" pitchFamily="2" charset="-122"/>
              <a:sym typeface="FZHei-B01S" panose="02010601030101010101" pitchFamily="2" charset="-122"/>
            </a:endParaRPr>
          </a:p>
        </p:txBody>
      </p:sp>
      <p:sp>
        <p:nvSpPr>
          <p:cNvPr id="20" name="Rectangle 12"/>
          <p:cNvSpPr>
            <a:spLocks noChangeArrowheads="1"/>
          </p:cNvSpPr>
          <p:nvPr/>
        </p:nvSpPr>
        <p:spPr bwMode="auto">
          <a:xfrm>
            <a:off x="7254877" y="2178845"/>
            <a:ext cx="708025" cy="3269457"/>
          </a:xfrm>
          <a:prstGeom prst="rect">
            <a:avLst/>
          </a:prstGeom>
          <a:solidFill>
            <a:schemeClr val="accent3"/>
          </a:solidFill>
          <a:ln>
            <a:noFill/>
          </a:ln>
        </p:spPr>
        <p:txBody>
          <a:bodyPr vert="horz" wrap="square" lIns="45720" tIns="22860" rIns="45720" bIns="22860" numCol="1" anchor="t" anchorCtr="0" compatLnSpc="1"/>
          <a:lstStyle/>
          <a:p>
            <a:endParaRPr lang="th-TH" sz="900">
              <a:latin typeface="FZHei-B01S" panose="02010601030101010101" pitchFamily="2" charset="-122"/>
              <a:ea typeface="FZHei-B01S" panose="02010601030101010101" pitchFamily="2" charset="-122"/>
              <a:sym typeface="FZHei-B01S" panose="02010601030101010101" pitchFamily="2" charset="-122"/>
            </a:endParaRPr>
          </a:p>
        </p:txBody>
      </p:sp>
      <p:sp>
        <p:nvSpPr>
          <p:cNvPr id="21" name="Rectangle 13"/>
          <p:cNvSpPr>
            <a:spLocks noChangeArrowheads="1"/>
          </p:cNvSpPr>
          <p:nvPr/>
        </p:nvSpPr>
        <p:spPr bwMode="auto">
          <a:xfrm>
            <a:off x="6398420" y="2650333"/>
            <a:ext cx="701675" cy="2797969"/>
          </a:xfrm>
          <a:prstGeom prst="rect">
            <a:avLst/>
          </a:prstGeom>
          <a:solidFill>
            <a:schemeClr val="accent2"/>
          </a:solidFill>
          <a:ln>
            <a:noFill/>
          </a:ln>
        </p:spPr>
        <p:txBody>
          <a:bodyPr vert="horz" wrap="square" lIns="45720" tIns="22860" rIns="45720" bIns="22860" numCol="1" anchor="t" anchorCtr="0" compatLnSpc="1"/>
          <a:lstStyle/>
          <a:p>
            <a:endParaRPr lang="th-TH" sz="900">
              <a:latin typeface="FZHei-B01S" panose="02010601030101010101" pitchFamily="2" charset="-122"/>
              <a:ea typeface="FZHei-B01S" panose="02010601030101010101" pitchFamily="2" charset="-122"/>
              <a:sym typeface="FZHei-B01S" panose="02010601030101010101" pitchFamily="2" charset="-122"/>
            </a:endParaRPr>
          </a:p>
        </p:txBody>
      </p:sp>
      <p:sp>
        <p:nvSpPr>
          <p:cNvPr id="40" name="TextBox 39"/>
          <p:cNvSpPr txBox="1"/>
          <p:nvPr/>
        </p:nvSpPr>
        <p:spPr>
          <a:xfrm>
            <a:off x="4672013" y="4192332"/>
            <a:ext cx="654567" cy="292388"/>
          </a:xfrm>
          <a:prstGeom prst="rect">
            <a:avLst/>
          </a:prstGeom>
          <a:noFill/>
        </p:spPr>
        <p:txBody>
          <a:bodyPr wrap="square" lIns="0" rIns="0" bIns="0" rtlCol="0">
            <a:spAutoFit/>
          </a:bodyPr>
          <a:lstStyle/>
          <a:p>
            <a:pPr algn="ctr">
              <a:tabLst>
                <a:tab pos="1366520" algn="l"/>
              </a:tabLst>
            </a:pPr>
            <a:r>
              <a:rPr lang="en-US" sz="1600" b="1" dirty="0">
                <a:solidFill>
                  <a:schemeClr val="bg1"/>
                </a:solidFill>
                <a:latin typeface="FZHei-B01S" panose="02010601030101010101" pitchFamily="2" charset="-122"/>
                <a:ea typeface="FZHei-B01S" panose="02010601030101010101" pitchFamily="2" charset="-122"/>
                <a:cs typeface="Lato Black" pitchFamily="34" charset="0"/>
                <a:sym typeface="FZHei-B01S" panose="02010601030101010101" pitchFamily="2" charset="-122"/>
              </a:rPr>
              <a:t>55%</a:t>
            </a:r>
            <a:endParaRPr lang="en-US" sz="1600" b="1" dirty="0">
              <a:solidFill>
                <a:schemeClr val="bg1"/>
              </a:solidFill>
              <a:latin typeface="FZHei-B01S" panose="02010601030101010101" pitchFamily="2" charset="-122"/>
              <a:ea typeface="FZHei-B01S" panose="02010601030101010101" pitchFamily="2" charset="-122"/>
              <a:cs typeface="Lato Black" pitchFamily="34" charset="0"/>
              <a:sym typeface="FZHei-B01S" panose="02010601030101010101" pitchFamily="2" charset="-122"/>
            </a:endParaRPr>
          </a:p>
        </p:txBody>
      </p:sp>
      <p:sp>
        <p:nvSpPr>
          <p:cNvPr id="41" name="TextBox 40"/>
          <p:cNvSpPr txBox="1"/>
          <p:nvPr/>
        </p:nvSpPr>
        <p:spPr>
          <a:xfrm>
            <a:off x="5558770" y="3781128"/>
            <a:ext cx="654567" cy="292388"/>
          </a:xfrm>
          <a:prstGeom prst="rect">
            <a:avLst/>
          </a:prstGeom>
          <a:noFill/>
        </p:spPr>
        <p:txBody>
          <a:bodyPr wrap="square" lIns="0" rIns="0" bIns="0" rtlCol="0">
            <a:spAutoFit/>
          </a:bodyPr>
          <a:lstStyle/>
          <a:p>
            <a:pPr algn="ctr">
              <a:tabLst>
                <a:tab pos="1366520" algn="l"/>
              </a:tabLst>
            </a:pPr>
            <a:r>
              <a:rPr lang="en-US" sz="1600" b="1" dirty="0">
                <a:solidFill>
                  <a:schemeClr val="bg1"/>
                </a:solidFill>
                <a:latin typeface="FZHei-B01S" panose="02010601030101010101" pitchFamily="2" charset="-122"/>
                <a:ea typeface="FZHei-B01S" panose="02010601030101010101" pitchFamily="2" charset="-122"/>
                <a:cs typeface="Lato Black" pitchFamily="34" charset="0"/>
                <a:sym typeface="FZHei-B01S" panose="02010601030101010101" pitchFamily="2" charset="-122"/>
              </a:rPr>
              <a:t>65%</a:t>
            </a:r>
            <a:endParaRPr lang="en-US" sz="1600" b="1" dirty="0">
              <a:solidFill>
                <a:schemeClr val="bg1"/>
              </a:solidFill>
              <a:latin typeface="FZHei-B01S" panose="02010601030101010101" pitchFamily="2" charset="-122"/>
              <a:ea typeface="FZHei-B01S" panose="02010601030101010101" pitchFamily="2" charset="-122"/>
              <a:cs typeface="Lato Black" pitchFamily="34" charset="0"/>
              <a:sym typeface="FZHei-B01S" panose="02010601030101010101" pitchFamily="2" charset="-122"/>
            </a:endParaRPr>
          </a:p>
        </p:txBody>
      </p:sp>
      <p:sp>
        <p:nvSpPr>
          <p:cNvPr id="42" name="TextBox 41"/>
          <p:cNvSpPr txBox="1"/>
          <p:nvPr/>
        </p:nvSpPr>
        <p:spPr>
          <a:xfrm>
            <a:off x="6432035" y="3234723"/>
            <a:ext cx="654567" cy="292388"/>
          </a:xfrm>
          <a:prstGeom prst="rect">
            <a:avLst/>
          </a:prstGeom>
          <a:noFill/>
        </p:spPr>
        <p:txBody>
          <a:bodyPr wrap="square" lIns="0" rIns="0" bIns="0" rtlCol="0">
            <a:spAutoFit/>
          </a:bodyPr>
          <a:lstStyle/>
          <a:p>
            <a:pPr algn="ctr">
              <a:tabLst>
                <a:tab pos="1366520" algn="l"/>
              </a:tabLst>
            </a:pPr>
            <a:r>
              <a:rPr lang="en-US" sz="1600" b="1" dirty="0">
                <a:solidFill>
                  <a:schemeClr val="bg1"/>
                </a:solidFill>
                <a:latin typeface="FZHei-B01S" panose="02010601030101010101" pitchFamily="2" charset="-122"/>
                <a:ea typeface="FZHei-B01S" panose="02010601030101010101" pitchFamily="2" charset="-122"/>
                <a:cs typeface="Lato Black" pitchFamily="34" charset="0"/>
                <a:sym typeface="FZHei-B01S" panose="02010601030101010101" pitchFamily="2" charset="-122"/>
              </a:rPr>
              <a:t>75%</a:t>
            </a:r>
            <a:endParaRPr lang="en-US" sz="1600" b="1" dirty="0">
              <a:solidFill>
                <a:schemeClr val="bg1"/>
              </a:solidFill>
              <a:latin typeface="FZHei-B01S" panose="02010601030101010101" pitchFamily="2" charset="-122"/>
              <a:ea typeface="FZHei-B01S" panose="02010601030101010101" pitchFamily="2" charset="-122"/>
              <a:cs typeface="Lato Black" pitchFamily="34" charset="0"/>
              <a:sym typeface="FZHei-B01S" panose="02010601030101010101" pitchFamily="2" charset="-122"/>
            </a:endParaRPr>
          </a:p>
        </p:txBody>
      </p:sp>
      <p:sp>
        <p:nvSpPr>
          <p:cNvPr id="43" name="TextBox 42"/>
          <p:cNvSpPr txBox="1"/>
          <p:nvPr/>
        </p:nvSpPr>
        <p:spPr>
          <a:xfrm>
            <a:off x="7281606" y="2704307"/>
            <a:ext cx="654567" cy="292388"/>
          </a:xfrm>
          <a:prstGeom prst="rect">
            <a:avLst/>
          </a:prstGeom>
          <a:noFill/>
        </p:spPr>
        <p:txBody>
          <a:bodyPr wrap="square" lIns="0" rIns="0" bIns="0" rtlCol="0">
            <a:spAutoFit/>
          </a:bodyPr>
          <a:lstStyle/>
          <a:p>
            <a:pPr algn="ctr">
              <a:tabLst>
                <a:tab pos="1366520" algn="l"/>
              </a:tabLst>
            </a:pPr>
            <a:r>
              <a:rPr lang="en-US" sz="1600" b="1" dirty="0">
                <a:solidFill>
                  <a:schemeClr val="bg1"/>
                </a:solidFill>
                <a:latin typeface="FZHei-B01S" panose="02010601030101010101" pitchFamily="2" charset="-122"/>
                <a:ea typeface="FZHei-B01S" panose="02010601030101010101" pitchFamily="2" charset="-122"/>
                <a:cs typeface="Lato Black" pitchFamily="34" charset="0"/>
                <a:sym typeface="FZHei-B01S" panose="02010601030101010101" pitchFamily="2" charset="-122"/>
              </a:rPr>
              <a:t>85%</a:t>
            </a:r>
            <a:endParaRPr lang="en-US" sz="1600" b="1" dirty="0">
              <a:solidFill>
                <a:schemeClr val="bg1"/>
              </a:solidFill>
              <a:latin typeface="FZHei-B01S" panose="02010601030101010101" pitchFamily="2" charset="-122"/>
              <a:ea typeface="FZHei-B01S" panose="02010601030101010101" pitchFamily="2" charset="-122"/>
              <a:cs typeface="Lato Black" pitchFamily="34" charset="0"/>
              <a:sym typeface="FZHei-B01S" panose="02010601030101010101" pitchFamily="2" charset="-122"/>
            </a:endParaRPr>
          </a:p>
        </p:txBody>
      </p:sp>
      <p:grpSp>
        <p:nvGrpSpPr>
          <p:cNvPr id="60" name="กลุ่ม 59"/>
          <p:cNvGrpSpPr/>
          <p:nvPr/>
        </p:nvGrpSpPr>
        <p:grpSpPr>
          <a:xfrm>
            <a:off x="1874574" y="2432564"/>
            <a:ext cx="1646591" cy="376533"/>
            <a:chOff x="9762826" y="5958899"/>
            <a:chExt cx="3293181" cy="753065"/>
          </a:xfrm>
        </p:grpSpPr>
        <p:sp>
          <p:nvSpPr>
            <p:cNvPr id="61" name="Round Same Side Corner Rectangle 59"/>
            <p:cNvSpPr/>
            <p:nvPr/>
          </p:nvSpPr>
          <p:spPr>
            <a:xfrm rot="5400000">
              <a:off x="11037255" y="4743353"/>
              <a:ext cx="753065" cy="3184158"/>
            </a:xfrm>
            <a:prstGeom prst="round2SameRect">
              <a:avLst>
                <a:gd name="adj1" fmla="val 50000"/>
                <a:gd name="adj2" fmla="val 50000"/>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lIns="109711" tIns="54855" rIns="109711" bIns="54855" rtlCol="0" anchor="ctr"/>
            <a:lstStyle/>
            <a:p>
              <a:pPr algn="r"/>
              <a:endParaRPr lang="bg-BG" sz="900" dirty="0">
                <a:latin typeface="Lato Light"/>
                <a:ea typeface="FZHei-B01S" panose="02010601030101010101" pitchFamily="2" charset="-122"/>
                <a:sym typeface="FZHei-B01S" panose="02010601030101010101" pitchFamily="2" charset="-122"/>
              </a:endParaRPr>
            </a:p>
          </p:txBody>
        </p:sp>
        <p:sp>
          <p:nvSpPr>
            <p:cNvPr id="62" name="TextBox 61"/>
            <p:cNvSpPr txBox="1"/>
            <p:nvPr/>
          </p:nvSpPr>
          <p:spPr>
            <a:xfrm>
              <a:off x="9762826" y="6001809"/>
              <a:ext cx="3293181" cy="615553"/>
            </a:xfrm>
            <a:prstGeom prst="rect">
              <a:avLst/>
            </a:prstGeom>
            <a:noFill/>
          </p:spPr>
          <p:txBody>
            <a:bodyPr wrap="square" lIns="0" tIns="0" rIns="0" bIns="0" rtlCol="0">
              <a:spAutoFit/>
            </a:bodyPr>
            <a:lstStyle/>
            <a:p>
              <a:pPr algn="ctr"/>
              <a:r>
                <a:rPr lang="en-US" sz="2000" b="1" dirty="0">
                  <a:solidFill>
                    <a:schemeClr val="bg1"/>
                  </a:solidFill>
                  <a:latin typeface="FZHei-B01S" panose="02010601030101010101" pitchFamily="2" charset="-122"/>
                  <a:ea typeface="FZHei-B01S" panose="02010601030101010101" pitchFamily="2" charset="-122"/>
                  <a:cs typeface="Lato Regular"/>
                  <a:sym typeface="FZHei-B01S" panose="02010601030101010101" pitchFamily="2" charset="-122"/>
                </a:rPr>
                <a:t>Data</a:t>
              </a:r>
              <a:endParaRPr lang="en-US" sz="2000" b="1" dirty="0">
                <a:solidFill>
                  <a:schemeClr val="bg1"/>
                </a:solidFill>
                <a:latin typeface="FZHei-B01S" panose="02010601030101010101" pitchFamily="2" charset="-122"/>
                <a:ea typeface="FZHei-B01S" panose="02010601030101010101" pitchFamily="2" charset="-122"/>
                <a:cs typeface="Lato Regular"/>
                <a:sym typeface="FZHei-B01S" panose="02010601030101010101" pitchFamily="2" charset="-122"/>
              </a:endParaRPr>
            </a:p>
          </p:txBody>
        </p:sp>
      </p:grpSp>
      <p:sp>
        <p:nvSpPr>
          <p:cNvPr id="63" name="TextBox 62"/>
          <p:cNvSpPr txBox="1"/>
          <p:nvPr/>
        </p:nvSpPr>
        <p:spPr>
          <a:xfrm>
            <a:off x="1074473" y="2878522"/>
            <a:ext cx="2506928" cy="480113"/>
          </a:xfrm>
          <a:prstGeom prst="rect">
            <a:avLst/>
          </a:prstGeom>
          <a:noFill/>
        </p:spPr>
        <p:txBody>
          <a:bodyPr wrap="square" lIns="109711" tIns="54855" rIns="109711" bIns="54855" rtlCol="0">
            <a:spAutoFit/>
          </a:bodyPr>
          <a:lstStyle/>
          <a:p>
            <a:pPr algn="r"/>
            <a:r>
              <a:rPr lang="zh-CN" altLang="en-US" sz="1200" dirty="0">
                <a:solidFill>
                  <a:schemeClr val="tx1">
                    <a:lumMod val="50000"/>
                    <a:lumOff val="50000"/>
                  </a:schemeClr>
                </a:solidFill>
                <a:latin typeface="FZHei-B01S" panose="02010601030101010101" pitchFamily="2" charset="-122"/>
                <a:ea typeface="FZHei-B01S" panose="02010601030101010101" pitchFamily="2" charset="-122"/>
                <a:cs typeface="Lato" pitchFamily="34" charset="0"/>
                <a:sym typeface="FZHei-B01S" panose="02010601030101010101" pitchFamily="2" charset="-122"/>
              </a:rPr>
              <a:t>点击添加标题点击添加标题点击添加标题点击添加标题点击添加标题</a:t>
            </a:r>
            <a:endParaRPr lang="en-US" sz="1200" dirty="0">
              <a:solidFill>
                <a:schemeClr val="tx1">
                  <a:lumMod val="50000"/>
                  <a:lumOff val="50000"/>
                </a:schemeClr>
              </a:solidFill>
              <a:latin typeface="FZHei-B01S" panose="02010601030101010101" pitchFamily="2" charset="-122"/>
              <a:ea typeface="FZHei-B01S" panose="02010601030101010101" pitchFamily="2" charset="-122"/>
              <a:cs typeface="Lato" pitchFamily="34" charset="0"/>
              <a:sym typeface="FZHei-B01S" panose="02010601030101010101" pitchFamily="2" charset="-122"/>
            </a:endParaRPr>
          </a:p>
        </p:txBody>
      </p:sp>
      <p:grpSp>
        <p:nvGrpSpPr>
          <p:cNvPr id="64" name="กลุ่ม 63"/>
          <p:cNvGrpSpPr/>
          <p:nvPr/>
        </p:nvGrpSpPr>
        <p:grpSpPr>
          <a:xfrm>
            <a:off x="8877302" y="2546864"/>
            <a:ext cx="1646591" cy="376533"/>
            <a:chOff x="9762826" y="5958899"/>
            <a:chExt cx="3293181" cy="753065"/>
          </a:xfrm>
        </p:grpSpPr>
        <p:sp>
          <p:nvSpPr>
            <p:cNvPr id="65" name="Round Same Side Corner Rectangle 59"/>
            <p:cNvSpPr/>
            <p:nvPr/>
          </p:nvSpPr>
          <p:spPr>
            <a:xfrm rot="5400000">
              <a:off x="11037255" y="4743353"/>
              <a:ext cx="753065" cy="3184158"/>
            </a:xfrm>
            <a:prstGeom prst="round2SameRect">
              <a:avLst>
                <a:gd name="adj1" fmla="val 50000"/>
                <a:gd name="adj2" fmla="val 50000"/>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lIns="109711" tIns="54855" rIns="109711" bIns="54855" rtlCol="0" anchor="ctr"/>
            <a:lstStyle/>
            <a:p>
              <a:pPr algn="r"/>
              <a:endParaRPr lang="bg-BG" sz="900" dirty="0">
                <a:latin typeface="Lato Light"/>
                <a:ea typeface="FZHei-B01S" panose="02010601030101010101" pitchFamily="2" charset="-122"/>
                <a:sym typeface="FZHei-B01S" panose="02010601030101010101" pitchFamily="2" charset="-122"/>
              </a:endParaRPr>
            </a:p>
          </p:txBody>
        </p:sp>
        <p:sp>
          <p:nvSpPr>
            <p:cNvPr id="66" name="TextBox 65"/>
            <p:cNvSpPr txBox="1"/>
            <p:nvPr/>
          </p:nvSpPr>
          <p:spPr>
            <a:xfrm>
              <a:off x="9762826" y="6001809"/>
              <a:ext cx="3293181" cy="615553"/>
            </a:xfrm>
            <a:prstGeom prst="rect">
              <a:avLst/>
            </a:prstGeom>
            <a:noFill/>
          </p:spPr>
          <p:txBody>
            <a:bodyPr wrap="square" lIns="0" tIns="0" rIns="0" bIns="0" rtlCol="0">
              <a:spAutoFit/>
            </a:bodyPr>
            <a:lstStyle/>
            <a:p>
              <a:pPr algn="ctr"/>
              <a:r>
                <a:rPr lang="en-US" sz="2000" b="1" dirty="0">
                  <a:solidFill>
                    <a:schemeClr val="bg1"/>
                  </a:solidFill>
                  <a:latin typeface="FZHei-B01S" panose="02010601030101010101" pitchFamily="2" charset="-122"/>
                  <a:ea typeface="FZHei-B01S" panose="02010601030101010101" pitchFamily="2" charset="-122"/>
                  <a:cs typeface="Lato Regular"/>
                  <a:sym typeface="FZHei-B01S" panose="02010601030101010101" pitchFamily="2" charset="-122"/>
                </a:rPr>
                <a:t>Data</a:t>
              </a:r>
              <a:endParaRPr lang="en-US" sz="2000" b="1" dirty="0">
                <a:solidFill>
                  <a:schemeClr val="bg1"/>
                </a:solidFill>
                <a:latin typeface="FZHei-B01S" panose="02010601030101010101" pitchFamily="2" charset="-122"/>
                <a:ea typeface="FZHei-B01S" panose="02010601030101010101" pitchFamily="2" charset="-122"/>
                <a:cs typeface="Lato Regular"/>
                <a:sym typeface="FZHei-B01S" panose="02010601030101010101" pitchFamily="2" charset="-122"/>
              </a:endParaRPr>
            </a:p>
          </p:txBody>
        </p:sp>
      </p:grpSp>
      <p:sp>
        <p:nvSpPr>
          <p:cNvPr id="67" name="TextBox 66"/>
          <p:cNvSpPr txBox="1"/>
          <p:nvPr/>
        </p:nvSpPr>
        <p:spPr>
          <a:xfrm>
            <a:off x="8877300" y="2992822"/>
            <a:ext cx="2506928" cy="480113"/>
          </a:xfrm>
          <a:prstGeom prst="rect">
            <a:avLst/>
          </a:prstGeom>
          <a:noFill/>
        </p:spPr>
        <p:txBody>
          <a:bodyPr wrap="square" lIns="109711" tIns="54855" rIns="109711" bIns="54855" rtlCol="0">
            <a:spAutoFit/>
          </a:bodyPr>
          <a:lstStyle/>
          <a:p>
            <a:r>
              <a:rPr lang="zh-CN" altLang="en-US" sz="1200" dirty="0">
                <a:solidFill>
                  <a:schemeClr val="tx1">
                    <a:lumMod val="50000"/>
                    <a:lumOff val="50000"/>
                  </a:schemeClr>
                </a:solidFill>
                <a:latin typeface="FZHei-B01S" panose="02010601030101010101" pitchFamily="2" charset="-122"/>
                <a:ea typeface="FZHei-B01S" panose="02010601030101010101" pitchFamily="2" charset="-122"/>
                <a:cs typeface="Lato" pitchFamily="34" charset="0"/>
                <a:sym typeface="FZHei-B01S" panose="02010601030101010101" pitchFamily="2" charset="-122"/>
              </a:rPr>
              <a:t>点击添加标题点击添加标题点击添加标题点击添加标题点击添加标题</a:t>
            </a:r>
            <a:endParaRPr lang="en-US" sz="1200" dirty="0">
              <a:solidFill>
                <a:schemeClr val="tx1">
                  <a:lumMod val="50000"/>
                  <a:lumOff val="50000"/>
                </a:schemeClr>
              </a:solidFill>
              <a:latin typeface="FZHei-B01S" panose="02010601030101010101" pitchFamily="2" charset="-122"/>
              <a:ea typeface="FZHei-B01S" panose="02010601030101010101" pitchFamily="2" charset="-122"/>
              <a:cs typeface="Lato" pitchFamily="34" charset="0"/>
              <a:sym typeface="FZHei-B01S" panose="02010601030101010101" pitchFamily="2" charset="-122"/>
            </a:endParaRPr>
          </a:p>
        </p:txBody>
      </p:sp>
      <p:grpSp>
        <p:nvGrpSpPr>
          <p:cNvPr id="68" name="กลุ่ม 67"/>
          <p:cNvGrpSpPr/>
          <p:nvPr/>
        </p:nvGrpSpPr>
        <p:grpSpPr>
          <a:xfrm>
            <a:off x="1828802" y="4147064"/>
            <a:ext cx="1646591" cy="376533"/>
            <a:chOff x="9762826" y="5958899"/>
            <a:chExt cx="3293181" cy="753065"/>
          </a:xfrm>
        </p:grpSpPr>
        <p:sp>
          <p:nvSpPr>
            <p:cNvPr id="69" name="Round Same Side Corner Rectangle 59"/>
            <p:cNvSpPr/>
            <p:nvPr/>
          </p:nvSpPr>
          <p:spPr>
            <a:xfrm rot="5400000">
              <a:off x="11037255" y="4743353"/>
              <a:ext cx="753065" cy="3184158"/>
            </a:xfrm>
            <a:prstGeom prst="round2SameRect">
              <a:avLst>
                <a:gd name="adj1" fmla="val 50000"/>
                <a:gd name="adj2" fmla="val 5000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109711" tIns="54855" rIns="109711" bIns="54855" rtlCol="0" anchor="ctr"/>
            <a:lstStyle/>
            <a:p>
              <a:pPr algn="r"/>
              <a:endParaRPr lang="bg-BG" sz="900" dirty="0">
                <a:latin typeface="Lato Light"/>
                <a:ea typeface="FZHei-B01S" panose="02010601030101010101" pitchFamily="2" charset="-122"/>
                <a:sym typeface="FZHei-B01S" panose="02010601030101010101" pitchFamily="2" charset="-122"/>
              </a:endParaRPr>
            </a:p>
          </p:txBody>
        </p:sp>
        <p:sp>
          <p:nvSpPr>
            <p:cNvPr id="70" name="TextBox 69"/>
            <p:cNvSpPr txBox="1"/>
            <p:nvPr/>
          </p:nvSpPr>
          <p:spPr>
            <a:xfrm>
              <a:off x="9762826" y="6001809"/>
              <a:ext cx="3293181" cy="615553"/>
            </a:xfrm>
            <a:prstGeom prst="rect">
              <a:avLst/>
            </a:prstGeom>
            <a:noFill/>
          </p:spPr>
          <p:txBody>
            <a:bodyPr wrap="square" lIns="0" tIns="0" rIns="0" bIns="0" rtlCol="0">
              <a:spAutoFit/>
            </a:bodyPr>
            <a:lstStyle/>
            <a:p>
              <a:pPr algn="ctr"/>
              <a:r>
                <a:rPr lang="en-US" sz="2000" b="1" dirty="0">
                  <a:solidFill>
                    <a:schemeClr val="bg1"/>
                  </a:solidFill>
                  <a:latin typeface="FZHei-B01S" panose="02010601030101010101" pitchFamily="2" charset="-122"/>
                  <a:ea typeface="FZHei-B01S" panose="02010601030101010101" pitchFamily="2" charset="-122"/>
                  <a:cs typeface="Lato Regular"/>
                  <a:sym typeface="FZHei-B01S" panose="02010601030101010101" pitchFamily="2" charset="-122"/>
                </a:rPr>
                <a:t>Data</a:t>
              </a:r>
              <a:endParaRPr lang="en-US" sz="2000" b="1" dirty="0">
                <a:solidFill>
                  <a:schemeClr val="bg1"/>
                </a:solidFill>
                <a:latin typeface="FZHei-B01S" panose="02010601030101010101" pitchFamily="2" charset="-122"/>
                <a:ea typeface="FZHei-B01S" panose="02010601030101010101" pitchFamily="2" charset="-122"/>
                <a:cs typeface="Lato Regular"/>
                <a:sym typeface="FZHei-B01S" panose="02010601030101010101" pitchFamily="2" charset="-122"/>
              </a:endParaRPr>
            </a:p>
          </p:txBody>
        </p:sp>
      </p:grpSp>
      <p:sp>
        <p:nvSpPr>
          <p:cNvPr id="71" name="TextBox 70"/>
          <p:cNvSpPr txBox="1"/>
          <p:nvPr/>
        </p:nvSpPr>
        <p:spPr>
          <a:xfrm>
            <a:off x="1028700" y="4593022"/>
            <a:ext cx="2506928" cy="480113"/>
          </a:xfrm>
          <a:prstGeom prst="rect">
            <a:avLst/>
          </a:prstGeom>
          <a:noFill/>
        </p:spPr>
        <p:txBody>
          <a:bodyPr wrap="square" lIns="109711" tIns="54855" rIns="109711" bIns="54855" rtlCol="0">
            <a:spAutoFit/>
          </a:bodyPr>
          <a:lstStyle/>
          <a:p>
            <a:pPr algn="r"/>
            <a:r>
              <a:rPr lang="zh-CN" altLang="en-US" sz="1200" dirty="0">
                <a:solidFill>
                  <a:schemeClr val="tx1">
                    <a:lumMod val="50000"/>
                    <a:lumOff val="50000"/>
                  </a:schemeClr>
                </a:solidFill>
                <a:latin typeface="FZHei-B01S" panose="02010601030101010101" pitchFamily="2" charset="-122"/>
                <a:ea typeface="FZHei-B01S" panose="02010601030101010101" pitchFamily="2" charset="-122"/>
                <a:cs typeface="Lato" pitchFamily="34" charset="0"/>
                <a:sym typeface="FZHei-B01S" panose="02010601030101010101" pitchFamily="2" charset="-122"/>
              </a:rPr>
              <a:t>点击添加标题点击添加标题点击添加标题点击添加标题点击添加标题</a:t>
            </a:r>
            <a:endParaRPr lang="en-US" sz="1200" dirty="0">
              <a:solidFill>
                <a:schemeClr val="tx1">
                  <a:lumMod val="50000"/>
                  <a:lumOff val="50000"/>
                </a:schemeClr>
              </a:solidFill>
              <a:latin typeface="FZHei-B01S" panose="02010601030101010101" pitchFamily="2" charset="-122"/>
              <a:ea typeface="FZHei-B01S" panose="02010601030101010101" pitchFamily="2" charset="-122"/>
              <a:cs typeface="Lato" pitchFamily="34" charset="0"/>
              <a:sym typeface="FZHei-B01S" panose="02010601030101010101" pitchFamily="2" charset="-122"/>
            </a:endParaRPr>
          </a:p>
        </p:txBody>
      </p:sp>
      <p:grpSp>
        <p:nvGrpSpPr>
          <p:cNvPr id="72" name="กลุ่ม 71"/>
          <p:cNvGrpSpPr/>
          <p:nvPr/>
        </p:nvGrpSpPr>
        <p:grpSpPr>
          <a:xfrm>
            <a:off x="8907730" y="4261364"/>
            <a:ext cx="1646591" cy="376533"/>
            <a:chOff x="9762826" y="5958899"/>
            <a:chExt cx="3293181" cy="753065"/>
          </a:xfrm>
        </p:grpSpPr>
        <p:sp>
          <p:nvSpPr>
            <p:cNvPr id="73" name="Round Same Side Corner Rectangle 59"/>
            <p:cNvSpPr/>
            <p:nvPr/>
          </p:nvSpPr>
          <p:spPr>
            <a:xfrm rot="5400000">
              <a:off x="11037255" y="4743353"/>
              <a:ext cx="753065" cy="3184158"/>
            </a:xfrm>
            <a:prstGeom prst="round2SameRect">
              <a:avLst>
                <a:gd name="adj1" fmla="val 50000"/>
                <a:gd name="adj2"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109711" tIns="54855" rIns="109711" bIns="54855" rtlCol="0" anchor="ctr"/>
            <a:lstStyle/>
            <a:p>
              <a:pPr algn="r"/>
              <a:endParaRPr lang="bg-BG" sz="900" dirty="0">
                <a:latin typeface="Lato Light"/>
                <a:ea typeface="FZHei-B01S" panose="02010601030101010101" pitchFamily="2" charset="-122"/>
                <a:sym typeface="FZHei-B01S" panose="02010601030101010101" pitchFamily="2" charset="-122"/>
              </a:endParaRPr>
            </a:p>
          </p:txBody>
        </p:sp>
        <p:sp>
          <p:nvSpPr>
            <p:cNvPr id="74" name="TextBox 73"/>
            <p:cNvSpPr txBox="1"/>
            <p:nvPr/>
          </p:nvSpPr>
          <p:spPr>
            <a:xfrm>
              <a:off x="9762826" y="6001809"/>
              <a:ext cx="3293181" cy="615553"/>
            </a:xfrm>
            <a:prstGeom prst="rect">
              <a:avLst/>
            </a:prstGeom>
            <a:noFill/>
          </p:spPr>
          <p:txBody>
            <a:bodyPr wrap="square" lIns="0" tIns="0" rIns="0" bIns="0" rtlCol="0">
              <a:spAutoFit/>
            </a:bodyPr>
            <a:lstStyle/>
            <a:p>
              <a:pPr algn="ctr"/>
              <a:r>
                <a:rPr lang="en-US" sz="2000" b="1" dirty="0">
                  <a:solidFill>
                    <a:schemeClr val="bg1"/>
                  </a:solidFill>
                  <a:latin typeface="FZHei-B01S" panose="02010601030101010101" pitchFamily="2" charset="-122"/>
                  <a:ea typeface="FZHei-B01S" panose="02010601030101010101" pitchFamily="2" charset="-122"/>
                  <a:cs typeface="Lato Regular"/>
                  <a:sym typeface="FZHei-B01S" panose="02010601030101010101" pitchFamily="2" charset="-122"/>
                </a:rPr>
                <a:t>Data</a:t>
              </a:r>
              <a:endParaRPr lang="en-US" sz="2000" b="1" dirty="0">
                <a:solidFill>
                  <a:schemeClr val="bg1"/>
                </a:solidFill>
                <a:latin typeface="FZHei-B01S" panose="02010601030101010101" pitchFamily="2" charset="-122"/>
                <a:ea typeface="FZHei-B01S" panose="02010601030101010101" pitchFamily="2" charset="-122"/>
                <a:cs typeface="Lato Regular"/>
                <a:sym typeface="FZHei-B01S" panose="02010601030101010101" pitchFamily="2" charset="-122"/>
              </a:endParaRPr>
            </a:p>
          </p:txBody>
        </p:sp>
      </p:grpSp>
      <p:sp>
        <p:nvSpPr>
          <p:cNvPr id="75" name="TextBox 74"/>
          <p:cNvSpPr txBox="1"/>
          <p:nvPr/>
        </p:nvSpPr>
        <p:spPr>
          <a:xfrm>
            <a:off x="8915400" y="4707322"/>
            <a:ext cx="2506928" cy="480113"/>
          </a:xfrm>
          <a:prstGeom prst="rect">
            <a:avLst/>
          </a:prstGeom>
          <a:noFill/>
        </p:spPr>
        <p:txBody>
          <a:bodyPr wrap="square" lIns="109711" tIns="54855" rIns="109711" bIns="54855" rtlCol="0">
            <a:spAutoFit/>
          </a:bodyPr>
          <a:lstStyle/>
          <a:p>
            <a:r>
              <a:rPr lang="zh-CN" altLang="en-US" sz="1200" dirty="0">
                <a:solidFill>
                  <a:schemeClr val="tx1">
                    <a:lumMod val="50000"/>
                    <a:lumOff val="50000"/>
                  </a:schemeClr>
                </a:solidFill>
                <a:latin typeface="FZHei-B01S" panose="02010601030101010101" pitchFamily="2" charset="-122"/>
                <a:ea typeface="FZHei-B01S" panose="02010601030101010101" pitchFamily="2" charset="-122"/>
                <a:cs typeface="Lato" pitchFamily="34" charset="0"/>
                <a:sym typeface="FZHei-B01S" panose="02010601030101010101" pitchFamily="2" charset="-122"/>
              </a:rPr>
              <a:t>点击添加标题点击添加标题点击添加标题点击添加标题点击添加标题</a:t>
            </a:r>
            <a:endParaRPr lang="en-US" sz="1200" dirty="0">
              <a:solidFill>
                <a:schemeClr val="tx1">
                  <a:lumMod val="50000"/>
                  <a:lumOff val="50000"/>
                </a:schemeClr>
              </a:solidFill>
              <a:latin typeface="FZHei-B01S" panose="02010601030101010101" pitchFamily="2" charset="-122"/>
              <a:ea typeface="FZHei-B01S" panose="02010601030101010101" pitchFamily="2" charset="-122"/>
              <a:cs typeface="Lato" pitchFamily="34" charset="0"/>
              <a:sym typeface="FZHei-B01S" panose="02010601030101010101" pitchFamily="2" charset="-122"/>
            </a:endParaRPr>
          </a:p>
        </p:txBody>
      </p:sp>
      <p:grpSp>
        <p:nvGrpSpPr>
          <p:cNvPr id="32" name="组合 31"/>
          <p:cNvGrpSpPr/>
          <p:nvPr/>
        </p:nvGrpSpPr>
        <p:grpSpPr>
          <a:xfrm>
            <a:off x="179991" y="338466"/>
            <a:ext cx="3254570" cy="563794"/>
            <a:chOff x="744342" y="709010"/>
            <a:chExt cx="3255323" cy="563925"/>
          </a:xfrm>
        </p:grpSpPr>
        <p:sp>
          <p:nvSpPr>
            <p:cNvPr id="33" name="TextBox 8"/>
            <p:cNvSpPr txBox="1">
              <a:spLocks noChangeArrowheads="1"/>
            </p:cNvSpPr>
            <p:nvPr/>
          </p:nvSpPr>
          <p:spPr bwMode="auto">
            <a:xfrm>
              <a:off x="744342" y="709010"/>
              <a:ext cx="3255323"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p>
              <a:pPr algn="ctr" eaLnBrk="1" hangingPunct="1"/>
              <a:r>
                <a:rPr lang="zh-CN" altLang="en-US" sz="3200" dirty="0">
                  <a:solidFill>
                    <a:schemeClr val="accent2"/>
                  </a:solidFill>
                  <a:latin typeface="FZHei-B01S" panose="02010601030101010101" pitchFamily="2" charset="-122"/>
                  <a:ea typeface="FZHei-B01S" panose="02010601030101010101" pitchFamily="2" charset="-122"/>
                  <a:sym typeface="FZHei-B01S" panose="02010601030101010101" pitchFamily="2" charset="-122"/>
                </a:rPr>
                <a:t>加入标题描述</a:t>
              </a:r>
              <a:endParaRPr lang="zh-CN" altLang="en-US" sz="3200" dirty="0">
                <a:solidFill>
                  <a:schemeClr val="accent2"/>
                </a:solidFill>
                <a:latin typeface="FZHei-B01S" panose="02010601030101010101" pitchFamily="2" charset="-122"/>
                <a:ea typeface="FZHei-B01S" panose="02010601030101010101" pitchFamily="2" charset="-122"/>
                <a:sym typeface="FZHei-B01S" panose="02010601030101010101" pitchFamily="2" charset="-122"/>
              </a:endParaRPr>
            </a:p>
          </p:txBody>
        </p:sp>
        <p:cxnSp>
          <p:nvCxnSpPr>
            <p:cNvPr id="34" name="直接连接符 33"/>
            <p:cNvCxnSpPr/>
            <p:nvPr/>
          </p:nvCxnSpPr>
          <p:spPr>
            <a:xfrm>
              <a:off x="881512" y="1272935"/>
              <a:ext cx="2846717"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grpSp>
    </p:spTree>
  </p:cSld>
  <p:clrMapOvr>
    <a:masterClrMapping/>
  </p:clrMapOvr>
  <mc:AlternateContent xmlns:mc="http://schemas.openxmlformats.org/markup-compatibility/2006">
    <mc:Choice xmlns:p14="http://schemas.microsoft.com/office/powerpoint/2010/main" Requires="p14">
      <p:transition spd="slow" p14:dur="1250" advClick="0" advTm="0">
        <p:wipe/>
      </p:transition>
    </mc:Choice>
    <mc:Fallback>
      <p:transition spd="slow" advClick="0" advTm="0">
        <p:wip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500"/>
                                  </p:stCondLst>
                                  <p:childTnLst>
                                    <p:set>
                                      <p:cBhvr>
                                        <p:cTn id="6" dur="1" fill="hold">
                                          <p:stCondLst>
                                            <p:cond delay="0"/>
                                          </p:stCondLst>
                                        </p:cTn>
                                        <p:tgtEl>
                                          <p:spTgt spid="23"/>
                                        </p:tgtEl>
                                        <p:attrNameLst>
                                          <p:attrName>style.visibility</p:attrName>
                                        </p:attrNameLst>
                                      </p:cBhvr>
                                      <p:to>
                                        <p:strVal val="visible"/>
                                      </p:to>
                                    </p:set>
                                    <p:anim calcmode="lin" valueType="num">
                                      <p:cBhvr>
                                        <p:cTn id="7" dur="500" fill="hold"/>
                                        <p:tgtEl>
                                          <p:spTgt spid="23"/>
                                        </p:tgtEl>
                                        <p:attrNameLst>
                                          <p:attrName>ppt_w</p:attrName>
                                        </p:attrNameLst>
                                      </p:cBhvr>
                                      <p:tavLst>
                                        <p:tav tm="0">
                                          <p:val>
                                            <p:fltVal val="0"/>
                                          </p:val>
                                        </p:tav>
                                        <p:tav tm="100000">
                                          <p:val>
                                            <p:strVal val="#ppt_w"/>
                                          </p:val>
                                        </p:tav>
                                      </p:tavLst>
                                    </p:anim>
                                    <p:anim calcmode="lin" valueType="num">
                                      <p:cBhvr>
                                        <p:cTn id="8" dur="500" fill="hold"/>
                                        <p:tgtEl>
                                          <p:spTgt spid="23"/>
                                        </p:tgtEl>
                                        <p:attrNameLst>
                                          <p:attrName>ppt_h</p:attrName>
                                        </p:attrNameLst>
                                      </p:cBhvr>
                                      <p:tavLst>
                                        <p:tav tm="0">
                                          <p:val>
                                            <p:fltVal val="0"/>
                                          </p:val>
                                        </p:tav>
                                        <p:tav tm="100000">
                                          <p:val>
                                            <p:strVal val="#ppt_h"/>
                                          </p:val>
                                        </p:tav>
                                      </p:tavLst>
                                    </p:anim>
                                    <p:animEffect transition="in" filter="fade">
                                      <p:cBhvr>
                                        <p:cTn id="9" dur="500"/>
                                        <p:tgtEl>
                                          <p:spTgt spid="23"/>
                                        </p:tgtEl>
                                      </p:cBhvr>
                                    </p:animEffect>
                                  </p:childTnLst>
                                </p:cTn>
                              </p:par>
                              <p:par>
                                <p:cTn id="10" presetID="53" presetClass="entr" presetSubtype="16" fill="hold" grpId="0" nodeType="withEffect">
                                  <p:stCondLst>
                                    <p:cond delay="500"/>
                                  </p:stCondLst>
                                  <p:childTnLst>
                                    <p:set>
                                      <p:cBhvr>
                                        <p:cTn id="11" dur="1" fill="hold">
                                          <p:stCondLst>
                                            <p:cond delay="0"/>
                                          </p:stCondLst>
                                        </p:cTn>
                                        <p:tgtEl>
                                          <p:spTgt spid="18"/>
                                        </p:tgtEl>
                                        <p:attrNameLst>
                                          <p:attrName>style.visibility</p:attrName>
                                        </p:attrNameLst>
                                      </p:cBhvr>
                                      <p:to>
                                        <p:strVal val="visible"/>
                                      </p:to>
                                    </p:set>
                                    <p:anim calcmode="lin" valueType="num">
                                      <p:cBhvr>
                                        <p:cTn id="12" dur="500" fill="hold"/>
                                        <p:tgtEl>
                                          <p:spTgt spid="18"/>
                                        </p:tgtEl>
                                        <p:attrNameLst>
                                          <p:attrName>ppt_w</p:attrName>
                                        </p:attrNameLst>
                                      </p:cBhvr>
                                      <p:tavLst>
                                        <p:tav tm="0">
                                          <p:val>
                                            <p:fltVal val="0"/>
                                          </p:val>
                                        </p:tav>
                                        <p:tav tm="100000">
                                          <p:val>
                                            <p:strVal val="#ppt_w"/>
                                          </p:val>
                                        </p:tav>
                                      </p:tavLst>
                                    </p:anim>
                                    <p:anim calcmode="lin" valueType="num">
                                      <p:cBhvr>
                                        <p:cTn id="13" dur="500" fill="hold"/>
                                        <p:tgtEl>
                                          <p:spTgt spid="18"/>
                                        </p:tgtEl>
                                        <p:attrNameLst>
                                          <p:attrName>ppt_h</p:attrName>
                                        </p:attrNameLst>
                                      </p:cBhvr>
                                      <p:tavLst>
                                        <p:tav tm="0">
                                          <p:val>
                                            <p:fltVal val="0"/>
                                          </p:val>
                                        </p:tav>
                                        <p:tav tm="100000">
                                          <p:val>
                                            <p:strVal val="#ppt_h"/>
                                          </p:val>
                                        </p:tav>
                                      </p:tavLst>
                                    </p:anim>
                                    <p:animEffect transition="in" filter="fade">
                                      <p:cBhvr>
                                        <p:cTn id="14" dur="500"/>
                                        <p:tgtEl>
                                          <p:spTgt spid="18"/>
                                        </p:tgtEl>
                                      </p:cBhvr>
                                    </p:animEffect>
                                  </p:childTnLst>
                                </p:cTn>
                              </p:par>
                              <p:par>
                                <p:cTn id="15" presetID="53" presetClass="entr" presetSubtype="16" fill="hold" grpId="0" nodeType="withEffect">
                                  <p:stCondLst>
                                    <p:cond delay="500"/>
                                  </p:stCondLst>
                                  <p:childTnLst>
                                    <p:set>
                                      <p:cBhvr>
                                        <p:cTn id="16" dur="1" fill="hold">
                                          <p:stCondLst>
                                            <p:cond delay="0"/>
                                          </p:stCondLst>
                                        </p:cTn>
                                        <p:tgtEl>
                                          <p:spTgt spid="19"/>
                                        </p:tgtEl>
                                        <p:attrNameLst>
                                          <p:attrName>style.visibility</p:attrName>
                                        </p:attrNameLst>
                                      </p:cBhvr>
                                      <p:to>
                                        <p:strVal val="visible"/>
                                      </p:to>
                                    </p:set>
                                    <p:anim calcmode="lin" valueType="num">
                                      <p:cBhvr>
                                        <p:cTn id="17" dur="500" fill="hold"/>
                                        <p:tgtEl>
                                          <p:spTgt spid="19"/>
                                        </p:tgtEl>
                                        <p:attrNameLst>
                                          <p:attrName>ppt_w</p:attrName>
                                        </p:attrNameLst>
                                      </p:cBhvr>
                                      <p:tavLst>
                                        <p:tav tm="0">
                                          <p:val>
                                            <p:fltVal val="0"/>
                                          </p:val>
                                        </p:tav>
                                        <p:tav tm="100000">
                                          <p:val>
                                            <p:strVal val="#ppt_w"/>
                                          </p:val>
                                        </p:tav>
                                      </p:tavLst>
                                    </p:anim>
                                    <p:anim calcmode="lin" valueType="num">
                                      <p:cBhvr>
                                        <p:cTn id="18" dur="500" fill="hold"/>
                                        <p:tgtEl>
                                          <p:spTgt spid="19"/>
                                        </p:tgtEl>
                                        <p:attrNameLst>
                                          <p:attrName>ppt_h</p:attrName>
                                        </p:attrNameLst>
                                      </p:cBhvr>
                                      <p:tavLst>
                                        <p:tav tm="0">
                                          <p:val>
                                            <p:fltVal val="0"/>
                                          </p:val>
                                        </p:tav>
                                        <p:tav tm="100000">
                                          <p:val>
                                            <p:strVal val="#ppt_h"/>
                                          </p:val>
                                        </p:tav>
                                      </p:tavLst>
                                    </p:anim>
                                    <p:animEffect transition="in" filter="fade">
                                      <p:cBhvr>
                                        <p:cTn id="19" dur="500"/>
                                        <p:tgtEl>
                                          <p:spTgt spid="19"/>
                                        </p:tgtEl>
                                      </p:cBhvr>
                                    </p:animEffect>
                                  </p:childTnLst>
                                </p:cTn>
                              </p:par>
                              <p:par>
                                <p:cTn id="20" presetID="53" presetClass="entr" presetSubtype="16" fill="hold" grpId="0" nodeType="withEffect">
                                  <p:stCondLst>
                                    <p:cond delay="500"/>
                                  </p:stCondLst>
                                  <p:childTnLst>
                                    <p:set>
                                      <p:cBhvr>
                                        <p:cTn id="21" dur="1" fill="hold">
                                          <p:stCondLst>
                                            <p:cond delay="0"/>
                                          </p:stCondLst>
                                        </p:cTn>
                                        <p:tgtEl>
                                          <p:spTgt spid="20"/>
                                        </p:tgtEl>
                                        <p:attrNameLst>
                                          <p:attrName>style.visibility</p:attrName>
                                        </p:attrNameLst>
                                      </p:cBhvr>
                                      <p:to>
                                        <p:strVal val="visible"/>
                                      </p:to>
                                    </p:set>
                                    <p:anim calcmode="lin" valueType="num">
                                      <p:cBhvr>
                                        <p:cTn id="22" dur="500" fill="hold"/>
                                        <p:tgtEl>
                                          <p:spTgt spid="20"/>
                                        </p:tgtEl>
                                        <p:attrNameLst>
                                          <p:attrName>ppt_w</p:attrName>
                                        </p:attrNameLst>
                                      </p:cBhvr>
                                      <p:tavLst>
                                        <p:tav tm="0">
                                          <p:val>
                                            <p:fltVal val="0"/>
                                          </p:val>
                                        </p:tav>
                                        <p:tav tm="100000">
                                          <p:val>
                                            <p:strVal val="#ppt_w"/>
                                          </p:val>
                                        </p:tav>
                                      </p:tavLst>
                                    </p:anim>
                                    <p:anim calcmode="lin" valueType="num">
                                      <p:cBhvr>
                                        <p:cTn id="23" dur="500" fill="hold"/>
                                        <p:tgtEl>
                                          <p:spTgt spid="20"/>
                                        </p:tgtEl>
                                        <p:attrNameLst>
                                          <p:attrName>ppt_h</p:attrName>
                                        </p:attrNameLst>
                                      </p:cBhvr>
                                      <p:tavLst>
                                        <p:tav tm="0">
                                          <p:val>
                                            <p:fltVal val="0"/>
                                          </p:val>
                                        </p:tav>
                                        <p:tav tm="100000">
                                          <p:val>
                                            <p:strVal val="#ppt_h"/>
                                          </p:val>
                                        </p:tav>
                                      </p:tavLst>
                                    </p:anim>
                                    <p:animEffect transition="in" filter="fade">
                                      <p:cBhvr>
                                        <p:cTn id="24" dur="500"/>
                                        <p:tgtEl>
                                          <p:spTgt spid="20"/>
                                        </p:tgtEl>
                                      </p:cBhvr>
                                    </p:animEffect>
                                  </p:childTnLst>
                                </p:cTn>
                              </p:par>
                              <p:par>
                                <p:cTn id="25" presetID="53" presetClass="entr" presetSubtype="16" fill="hold" grpId="0" nodeType="withEffect">
                                  <p:stCondLst>
                                    <p:cond delay="500"/>
                                  </p:stCondLst>
                                  <p:childTnLst>
                                    <p:set>
                                      <p:cBhvr>
                                        <p:cTn id="26" dur="1" fill="hold">
                                          <p:stCondLst>
                                            <p:cond delay="0"/>
                                          </p:stCondLst>
                                        </p:cTn>
                                        <p:tgtEl>
                                          <p:spTgt spid="21"/>
                                        </p:tgtEl>
                                        <p:attrNameLst>
                                          <p:attrName>style.visibility</p:attrName>
                                        </p:attrNameLst>
                                      </p:cBhvr>
                                      <p:to>
                                        <p:strVal val="visible"/>
                                      </p:to>
                                    </p:set>
                                    <p:anim calcmode="lin" valueType="num">
                                      <p:cBhvr>
                                        <p:cTn id="27" dur="500" fill="hold"/>
                                        <p:tgtEl>
                                          <p:spTgt spid="21"/>
                                        </p:tgtEl>
                                        <p:attrNameLst>
                                          <p:attrName>ppt_w</p:attrName>
                                        </p:attrNameLst>
                                      </p:cBhvr>
                                      <p:tavLst>
                                        <p:tav tm="0">
                                          <p:val>
                                            <p:fltVal val="0"/>
                                          </p:val>
                                        </p:tav>
                                        <p:tav tm="100000">
                                          <p:val>
                                            <p:strVal val="#ppt_w"/>
                                          </p:val>
                                        </p:tav>
                                      </p:tavLst>
                                    </p:anim>
                                    <p:anim calcmode="lin" valueType="num">
                                      <p:cBhvr>
                                        <p:cTn id="28" dur="500" fill="hold"/>
                                        <p:tgtEl>
                                          <p:spTgt spid="21"/>
                                        </p:tgtEl>
                                        <p:attrNameLst>
                                          <p:attrName>ppt_h</p:attrName>
                                        </p:attrNameLst>
                                      </p:cBhvr>
                                      <p:tavLst>
                                        <p:tav tm="0">
                                          <p:val>
                                            <p:fltVal val="0"/>
                                          </p:val>
                                        </p:tav>
                                        <p:tav tm="100000">
                                          <p:val>
                                            <p:strVal val="#ppt_h"/>
                                          </p:val>
                                        </p:tav>
                                      </p:tavLst>
                                    </p:anim>
                                    <p:animEffect transition="in" filter="fade">
                                      <p:cBhvr>
                                        <p:cTn id="29" dur="500"/>
                                        <p:tgtEl>
                                          <p:spTgt spid="21"/>
                                        </p:tgtEl>
                                      </p:cBhvr>
                                    </p:animEffect>
                                  </p:childTnLst>
                                </p:cTn>
                              </p:par>
                              <p:par>
                                <p:cTn id="30" presetID="53" presetClass="entr" presetSubtype="16" fill="hold" grpId="0" nodeType="withEffect">
                                  <p:stCondLst>
                                    <p:cond delay="500"/>
                                  </p:stCondLst>
                                  <p:childTnLst>
                                    <p:set>
                                      <p:cBhvr>
                                        <p:cTn id="31" dur="1" fill="hold">
                                          <p:stCondLst>
                                            <p:cond delay="0"/>
                                          </p:stCondLst>
                                        </p:cTn>
                                        <p:tgtEl>
                                          <p:spTgt spid="40"/>
                                        </p:tgtEl>
                                        <p:attrNameLst>
                                          <p:attrName>style.visibility</p:attrName>
                                        </p:attrNameLst>
                                      </p:cBhvr>
                                      <p:to>
                                        <p:strVal val="visible"/>
                                      </p:to>
                                    </p:set>
                                    <p:anim calcmode="lin" valueType="num">
                                      <p:cBhvr>
                                        <p:cTn id="32" dur="500" fill="hold"/>
                                        <p:tgtEl>
                                          <p:spTgt spid="40"/>
                                        </p:tgtEl>
                                        <p:attrNameLst>
                                          <p:attrName>ppt_w</p:attrName>
                                        </p:attrNameLst>
                                      </p:cBhvr>
                                      <p:tavLst>
                                        <p:tav tm="0">
                                          <p:val>
                                            <p:fltVal val="0"/>
                                          </p:val>
                                        </p:tav>
                                        <p:tav tm="100000">
                                          <p:val>
                                            <p:strVal val="#ppt_w"/>
                                          </p:val>
                                        </p:tav>
                                      </p:tavLst>
                                    </p:anim>
                                    <p:anim calcmode="lin" valueType="num">
                                      <p:cBhvr>
                                        <p:cTn id="33" dur="500" fill="hold"/>
                                        <p:tgtEl>
                                          <p:spTgt spid="40"/>
                                        </p:tgtEl>
                                        <p:attrNameLst>
                                          <p:attrName>ppt_h</p:attrName>
                                        </p:attrNameLst>
                                      </p:cBhvr>
                                      <p:tavLst>
                                        <p:tav tm="0">
                                          <p:val>
                                            <p:fltVal val="0"/>
                                          </p:val>
                                        </p:tav>
                                        <p:tav tm="100000">
                                          <p:val>
                                            <p:strVal val="#ppt_h"/>
                                          </p:val>
                                        </p:tav>
                                      </p:tavLst>
                                    </p:anim>
                                    <p:animEffect transition="in" filter="fade">
                                      <p:cBhvr>
                                        <p:cTn id="34" dur="500"/>
                                        <p:tgtEl>
                                          <p:spTgt spid="40"/>
                                        </p:tgtEl>
                                      </p:cBhvr>
                                    </p:animEffect>
                                  </p:childTnLst>
                                </p:cTn>
                              </p:par>
                              <p:par>
                                <p:cTn id="35" presetID="53" presetClass="entr" presetSubtype="16" fill="hold" grpId="0" nodeType="withEffect">
                                  <p:stCondLst>
                                    <p:cond delay="500"/>
                                  </p:stCondLst>
                                  <p:childTnLst>
                                    <p:set>
                                      <p:cBhvr>
                                        <p:cTn id="36" dur="1" fill="hold">
                                          <p:stCondLst>
                                            <p:cond delay="0"/>
                                          </p:stCondLst>
                                        </p:cTn>
                                        <p:tgtEl>
                                          <p:spTgt spid="41"/>
                                        </p:tgtEl>
                                        <p:attrNameLst>
                                          <p:attrName>style.visibility</p:attrName>
                                        </p:attrNameLst>
                                      </p:cBhvr>
                                      <p:to>
                                        <p:strVal val="visible"/>
                                      </p:to>
                                    </p:set>
                                    <p:anim calcmode="lin" valueType="num">
                                      <p:cBhvr>
                                        <p:cTn id="37" dur="500" fill="hold"/>
                                        <p:tgtEl>
                                          <p:spTgt spid="41"/>
                                        </p:tgtEl>
                                        <p:attrNameLst>
                                          <p:attrName>ppt_w</p:attrName>
                                        </p:attrNameLst>
                                      </p:cBhvr>
                                      <p:tavLst>
                                        <p:tav tm="0">
                                          <p:val>
                                            <p:fltVal val="0"/>
                                          </p:val>
                                        </p:tav>
                                        <p:tav tm="100000">
                                          <p:val>
                                            <p:strVal val="#ppt_w"/>
                                          </p:val>
                                        </p:tav>
                                      </p:tavLst>
                                    </p:anim>
                                    <p:anim calcmode="lin" valueType="num">
                                      <p:cBhvr>
                                        <p:cTn id="38" dur="500" fill="hold"/>
                                        <p:tgtEl>
                                          <p:spTgt spid="41"/>
                                        </p:tgtEl>
                                        <p:attrNameLst>
                                          <p:attrName>ppt_h</p:attrName>
                                        </p:attrNameLst>
                                      </p:cBhvr>
                                      <p:tavLst>
                                        <p:tav tm="0">
                                          <p:val>
                                            <p:fltVal val="0"/>
                                          </p:val>
                                        </p:tav>
                                        <p:tav tm="100000">
                                          <p:val>
                                            <p:strVal val="#ppt_h"/>
                                          </p:val>
                                        </p:tav>
                                      </p:tavLst>
                                    </p:anim>
                                    <p:animEffect transition="in" filter="fade">
                                      <p:cBhvr>
                                        <p:cTn id="39" dur="500"/>
                                        <p:tgtEl>
                                          <p:spTgt spid="41"/>
                                        </p:tgtEl>
                                      </p:cBhvr>
                                    </p:animEffect>
                                  </p:childTnLst>
                                </p:cTn>
                              </p:par>
                              <p:par>
                                <p:cTn id="40" presetID="53" presetClass="entr" presetSubtype="16" fill="hold" grpId="0" nodeType="withEffect">
                                  <p:stCondLst>
                                    <p:cond delay="500"/>
                                  </p:stCondLst>
                                  <p:childTnLst>
                                    <p:set>
                                      <p:cBhvr>
                                        <p:cTn id="41" dur="1" fill="hold">
                                          <p:stCondLst>
                                            <p:cond delay="0"/>
                                          </p:stCondLst>
                                        </p:cTn>
                                        <p:tgtEl>
                                          <p:spTgt spid="42"/>
                                        </p:tgtEl>
                                        <p:attrNameLst>
                                          <p:attrName>style.visibility</p:attrName>
                                        </p:attrNameLst>
                                      </p:cBhvr>
                                      <p:to>
                                        <p:strVal val="visible"/>
                                      </p:to>
                                    </p:set>
                                    <p:anim calcmode="lin" valueType="num">
                                      <p:cBhvr>
                                        <p:cTn id="42" dur="500" fill="hold"/>
                                        <p:tgtEl>
                                          <p:spTgt spid="42"/>
                                        </p:tgtEl>
                                        <p:attrNameLst>
                                          <p:attrName>ppt_w</p:attrName>
                                        </p:attrNameLst>
                                      </p:cBhvr>
                                      <p:tavLst>
                                        <p:tav tm="0">
                                          <p:val>
                                            <p:fltVal val="0"/>
                                          </p:val>
                                        </p:tav>
                                        <p:tav tm="100000">
                                          <p:val>
                                            <p:strVal val="#ppt_w"/>
                                          </p:val>
                                        </p:tav>
                                      </p:tavLst>
                                    </p:anim>
                                    <p:anim calcmode="lin" valueType="num">
                                      <p:cBhvr>
                                        <p:cTn id="43" dur="500" fill="hold"/>
                                        <p:tgtEl>
                                          <p:spTgt spid="42"/>
                                        </p:tgtEl>
                                        <p:attrNameLst>
                                          <p:attrName>ppt_h</p:attrName>
                                        </p:attrNameLst>
                                      </p:cBhvr>
                                      <p:tavLst>
                                        <p:tav tm="0">
                                          <p:val>
                                            <p:fltVal val="0"/>
                                          </p:val>
                                        </p:tav>
                                        <p:tav tm="100000">
                                          <p:val>
                                            <p:strVal val="#ppt_h"/>
                                          </p:val>
                                        </p:tav>
                                      </p:tavLst>
                                    </p:anim>
                                    <p:animEffect transition="in" filter="fade">
                                      <p:cBhvr>
                                        <p:cTn id="44" dur="500"/>
                                        <p:tgtEl>
                                          <p:spTgt spid="42"/>
                                        </p:tgtEl>
                                      </p:cBhvr>
                                    </p:animEffect>
                                  </p:childTnLst>
                                </p:cTn>
                              </p:par>
                              <p:par>
                                <p:cTn id="45" presetID="53" presetClass="entr" presetSubtype="16" fill="hold" grpId="0" nodeType="withEffect">
                                  <p:stCondLst>
                                    <p:cond delay="500"/>
                                  </p:stCondLst>
                                  <p:childTnLst>
                                    <p:set>
                                      <p:cBhvr>
                                        <p:cTn id="46" dur="1" fill="hold">
                                          <p:stCondLst>
                                            <p:cond delay="0"/>
                                          </p:stCondLst>
                                        </p:cTn>
                                        <p:tgtEl>
                                          <p:spTgt spid="43"/>
                                        </p:tgtEl>
                                        <p:attrNameLst>
                                          <p:attrName>style.visibility</p:attrName>
                                        </p:attrNameLst>
                                      </p:cBhvr>
                                      <p:to>
                                        <p:strVal val="visible"/>
                                      </p:to>
                                    </p:set>
                                    <p:anim calcmode="lin" valueType="num">
                                      <p:cBhvr>
                                        <p:cTn id="47" dur="500" fill="hold"/>
                                        <p:tgtEl>
                                          <p:spTgt spid="43"/>
                                        </p:tgtEl>
                                        <p:attrNameLst>
                                          <p:attrName>ppt_w</p:attrName>
                                        </p:attrNameLst>
                                      </p:cBhvr>
                                      <p:tavLst>
                                        <p:tav tm="0">
                                          <p:val>
                                            <p:fltVal val="0"/>
                                          </p:val>
                                        </p:tav>
                                        <p:tav tm="100000">
                                          <p:val>
                                            <p:strVal val="#ppt_w"/>
                                          </p:val>
                                        </p:tav>
                                      </p:tavLst>
                                    </p:anim>
                                    <p:anim calcmode="lin" valueType="num">
                                      <p:cBhvr>
                                        <p:cTn id="48" dur="500" fill="hold"/>
                                        <p:tgtEl>
                                          <p:spTgt spid="43"/>
                                        </p:tgtEl>
                                        <p:attrNameLst>
                                          <p:attrName>ppt_h</p:attrName>
                                        </p:attrNameLst>
                                      </p:cBhvr>
                                      <p:tavLst>
                                        <p:tav tm="0">
                                          <p:val>
                                            <p:fltVal val="0"/>
                                          </p:val>
                                        </p:tav>
                                        <p:tav tm="100000">
                                          <p:val>
                                            <p:strVal val="#ppt_h"/>
                                          </p:val>
                                        </p:tav>
                                      </p:tavLst>
                                    </p:anim>
                                    <p:animEffect transition="in" filter="fade">
                                      <p:cBhvr>
                                        <p:cTn id="49" dur="500"/>
                                        <p:tgtEl>
                                          <p:spTgt spid="43"/>
                                        </p:tgtEl>
                                      </p:cBhvr>
                                    </p:animEffect>
                                  </p:childTnLst>
                                </p:cTn>
                              </p:par>
                            </p:childTnLst>
                          </p:cTn>
                        </p:par>
                        <p:par>
                          <p:cTn id="50" fill="hold">
                            <p:stCondLst>
                              <p:cond delay="1000"/>
                            </p:stCondLst>
                            <p:childTnLst>
                              <p:par>
                                <p:cTn id="51" presetID="53" presetClass="entr" presetSubtype="16" fill="hold" nodeType="afterEffect">
                                  <p:stCondLst>
                                    <p:cond delay="0"/>
                                  </p:stCondLst>
                                  <p:childTnLst>
                                    <p:set>
                                      <p:cBhvr>
                                        <p:cTn id="52" dur="1" fill="hold">
                                          <p:stCondLst>
                                            <p:cond delay="0"/>
                                          </p:stCondLst>
                                        </p:cTn>
                                        <p:tgtEl>
                                          <p:spTgt spid="60"/>
                                        </p:tgtEl>
                                        <p:attrNameLst>
                                          <p:attrName>style.visibility</p:attrName>
                                        </p:attrNameLst>
                                      </p:cBhvr>
                                      <p:to>
                                        <p:strVal val="visible"/>
                                      </p:to>
                                    </p:set>
                                    <p:anim calcmode="lin" valueType="num">
                                      <p:cBhvr>
                                        <p:cTn id="53" dur="500" fill="hold"/>
                                        <p:tgtEl>
                                          <p:spTgt spid="60"/>
                                        </p:tgtEl>
                                        <p:attrNameLst>
                                          <p:attrName>ppt_w</p:attrName>
                                        </p:attrNameLst>
                                      </p:cBhvr>
                                      <p:tavLst>
                                        <p:tav tm="0">
                                          <p:val>
                                            <p:fltVal val="0"/>
                                          </p:val>
                                        </p:tav>
                                        <p:tav tm="100000">
                                          <p:val>
                                            <p:strVal val="#ppt_w"/>
                                          </p:val>
                                        </p:tav>
                                      </p:tavLst>
                                    </p:anim>
                                    <p:anim calcmode="lin" valueType="num">
                                      <p:cBhvr>
                                        <p:cTn id="54" dur="500" fill="hold"/>
                                        <p:tgtEl>
                                          <p:spTgt spid="60"/>
                                        </p:tgtEl>
                                        <p:attrNameLst>
                                          <p:attrName>ppt_h</p:attrName>
                                        </p:attrNameLst>
                                      </p:cBhvr>
                                      <p:tavLst>
                                        <p:tav tm="0">
                                          <p:val>
                                            <p:fltVal val="0"/>
                                          </p:val>
                                        </p:tav>
                                        <p:tav tm="100000">
                                          <p:val>
                                            <p:strVal val="#ppt_h"/>
                                          </p:val>
                                        </p:tav>
                                      </p:tavLst>
                                    </p:anim>
                                    <p:animEffect transition="in" filter="fade">
                                      <p:cBhvr>
                                        <p:cTn id="55" dur="500"/>
                                        <p:tgtEl>
                                          <p:spTgt spid="60"/>
                                        </p:tgtEl>
                                      </p:cBhvr>
                                    </p:animEffect>
                                  </p:childTnLst>
                                </p:cTn>
                              </p:par>
                              <p:par>
                                <p:cTn id="56" presetID="53" presetClass="entr" presetSubtype="16" fill="hold" grpId="0" nodeType="withEffect">
                                  <p:stCondLst>
                                    <p:cond delay="0"/>
                                  </p:stCondLst>
                                  <p:childTnLst>
                                    <p:set>
                                      <p:cBhvr>
                                        <p:cTn id="57" dur="1" fill="hold">
                                          <p:stCondLst>
                                            <p:cond delay="0"/>
                                          </p:stCondLst>
                                        </p:cTn>
                                        <p:tgtEl>
                                          <p:spTgt spid="63"/>
                                        </p:tgtEl>
                                        <p:attrNameLst>
                                          <p:attrName>style.visibility</p:attrName>
                                        </p:attrNameLst>
                                      </p:cBhvr>
                                      <p:to>
                                        <p:strVal val="visible"/>
                                      </p:to>
                                    </p:set>
                                    <p:anim calcmode="lin" valueType="num">
                                      <p:cBhvr>
                                        <p:cTn id="58" dur="500" fill="hold"/>
                                        <p:tgtEl>
                                          <p:spTgt spid="63"/>
                                        </p:tgtEl>
                                        <p:attrNameLst>
                                          <p:attrName>ppt_w</p:attrName>
                                        </p:attrNameLst>
                                      </p:cBhvr>
                                      <p:tavLst>
                                        <p:tav tm="0">
                                          <p:val>
                                            <p:fltVal val="0"/>
                                          </p:val>
                                        </p:tav>
                                        <p:tav tm="100000">
                                          <p:val>
                                            <p:strVal val="#ppt_w"/>
                                          </p:val>
                                        </p:tav>
                                      </p:tavLst>
                                    </p:anim>
                                    <p:anim calcmode="lin" valueType="num">
                                      <p:cBhvr>
                                        <p:cTn id="59" dur="500" fill="hold"/>
                                        <p:tgtEl>
                                          <p:spTgt spid="63"/>
                                        </p:tgtEl>
                                        <p:attrNameLst>
                                          <p:attrName>ppt_h</p:attrName>
                                        </p:attrNameLst>
                                      </p:cBhvr>
                                      <p:tavLst>
                                        <p:tav tm="0">
                                          <p:val>
                                            <p:fltVal val="0"/>
                                          </p:val>
                                        </p:tav>
                                        <p:tav tm="100000">
                                          <p:val>
                                            <p:strVal val="#ppt_h"/>
                                          </p:val>
                                        </p:tav>
                                      </p:tavLst>
                                    </p:anim>
                                    <p:animEffect transition="in" filter="fade">
                                      <p:cBhvr>
                                        <p:cTn id="60" dur="500"/>
                                        <p:tgtEl>
                                          <p:spTgt spid="63"/>
                                        </p:tgtEl>
                                      </p:cBhvr>
                                    </p:animEffect>
                                  </p:childTnLst>
                                </p:cTn>
                              </p:par>
                            </p:childTnLst>
                          </p:cTn>
                        </p:par>
                        <p:par>
                          <p:cTn id="61" fill="hold">
                            <p:stCondLst>
                              <p:cond delay="1500"/>
                            </p:stCondLst>
                            <p:childTnLst>
                              <p:par>
                                <p:cTn id="62" presetID="53" presetClass="entr" presetSubtype="16" fill="hold" nodeType="afterEffect">
                                  <p:stCondLst>
                                    <p:cond delay="0"/>
                                  </p:stCondLst>
                                  <p:childTnLst>
                                    <p:set>
                                      <p:cBhvr>
                                        <p:cTn id="63" dur="1" fill="hold">
                                          <p:stCondLst>
                                            <p:cond delay="0"/>
                                          </p:stCondLst>
                                        </p:cTn>
                                        <p:tgtEl>
                                          <p:spTgt spid="64"/>
                                        </p:tgtEl>
                                        <p:attrNameLst>
                                          <p:attrName>style.visibility</p:attrName>
                                        </p:attrNameLst>
                                      </p:cBhvr>
                                      <p:to>
                                        <p:strVal val="visible"/>
                                      </p:to>
                                    </p:set>
                                    <p:anim calcmode="lin" valueType="num">
                                      <p:cBhvr>
                                        <p:cTn id="64" dur="500" fill="hold"/>
                                        <p:tgtEl>
                                          <p:spTgt spid="64"/>
                                        </p:tgtEl>
                                        <p:attrNameLst>
                                          <p:attrName>ppt_w</p:attrName>
                                        </p:attrNameLst>
                                      </p:cBhvr>
                                      <p:tavLst>
                                        <p:tav tm="0">
                                          <p:val>
                                            <p:fltVal val="0"/>
                                          </p:val>
                                        </p:tav>
                                        <p:tav tm="100000">
                                          <p:val>
                                            <p:strVal val="#ppt_w"/>
                                          </p:val>
                                        </p:tav>
                                      </p:tavLst>
                                    </p:anim>
                                    <p:anim calcmode="lin" valueType="num">
                                      <p:cBhvr>
                                        <p:cTn id="65" dur="500" fill="hold"/>
                                        <p:tgtEl>
                                          <p:spTgt spid="64"/>
                                        </p:tgtEl>
                                        <p:attrNameLst>
                                          <p:attrName>ppt_h</p:attrName>
                                        </p:attrNameLst>
                                      </p:cBhvr>
                                      <p:tavLst>
                                        <p:tav tm="0">
                                          <p:val>
                                            <p:fltVal val="0"/>
                                          </p:val>
                                        </p:tav>
                                        <p:tav tm="100000">
                                          <p:val>
                                            <p:strVal val="#ppt_h"/>
                                          </p:val>
                                        </p:tav>
                                      </p:tavLst>
                                    </p:anim>
                                    <p:animEffect transition="in" filter="fade">
                                      <p:cBhvr>
                                        <p:cTn id="66" dur="500"/>
                                        <p:tgtEl>
                                          <p:spTgt spid="64"/>
                                        </p:tgtEl>
                                      </p:cBhvr>
                                    </p:animEffect>
                                  </p:childTnLst>
                                </p:cTn>
                              </p:par>
                              <p:par>
                                <p:cTn id="67" presetID="53" presetClass="entr" presetSubtype="16" fill="hold" grpId="0" nodeType="withEffect">
                                  <p:stCondLst>
                                    <p:cond delay="0"/>
                                  </p:stCondLst>
                                  <p:childTnLst>
                                    <p:set>
                                      <p:cBhvr>
                                        <p:cTn id="68" dur="1" fill="hold">
                                          <p:stCondLst>
                                            <p:cond delay="0"/>
                                          </p:stCondLst>
                                        </p:cTn>
                                        <p:tgtEl>
                                          <p:spTgt spid="67"/>
                                        </p:tgtEl>
                                        <p:attrNameLst>
                                          <p:attrName>style.visibility</p:attrName>
                                        </p:attrNameLst>
                                      </p:cBhvr>
                                      <p:to>
                                        <p:strVal val="visible"/>
                                      </p:to>
                                    </p:set>
                                    <p:anim calcmode="lin" valueType="num">
                                      <p:cBhvr>
                                        <p:cTn id="69" dur="500" fill="hold"/>
                                        <p:tgtEl>
                                          <p:spTgt spid="67"/>
                                        </p:tgtEl>
                                        <p:attrNameLst>
                                          <p:attrName>ppt_w</p:attrName>
                                        </p:attrNameLst>
                                      </p:cBhvr>
                                      <p:tavLst>
                                        <p:tav tm="0">
                                          <p:val>
                                            <p:fltVal val="0"/>
                                          </p:val>
                                        </p:tav>
                                        <p:tav tm="100000">
                                          <p:val>
                                            <p:strVal val="#ppt_w"/>
                                          </p:val>
                                        </p:tav>
                                      </p:tavLst>
                                    </p:anim>
                                    <p:anim calcmode="lin" valueType="num">
                                      <p:cBhvr>
                                        <p:cTn id="70" dur="500" fill="hold"/>
                                        <p:tgtEl>
                                          <p:spTgt spid="67"/>
                                        </p:tgtEl>
                                        <p:attrNameLst>
                                          <p:attrName>ppt_h</p:attrName>
                                        </p:attrNameLst>
                                      </p:cBhvr>
                                      <p:tavLst>
                                        <p:tav tm="0">
                                          <p:val>
                                            <p:fltVal val="0"/>
                                          </p:val>
                                        </p:tav>
                                        <p:tav tm="100000">
                                          <p:val>
                                            <p:strVal val="#ppt_h"/>
                                          </p:val>
                                        </p:tav>
                                      </p:tavLst>
                                    </p:anim>
                                    <p:animEffect transition="in" filter="fade">
                                      <p:cBhvr>
                                        <p:cTn id="71" dur="500"/>
                                        <p:tgtEl>
                                          <p:spTgt spid="67"/>
                                        </p:tgtEl>
                                      </p:cBhvr>
                                    </p:animEffect>
                                  </p:childTnLst>
                                </p:cTn>
                              </p:par>
                            </p:childTnLst>
                          </p:cTn>
                        </p:par>
                        <p:par>
                          <p:cTn id="72" fill="hold">
                            <p:stCondLst>
                              <p:cond delay="2000"/>
                            </p:stCondLst>
                            <p:childTnLst>
                              <p:par>
                                <p:cTn id="73" presetID="53" presetClass="entr" presetSubtype="16" fill="hold" nodeType="afterEffect">
                                  <p:stCondLst>
                                    <p:cond delay="0"/>
                                  </p:stCondLst>
                                  <p:childTnLst>
                                    <p:set>
                                      <p:cBhvr>
                                        <p:cTn id="74" dur="1" fill="hold">
                                          <p:stCondLst>
                                            <p:cond delay="0"/>
                                          </p:stCondLst>
                                        </p:cTn>
                                        <p:tgtEl>
                                          <p:spTgt spid="68"/>
                                        </p:tgtEl>
                                        <p:attrNameLst>
                                          <p:attrName>style.visibility</p:attrName>
                                        </p:attrNameLst>
                                      </p:cBhvr>
                                      <p:to>
                                        <p:strVal val="visible"/>
                                      </p:to>
                                    </p:set>
                                    <p:anim calcmode="lin" valueType="num">
                                      <p:cBhvr>
                                        <p:cTn id="75" dur="500" fill="hold"/>
                                        <p:tgtEl>
                                          <p:spTgt spid="68"/>
                                        </p:tgtEl>
                                        <p:attrNameLst>
                                          <p:attrName>ppt_w</p:attrName>
                                        </p:attrNameLst>
                                      </p:cBhvr>
                                      <p:tavLst>
                                        <p:tav tm="0">
                                          <p:val>
                                            <p:fltVal val="0"/>
                                          </p:val>
                                        </p:tav>
                                        <p:tav tm="100000">
                                          <p:val>
                                            <p:strVal val="#ppt_w"/>
                                          </p:val>
                                        </p:tav>
                                      </p:tavLst>
                                    </p:anim>
                                    <p:anim calcmode="lin" valueType="num">
                                      <p:cBhvr>
                                        <p:cTn id="76" dur="500" fill="hold"/>
                                        <p:tgtEl>
                                          <p:spTgt spid="68"/>
                                        </p:tgtEl>
                                        <p:attrNameLst>
                                          <p:attrName>ppt_h</p:attrName>
                                        </p:attrNameLst>
                                      </p:cBhvr>
                                      <p:tavLst>
                                        <p:tav tm="0">
                                          <p:val>
                                            <p:fltVal val="0"/>
                                          </p:val>
                                        </p:tav>
                                        <p:tav tm="100000">
                                          <p:val>
                                            <p:strVal val="#ppt_h"/>
                                          </p:val>
                                        </p:tav>
                                      </p:tavLst>
                                    </p:anim>
                                    <p:animEffect transition="in" filter="fade">
                                      <p:cBhvr>
                                        <p:cTn id="77" dur="500"/>
                                        <p:tgtEl>
                                          <p:spTgt spid="68"/>
                                        </p:tgtEl>
                                      </p:cBhvr>
                                    </p:animEffect>
                                  </p:childTnLst>
                                </p:cTn>
                              </p:par>
                              <p:par>
                                <p:cTn id="78" presetID="53" presetClass="entr" presetSubtype="16" fill="hold" grpId="0" nodeType="withEffect">
                                  <p:stCondLst>
                                    <p:cond delay="0"/>
                                  </p:stCondLst>
                                  <p:childTnLst>
                                    <p:set>
                                      <p:cBhvr>
                                        <p:cTn id="79" dur="1" fill="hold">
                                          <p:stCondLst>
                                            <p:cond delay="0"/>
                                          </p:stCondLst>
                                        </p:cTn>
                                        <p:tgtEl>
                                          <p:spTgt spid="71"/>
                                        </p:tgtEl>
                                        <p:attrNameLst>
                                          <p:attrName>style.visibility</p:attrName>
                                        </p:attrNameLst>
                                      </p:cBhvr>
                                      <p:to>
                                        <p:strVal val="visible"/>
                                      </p:to>
                                    </p:set>
                                    <p:anim calcmode="lin" valueType="num">
                                      <p:cBhvr>
                                        <p:cTn id="80" dur="500" fill="hold"/>
                                        <p:tgtEl>
                                          <p:spTgt spid="71"/>
                                        </p:tgtEl>
                                        <p:attrNameLst>
                                          <p:attrName>ppt_w</p:attrName>
                                        </p:attrNameLst>
                                      </p:cBhvr>
                                      <p:tavLst>
                                        <p:tav tm="0">
                                          <p:val>
                                            <p:fltVal val="0"/>
                                          </p:val>
                                        </p:tav>
                                        <p:tav tm="100000">
                                          <p:val>
                                            <p:strVal val="#ppt_w"/>
                                          </p:val>
                                        </p:tav>
                                      </p:tavLst>
                                    </p:anim>
                                    <p:anim calcmode="lin" valueType="num">
                                      <p:cBhvr>
                                        <p:cTn id="81" dur="500" fill="hold"/>
                                        <p:tgtEl>
                                          <p:spTgt spid="71"/>
                                        </p:tgtEl>
                                        <p:attrNameLst>
                                          <p:attrName>ppt_h</p:attrName>
                                        </p:attrNameLst>
                                      </p:cBhvr>
                                      <p:tavLst>
                                        <p:tav tm="0">
                                          <p:val>
                                            <p:fltVal val="0"/>
                                          </p:val>
                                        </p:tav>
                                        <p:tav tm="100000">
                                          <p:val>
                                            <p:strVal val="#ppt_h"/>
                                          </p:val>
                                        </p:tav>
                                      </p:tavLst>
                                    </p:anim>
                                    <p:animEffect transition="in" filter="fade">
                                      <p:cBhvr>
                                        <p:cTn id="82" dur="500"/>
                                        <p:tgtEl>
                                          <p:spTgt spid="71"/>
                                        </p:tgtEl>
                                      </p:cBhvr>
                                    </p:animEffect>
                                  </p:childTnLst>
                                </p:cTn>
                              </p:par>
                            </p:childTnLst>
                          </p:cTn>
                        </p:par>
                        <p:par>
                          <p:cTn id="83" fill="hold">
                            <p:stCondLst>
                              <p:cond delay="2500"/>
                            </p:stCondLst>
                            <p:childTnLst>
                              <p:par>
                                <p:cTn id="84" presetID="53" presetClass="entr" presetSubtype="16" fill="hold" nodeType="afterEffect">
                                  <p:stCondLst>
                                    <p:cond delay="0"/>
                                  </p:stCondLst>
                                  <p:childTnLst>
                                    <p:set>
                                      <p:cBhvr>
                                        <p:cTn id="85" dur="1" fill="hold">
                                          <p:stCondLst>
                                            <p:cond delay="0"/>
                                          </p:stCondLst>
                                        </p:cTn>
                                        <p:tgtEl>
                                          <p:spTgt spid="72"/>
                                        </p:tgtEl>
                                        <p:attrNameLst>
                                          <p:attrName>style.visibility</p:attrName>
                                        </p:attrNameLst>
                                      </p:cBhvr>
                                      <p:to>
                                        <p:strVal val="visible"/>
                                      </p:to>
                                    </p:set>
                                    <p:anim calcmode="lin" valueType="num">
                                      <p:cBhvr>
                                        <p:cTn id="86" dur="500" fill="hold"/>
                                        <p:tgtEl>
                                          <p:spTgt spid="72"/>
                                        </p:tgtEl>
                                        <p:attrNameLst>
                                          <p:attrName>ppt_w</p:attrName>
                                        </p:attrNameLst>
                                      </p:cBhvr>
                                      <p:tavLst>
                                        <p:tav tm="0">
                                          <p:val>
                                            <p:fltVal val="0"/>
                                          </p:val>
                                        </p:tav>
                                        <p:tav tm="100000">
                                          <p:val>
                                            <p:strVal val="#ppt_w"/>
                                          </p:val>
                                        </p:tav>
                                      </p:tavLst>
                                    </p:anim>
                                    <p:anim calcmode="lin" valueType="num">
                                      <p:cBhvr>
                                        <p:cTn id="87" dur="500" fill="hold"/>
                                        <p:tgtEl>
                                          <p:spTgt spid="72"/>
                                        </p:tgtEl>
                                        <p:attrNameLst>
                                          <p:attrName>ppt_h</p:attrName>
                                        </p:attrNameLst>
                                      </p:cBhvr>
                                      <p:tavLst>
                                        <p:tav tm="0">
                                          <p:val>
                                            <p:fltVal val="0"/>
                                          </p:val>
                                        </p:tav>
                                        <p:tav tm="100000">
                                          <p:val>
                                            <p:strVal val="#ppt_h"/>
                                          </p:val>
                                        </p:tav>
                                      </p:tavLst>
                                    </p:anim>
                                    <p:animEffect transition="in" filter="fade">
                                      <p:cBhvr>
                                        <p:cTn id="88" dur="500"/>
                                        <p:tgtEl>
                                          <p:spTgt spid="72"/>
                                        </p:tgtEl>
                                      </p:cBhvr>
                                    </p:animEffect>
                                  </p:childTnLst>
                                </p:cTn>
                              </p:par>
                              <p:par>
                                <p:cTn id="89" presetID="53" presetClass="entr" presetSubtype="16" fill="hold" grpId="0" nodeType="withEffect">
                                  <p:stCondLst>
                                    <p:cond delay="0"/>
                                  </p:stCondLst>
                                  <p:childTnLst>
                                    <p:set>
                                      <p:cBhvr>
                                        <p:cTn id="90" dur="1" fill="hold">
                                          <p:stCondLst>
                                            <p:cond delay="0"/>
                                          </p:stCondLst>
                                        </p:cTn>
                                        <p:tgtEl>
                                          <p:spTgt spid="75"/>
                                        </p:tgtEl>
                                        <p:attrNameLst>
                                          <p:attrName>style.visibility</p:attrName>
                                        </p:attrNameLst>
                                      </p:cBhvr>
                                      <p:to>
                                        <p:strVal val="visible"/>
                                      </p:to>
                                    </p:set>
                                    <p:anim calcmode="lin" valueType="num">
                                      <p:cBhvr>
                                        <p:cTn id="91" dur="500" fill="hold"/>
                                        <p:tgtEl>
                                          <p:spTgt spid="75"/>
                                        </p:tgtEl>
                                        <p:attrNameLst>
                                          <p:attrName>ppt_w</p:attrName>
                                        </p:attrNameLst>
                                      </p:cBhvr>
                                      <p:tavLst>
                                        <p:tav tm="0">
                                          <p:val>
                                            <p:fltVal val="0"/>
                                          </p:val>
                                        </p:tav>
                                        <p:tav tm="100000">
                                          <p:val>
                                            <p:strVal val="#ppt_w"/>
                                          </p:val>
                                        </p:tav>
                                      </p:tavLst>
                                    </p:anim>
                                    <p:anim calcmode="lin" valueType="num">
                                      <p:cBhvr>
                                        <p:cTn id="92" dur="500" fill="hold"/>
                                        <p:tgtEl>
                                          <p:spTgt spid="75"/>
                                        </p:tgtEl>
                                        <p:attrNameLst>
                                          <p:attrName>ppt_h</p:attrName>
                                        </p:attrNameLst>
                                      </p:cBhvr>
                                      <p:tavLst>
                                        <p:tav tm="0">
                                          <p:val>
                                            <p:fltVal val="0"/>
                                          </p:val>
                                        </p:tav>
                                        <p:tav tm="100000">
                                          <p:val>
                                            <p:strVal val="#ppt_h"/>
                                          </p:val>
                                        </p:tav>
                                      </p:tavLst>
                                    </p:anim>
                                    <p:animEffect transition="in" filter="fade">
                                      <p:cBhvr>
                                        <p:cTn id="93" dur="500"/>
                                        <p:tgtEl>
                                          <p:spTgt spid="75"/>
                                        </p:tgtEl>
                                      </p:cBhvr>
                                    </p:animEffect>
                                  </p:childTnLst>
                                </p:cTn>
                              </p:par>
                              <p:par>
                                <p:cTn id="94" presetID="42" presetClass="entr" presetSubtype="0" fill="hold" nodeType="withEffect">
                                  <p:stCondLst>
                                    <p:cond delay="0"/>
                                  </p:stCondLst>
                                  <p:childTnLst>
                                    <p:set>
                                      <p:cBhvr>
                                        <p:cTn id="95" dur="1" fill="hold">
                                          <p:stCondLst>
                                            <p:cond delay="0"/>
                                          </p:stCondLst>
                                        </p:cTn>
                                        <p:tgtEl>
                                          <p:spTgt spid="32"/>
                                        </p:tgtEl>
                                        <p:attrNameLst>
                                          <p:attrName>style.visibility</p:attrName>
                                        </p:attrNameLst>
                                      </p:cBhvr>
                                      <p:to>
                                        <p:strVal val="visible"/>
                                      </p:to>
                                    </p:set>
                                    <p:animEffect transition="in" filter="fade">
                                      <p:cBhvr>
                                        <p:cTn id="96" dur="500"/>
                                        <p:tgtEl>
                                          <p:spTgt spid="32"/>
                                        </p:tgtEl>
                                      </p:cBhvr>
                                    </p:animEffect>
                                    <p:anim calcmode="lin" valueType="num">
                                      <p:cBhvr>
                                        <p:cTn id="97" dur="500" fill="hold"/>
                                        <p:tgtEl>
                                          <p:spTgt spid="32"/>
                                        </p:tgtEl>
                                        <p:attrNameLst>
                                          <p:attrName>ppt_x</p:attrName>
                                        </p:attrNameLst>
                                      </p:cBhvr>
                                      <p:tavLst>
                                        <p:tav tm="0">
                                          <p:val>
                                            <p:strVal val="#ppt_x"/>
                                          </p:val>
                                        </p:tav>
                                        <p:tav tm="100000">
                                          <p:val>
                                            <p:strVal val="#ppt_x"/>
                                          </p:val>
                                        </p:tav>
                                      </p:tavLst>
                                    </p:anim>
                                    <p:anim calcmode="lin" valueType="num">
                                      <p:cBhvr>
                                        <p:cTn id="98" dur="500" fill="hold"/>
                                        <p:tgtEl>
                                          <p:spTgt spid="3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9" grpId="0" animBg="1"/>
      <p:bldP spid="20" grpId="0" animBg="1"/>
      <p:bldP spid="21" grpId="0" animBg="1"/>
      <p:bldP spid="40" grpId="0"/>
      <p:bldP spid="41" grpId="0"/>
      <p:bldP spid="42" grpId="0"/>
      <p:bldP spid="43" grpId="0"/>
      <p:bldP spid="63" grpId="0"/>
      <p:bldP spid="67" grpId="0"/>
      <p:bldP spid="71" grpId="0"/>
      <p:bldP spid="75"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6197600" y="691551"/>
            <a:ext cx="4815978" cy="5650792"/>
          </a:xfrm>
          <a:prstGeom prst="rect">
            <a:avLst/>
          </a:prstGeom>
          <a:effectLst>
            <a:outerShdw dir="2700000" algn="ctr">
              <a:srgbClr val="000000">
                <a:alpha val="69000"/>
              </a:srgbClr>
            </a:outerShdw>
          </a:effectLst>
        </p:spPr>
      </p:pic>
      <p:sp>
        <p:nvSpPr>
          <p:cNvPr id="12" name="矩形 11"/>
          <p:cNvSpPr/>
          <p:nvPr/>
        </p:nvSpPr>
        <p:spPr>
          <a:xfrm>
            <a:off x="1329957" y="2070604"/>
            <a:ext cx="4766043" cy="368249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FZHei-B01S" panose="02010601030101010101" pitchFamily="2" charset="-122"/>
              <a:ea typeface="FZHei-B01S" panose="02010601030101010101" pitchFamily="2" charset="-122"/>
              <a:sym typeface="FZHei-B01S" panose="02010601030101010101" pitchFamily="2" charset="-122"/>
            </a:endParaRPr>
          </a:p>
        </p:txBody>
      </p:sp>
      <p:sp>
        <p:nvSpPr>
          <p:cNvPr id="13" name="矩形 12"/>
          <p:cNvSpPr/>
          <p:nvPr/>
        </p:nvSpPr>
        <p:spPr>
          <a:xfrm>
            <a:off x="9361585" y="1030114"/>
            <a:ext cx="150629" cy="5613744"/>
          </a:xfrm>
          <a:prstGeom prst="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FZHei-B01S" panose="02010601030101010101" pitchFamily="2" charset="-122"/>
              <a:ea typeface="FZHei-B01S" panose="02010601030101010101" pitchFamily="2" charset="-122"/>
              <a:sym typeface="FZHei-B01S" panose="02010601030101010101" pitchFamily="2" charset="-122"/>
            </a:endParaRPr>
          </a:p>
        </p:txBody>
      </p:sp>
      <p:sp>
        <p:nvSpPr>
          <p:cNvPr id="14" name="TextBox 11"/>
          <p:cNvSpPr txBox="1">
            <a:spLocks noChangeArrowheads="1"/>
          </p:cNvSpPr>
          <p:nvPr/>
        </p:nvSpPr>
        <p:spPr bwMode="auto">
          <a:xfrm flipH="1">
            <a:off x="2462529" y="2447926"/>
            <a:ext cx="3017520" cy="1322070"/>
          </a:xfrm>
          <a:prstGeom prst="rect">
            <a:avLst/>
          </a:prstGeom>
          <a:noFill/>
          <a:ln>
            <a:noFill/>
          </a:ln>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171450" indent="-171450" eaLnBrk="1" hangingPunct="1">
              <a:buFont typeface="Arial" panose="020B0604020202020204" pitchFamily="34" charset="0"/>
              <a:buChar char="•"/>
              <a:defRPr/>
            </a:pPr>
            <a:r>
              <a:rPr lang="zh-CN" altLang="en-US" sz="1600" kern="0" dirty="0">
                <a:solidFill>
                  <a:schemeClr val="bg1"/>
                </a:solidFill>
                <a:latin typeface="FZHei-B01S" panose="02010601030101010101" pitchFamily="2" charset="-122"/>
                <a:ea typeface="FZHei-B01S" panose="02010601030101010101" pitchFamily="2" charset="-122"/>
                <a:sym typeface="FZHei-B01S" panose="02010601030101010101" pitchFamily="2" charset="-122"/>
              </a:rPr>
              <a:t>点击添加文本 点击添加文本    </a:t>
            </a:r>
            <a:endParaRPr lang="en-US" altLang="zh-CN" sz="1600" kern="0" dirty="0">
              <a:solidFill>
                <a:schemeClr val="bg1"/>
              </a:solidFill>
              <a:latin typeface="FZHei-B01S" panose="02010601030101010101" pitchFamily="2" charset="-122"/>
              <a:ea typeface="FZHei-B01S" panose="02010601030101010101" pitchFamily="2" charset="-122"/>
              <a:sym typeface="FZHei-B01S" panose="02010601030101010101" pitchFamily="2" charset="-122"/>
            </a:endParaRPr>
          </a:p>
          <a:p>
            <a:pPr marL="171450" indent="-171450" eaLnBrk="1" hangingPunct="1">
              <a:buFont typeface="Arial" panose="020B0604020202020204" pitchFamily="34" charset="0"/>
              <a:buChar char="•"/>
              <a:defRPr/>
            </a:pPr>
            <a:r>
              <a:rPr lang="zh-CN" altLang="en-US" sz="1600" kern="0" dirty="0">
                <a:solidFill>
                  <a:schemeClr val="bg1"/>
                </a:solidFill>
                <a:latin typeface="FZHei-B01S" panose="02010601030101010101" pitchFamily="2" charset="-122"/>
                <a:ea typeface="FZHei-B01S" panose="02010601030101010101" pitchFamily="2" charset="-122"/>
                <a:sym typeface="FZHei-B01S" panose="02010601030101010101" pitchFamily="2" charset="-122"/>
              </a:rPr>
              <a:t>点击添加文本点击添加文本    </a:t>
            </a:r>
            <a:endParaRPr lang="en-US" altLang="zh-CN" sz="1600" kern="0" dirty="0">
              <a:solidFill>
                <a:schemeClr val="bg1"/>
              </a:solidFill>
              <a:latin typeface="FZHei-B01S" panose="02010601030101010101" pitchFamily="2" charset="-122"/>
              <a:ea typeface="FZHei-B01S" panose="02010601030101010101" pitchFamily="2" charset="-122"/>
              <a:sym typeface="FZHei-B01S" panose="02010601030101010101" pitchFamily="2" charset="-122"/>
            </a:endParaRPr>
          </a:p>
          <a:p>
            <a:pPr marL="171450" indent="-171450" eaLnBrk="1" hangingPunct="1">
              <a:buFont typeface="Arial" panose="020B0604020202020204" pitchFamily="34" charset="0"/>
              <a:buChar char="•"/>
              <a:defRPr/>
            </a:pPr>
            <a:r>
              <a:rPr lang="zh-CN" altLang="en-US" sz="1600" kern="0" dirty="0">
                <a:solidFill>
                  <a:schemeClr val="bg1"/>
                </a:solidFill>
                <a:latin typeface="FZHei-B01S" panose="02010601030101010101" pitchFamily="2" charset="-122"/>
                <a:ea typeface="FZHei-B01S" panose="02010601030101010101" pitchFamily="2" charset="-122"/>
                <a:sym typeface="FZHei-B01S" panose="02010601030101010101" pitchFamily="2" charset="-122"/>
              </a:rPr>
              <a:t>点击添加文本点击添加文本   </a:t>
            </a:r>
            <a:endParaRPr lang="en-US" altLang="zh-CN" sz="1600" kern="0" dirty="0">
              <a:solidFill>
                <a:schemeClr val="bg1"/>
              </a:solidFill>
              <a:latin typeface="FZHei-B01S" panose="02010601030101010101" pitchFamily="2" charset="-122"/>
              <a:ea typeface="FZHei-B01S" panose="02010601030101010101" pitchFamily="2" charset="-122"/>
              <a:sym typeface="FZHei-B01S" panose="02010601030101010101" pitchFamily="2" charset="-122"/>
            </a:endParaRPr>
          </a:p>
          <a:p>
            <a:pPr indent="0" eaLnBrk="1" hangingPunct="1">
              <a:buFont typeface="Arial" panose="020B0604020202020204" pitchFamily="34" charset="0"/>
              <a:buNone/>
              <a:defRPr/>
            </a:pPr>
            <a:endParaRPr lang="en-US" altLang="zh-CN" sz="1600" kern="0" dirty="0">
              <a:solidFill>
                <a:schemeClr val="bg1"/>
              </a:solidFill>
              <a:latin typeface="FZHei-B01S" panose="02010601030101010101" pitchFamily="2" charset="-122"/>
              <a:ea typeface="FZHei-B01S" panose="02010601030101010101" pitchFamily="2" charset="-122"/>
              <a:sym typeface="FZHei-B01S" panose="02010601030101010101" pitchFamily="2" charset="-122"/>
            </a:endParaRPr>
          </a:p>
          <a:p>
            <a:pPr marL="171450" indent="-171450" eaLnBrk="1" hangingPunct="1">
              <a:buFont typeface="Arial" panose="020B0604020202020204" pitchFamily="34" charset="0"/>
              <a:buChar char="•"/>
              <a:defRPr/>
            </a:pPr>
            <a:endParaRPr lang="en-US" altLang="zh-CN" sz="1600" kern="0" dirty="0">
              <a:solidFill>
                <a:schemeClr val="bg1"/>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15" name="TextBox 11"/>
          <p:cNvSpPr txBox="1">
            <a:spLocks noChangeArrowheads="1"/>
          </p:cNvSpPr>
          <p:nvPr/>
        </p:nvSpPr>
        <p:spPr bwMode="auto">
          <a:xfrm flipH="1">
            <a:off x="2462529" y="3516947"/>
            <a:ext cx="3017520" cy="583565"/>
          </a:xfrm>
          <a:prstGeom prst="rect">
            <a:avLst/>
          </a:prstGeom>
          <a:noFill/>
          <a:ln>
            <a:noFill/>
          </a:ln>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171450" indent="-171450" eaLnBrk="1" hangingPunct="1">
              <a:buFont typeface="Arial" panose="020B0604020202020204" pitchFamily="34" charset="0"/>
              <a:buChar char="•"/>
              <a:defRPr/>
            </a:pPr>
            <a:r>
              <a:rPr lang="zh-CN" altLang="en-US" sz="1600" kern="0" dirty="0">
                <a:solidFill>
                  <a:schemeClr val="bg1"/>
                </a:solidFill>
                <a:latin typeface="FZHei-B01S" panose="02010601030101010101" pitchFamily="2" charset="-122"/>
                <a:ea typeface="FZHei-B01S" panose="02010601030101010101" pitchFamily="2" charset="-122"/>
                <a:sym typeface="FZHei-B01S" panose="02010601030101010101" pitchFamily="2" charset="-122"/>
              </a:rPr>
              <a:t>点击添加文本 点击添加文本    </a:t>
            </a:r>
            <a:endParaRPr lang="en-US" altLang="zh-CN" sz="1600" kern="0" dirty="0">
              <a:solidFill>
                <a:schemeClr val="bg1"/>
              </a:solidFill>
              <a:latin typeface="FZHei-B01S" panose="02010601030101010101" pitchFamily="2" charset="-122"/>
              <a:ea typeface="FZHei-B01S" panose="02010601030101010101" pitchFamily="2" charset="-122"/>
              <a:sym typeface="FZHei-B01S" panose="02010601030101010101" pitchFamily="2" charset="-122"/>
            </a:endParaRPr>
          </a:p>
          <a:p>
            <a:pPr marL="171450" indent="-171450" eaLnBrk="1" hangingPunct="1">
              <a:buFont typeface="Arial" panose="020B0604020202020204" pitchFamily="34" charset="0"/>
              <a:buChar char="•"/>
              <a:defRPr/>
            </a:pPr>
            <a:r>
              <a:rPr lang="zh-CN" altLang="en-US" sz="1600" kern="0" dirty="0">
                <a:solidFill>
                  <a:schemeClr val="bg1"/>
                </a:solidFill>
                <a:latin typeface="FZHei-B01S" panose="02010601030101010101" pitchFamily="2" charset="-122"/>
                <a:ea typeface="FZHei-B01S" panose="02010601030101010101" pitchFamily="2" charset="-122"/>
                <a:sym typeface="FZHei-B01S" panose="02010601030101010101" pitchFamily="2" charset="-122"/>
              </a:rPr>
              <a:t>点击添加文本点击添加文本    </a:t>
            </a:r>
            <a:endParaRPr lang="en-US" altLang="zh-CN" sz="1600" kern="0" dirty="0">
              <a:solidFill>
                <a:schemeClr val="bg1"/>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16" name="TextBox 11"/>
          <p:cNvSpPr txBox="1">
            <a:spLocks noChangeArrowheads="1"/>
          </p:cNvSpPr>
          <p:nvPr/>
        </p:nvSpPr>
        <p:spPr bwMode="auto">
          <a:xfrm flipH="1">
            <a:off x="2462529" y="4431030"/>
            <a:ext cx="3017520" cy="1322070"/>
          </a:xfrm>
          <a:prstGeom prst="rect">
            <a:avLst/>
          </a:prstGeom>
          <a:noFill/>
          <a:ln>
            <a:noFill/>
          </a:ln>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171450" indent="-171450" eaLnBrk="1" hangingPunct="1">
              <a:buFont typeface="Arial" panose="020B0604020202020204" pitchFamily="34" charset="0"/>
              <a:buChar char="•"/>
              <a:defRPr/>
            </a:pPr>
            <a:r>
              <a:rPr lang="zh-CN" altLang="en-US" sz="1600" kern="0" dirty="0">
                <a:solidFill>
                  <a:schemeClr val="bg1"/>
                </a:solidFill>
                <a:latin typeface="FZHei-B01S" panose="02010601030101010101" pitchFamily="2" charset="-122"/>
                <a:ea typeface="FZHei-B01S" panose="02010601030101010101" pitchFamily="2" charset="-122"/>
                <a:sym typeface="FZHei-B01S" panose="02010601030101010101" pitchFamily="2" charset="-122"/>
              </a:rPr>
              <a:t>点击添加文本 点击添加文本    </a:t>
            </a:r>
            <a:endParaRPr lang="en-US" altLang="zh-CN" sz="1600" kern="0" dirty="0">
              <a:solidFill>
                <a:schemeClr val="bg1"/>
              </a:solidFill>
              <a:latin typeface="FZHei-B01S" panose="02010601030101010101" pitchFamily="2" charset="-122"/>
              <a:ea typeface="FZHei-B01S" panose="02010601030101010101" pitchFamily="2" charset="-122"/>
              <a:sym typeface="FZHei-B01S" panose="02010601030101010101" pitchFamily="2" charset="-122"/>
            </a:endParaRPr>
          </a:p>
          <a:p>
            <a:pPr marL="171450" indent="-171450" eaLnBrk="1" hangingPunct="1">
              <a:buFont typeface="Arial" panose="020B0604020202020204" pitchFamily="34" charset="0"/>
              <a:buChar char="•"/>
              <a:defRPr/>
            </a:pPr>
            <a:r>
              <a:rPr lang="zh-CN" altLang="en-US" sz="1600" kern="0" dirty="0">
                <a:solidFill>
                  <a:schemeClr val="bg1"/>
                </a:solidFill>
                <a:latin typeface="FZHei-B01S" panose="02010601030101010101" pitchFamily="2" charset="-122"/>
                <a:ea typeface="FZHei-B01S" panose="02010601030101010101" pitchFamily="2" charset="-122"/>
                <a:sym typeface="FZHei-B01S" panose="02010601030101010101" pitchFamily="2" charset="-122"/>
              </a:rPr>
              <a:t>点击添加文本点击添加文本    </a:t>
            </a:r>
            <a:endParaRPr lang="en-US" altLang="zh-CN" sz="1600" kern="0" dirty="0">
              <a:solidFill>
                <a:schemeClr val="bg1"/>
              </a:solidFill>
              <a:latin typeface="FZHei-B01S" panose="02010601030101010101" pitchFamily="2" charset="-122"/>
              <a:ea typeface="FZHei-B01S" panose="02010601030101010101" pitchFamily="2" charset="-122"/>
              <a:sym typeface="FZHei-B01S" panose="02010601030101010101" pitchFamily="2" charset="-122"/>
            </a:endParaRPr>
          </a:p>
          <a:p>
            <a:pPr marL="171450" indent="-171450" eaLnBrk="1" hangingPunct="1">
              <a:buFont typeface="Arial" panose="020B0604020202020204" pitchFamily="34" charset="0"/>
              <a:buChar char="•"/>
              <a:defRPr/>
            </a:pPr>
            <a:r>
              <a:rPr lang="zh-CN" altLang="en-US" sz="1600" kern="0" dirty="0">
                <a:solidFill>
                  <a:schemeClr val="bg1"/>
                </a:solidFill>
                <a:latin typeface="FZHei-B01S" panose="02010601030101010101" pitchFamily="2" charset="-122"/>
                <a:ea typeface="FZHei-B01S" panose="02010601030101010101" pitchFamily="2" charset="-122"/>
                <a:sym typeface="FZHei-B01S" panose="02010601030101010101" pitchFamily="2" charset="-122"/>
              </a:rPr>
              <a:t>点击添加文本点击添加文本   </a:t>
            </a:r>
            <a:endParaRPr lang="en-US" altLang="zh-CN" sz="1600" kern="0" dirty="0">
              <a:solidFill>
                <a:schemeClr val="bg1"/>
              </a:solidFill>
              <a:latin typeface="FZHei-B01S" panose="02010601030101010101" pitchFamily="2" charset="-122"/>
              <a:ea typeface="FZHei-B01S" panose="02010601030101010101" pitchFamily="2" charset="-122"/>
              <a:sym typeface="FZHei-B01S" panose="02010601030101010101" pitchFamily="2" charset="-122"/>
            </a:endParaRPr>
          </a:p>
          <a:p>
            <a:pPr indent="0" eaLnBrk="1" hangingPunct="1">
              <a:buFont typeface="Arial" panose="020B0604020202020204" pitchFamily="34" charset="0"/>
              <a:buNone/>
              <a:defRPr/>
            </a:pPr>
            <a:endParaRPr lang="en-US" altLang="zh-CN" sz="1600" kern="0" dirty="0">
              <a:solidFill>
                <a:schemeClr val="bg1"/>
              </a:solidFill>
              <a:latin typeface="FZHei-B01S" panose="02010601030101010101" pitchFamily="2" charset="-122"/>
              <a:ea typeface="FZHei-B01S" panose="02010601030101010101" pitchFamily="2" charset="-122"/>
              <a:sym typeface="FZHei-B01S" panose="02010601030101010101" pitchFamily="2" charset="-122"/>
            </a:endParaRPr>
          </a:p>
          <a:p>
            <a:pPr marL="171450" indent="-171450" eaLnBrk="1" hangingPunct="1">
              <a:buFont typeface="Arial" panose="020B0604020202020204" pitchFamily="34" charset="0"/>
              <a:buChar char="•"/>
              <a:defRPr/>
            </a:pPr>
            <a:endParaRPr lang="en-US" altLang="zh-CN" sz="1600" kern="0" dirty="0">
              <a:solidFill>
                <a:schemeClr val="bg1"/>
              </a:solidFill>
              <a:latin typeface="FZHei-B01S" panose="02010601030101010101" pitchFamily="2" charset="-122"/>
              <a:ea typeface="FZHei-B01S" panose="02010601030101010101" pitchFamily="2" charset="-122"/>
              <a:sym typeface="FZHei-B01S" panose="02010601030101010101" pitchFamily="2" charset="-122"/>
            </a:endParaRPr>
          </a:p>
        </p:txBody>
      </p:sp>
      <p:grpSp>
        <p:nvGrpSpPr>
          <p:cNvPr id="9" name="组合 8"/>
          <p:cNvGrpSpPr/>
          <p:nvPr/>
        </p:nvGrpSpPr>
        <p:grpSpPr>
          <a:xfrm>
            <a:off x="179991" y="338466"/>
            <a:ext cx="3254570" cy="563794"/>
            <a:chOff x="744342" y="709010"/>
            <a:chExt cx="3255323" cy="563925"/>
          </a:xfrm>
        </p:grpSpPr>
        <p:sp>
          <p:nvSpPr>
            <p:cNvPr id="10" name="TextBox 8"/>
            <p:cNvSpPr txBox="1">
              <a:spLocks noChangeArrowheads="1"/>
            </p:cNvSpPr>
            <p:nvPr/>
          </p:nvSpPr>
          <p:spPr bwMode="auto">
            <a:xfrm>
              <a:off x="744342" y="709010"/>
              <a:ext cx="3255323"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p>
              <a:pPr algn="ctr" eaLnBrk="1" hangingPunct="1"/>
              <a:r>
                <a:rPr lang="zh-CN" altLang="en-US" sz="3200" dirty="0">
                  <a:solidFill>
                    <a:schemeClr val="accent2"/>
                  </a:solidFill>
                  <a:latin typeface="FZHei-B01S" panose="02010601030101010101" pitchFamily="2" charset="-122"/>
                  <a:ea typeface="FZHei-B01S" panose="02010601030101010101" pitchFamily="2" charset="-122"/>
                  <a:sym typeface="FZHei-B01S" panose="02010601030101010101" pitchFamily="2" charset="-122"/>
                </a:rPr>
                <a:t>加入标题描述</a:t>
              </a:r>
              <a:endParaRPr lang="zh-CN" altLang="en-US" sz="3200" dirty="0">
                <a:solidFill>
                  <a:schemeClr val="accent2"/>
                </a:solidFill>
                <a:latin typeface="FZHei-B01S" panose="02010601030101010101" pitchFamily="2" charset="-122"/>
                <a:ea typeface="FZHei-B01S" panose="02010601030101010101" pitchFamily="2" charset="-122"/>
                <a:sym typeface="FZHei-B01S" panose="02010601030101010101" pitchFamily="2" charset="-122"/>
              </a:endParaRPr>
            </a:p>
          </p:txBody>
        </p:sp>
        <p:cxnSp>
          <p:nvCxnSpPr>
            <p:cNvPr id="11" name="直接连接符 10"/>
            <p:cNvCxnSpPr/>
            <p:nvPr/>
          </p:nvCxnSpPr>
          <p:spPr>
            <a:xfrm>
              <a:off x="881512" y="1272935"/>
              <a:ext cx="2846717"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grpSp>
    </p:spTree>
  </p:cSld>
  <p:clrMapOvr>
    <a:masterClrMapping/>
  </p:clrMapOvr>
  <mc:AlternateContent xmlns:mc="http://schemas.openxmlformats.org/markup-compatibility/2006">
    <mc:Choice xmlns:p14="http://schemas.microsoft.com/office/powerpoint/2010/main" Requires="p14">
      <p:transition spd="slow" p14:dur="1250" advClick="0" advTm="0">
        <p:wipe/>
      </p:transition>
    </mc:Choice>
    <mc:Fallback>
      <p:transition spd="slow" advClick="0" advTm="0">
        <p:wip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2"/>
                                        </p:tgtEl>
                                        <p:attrNameLst>
                                          <p:attrName>style.visibility</p:attrName>
                                        </p:attrNameLst>
                                      </p:cBhvr>
                                      <p:to>
                                        <p:strVal val="visible"/>
                                      </p:to>
                                    </p:set>
                                    <p:animEffect transition="in" filter="fade">
                                      <p:cBhvr>
                                        <p:cTn id="11" dur="500"/>
                                        <p:tgtEl>
                                          <p:spTgt spid="12"/>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fade">
                                      <p:cBhvr>
                                        <p:cTn id="15" dur="500"/>
                                        <p:tgtEl>
                                          <p:spTgt spid="13"/>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14"/>
                                        </p:tgtEl>
                                        <p:attrNameLst>
                                          <p:attrName>style.visibility</p:attrName>
                                        </p:attrNameLst>
                                      </p:cBhvr>
                                      <p:to>
                                        <p:strVal val="visible"/>
                                      </p:to>
                                    </p:set>
                                    <p:animEffect transition="in" filter="fade">
                                      <p:cBhvr>
                                        <p:cTn id="19" dur="500"/>
                                        <p:tgtEl>
                                          <p:spTgt spid="14"/>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15"/>
                                        </p:tgtEl>
                                        <p:attrNameLst>
                                          <p:attrName>style.visibility</p:attrName>
                                        </p:attrNameLst>
                                      </p:cBhvr>
                                      <p:to>
                                        <p:strVal val="visible"/>
                                      </p:to>
                                    </p:set>
                                    <p:animEffect transition="in" filter="fade">
                                      <p:cBhvr>
                                        <p:cTn id="23" dur="500"/>
                                        <p:tgtEl>
                                          <p:spTgt spid="15"/>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16"/>
                                        </p:tgtEl>
                                        <p:attrNameLst>
                                          <p:attrName>style.visibility</p:attrName>
                                        </p:attrNameLst>
                                      </p:cBhvr>
                                      <p:to>
                                        <p:strVal val="visible"/>
                                      </p:to>
                                    </p:set>
                                    <p:animEffect transition="in" filter="fade">
                                      <p:cBhvr>
                                        <p:cTn id="27" dur="500"/>
                                        <p:tgtEl>
                                          <p:spTgt spid="16"/>
                                        </p:tgtEl>
                                      </p:cBhvr>
                                    </p:animEffect>
                                  </p:childTnLst>
                                </p:cTn>
                              </p:par>
                              <p:par>
                                <p:cTn id="28" presetID="42" presetClass="entr" presetSubtype="0" fill="hold" nodeType="withEffect">
                                  <p:stCondLst>
                                    <p:cond delay="0"/>
                                  </p:stCondLst>
                                  <p:childTnLst>
                                    <p:set>
                                      <p:cBhvr>
                                        <p:cTn id="29" dur="1" fill="hold">
                                          <p:stCondLst>
                                            <p:cond delay="0"/>
                                          </p:stCondLst>
                                        </p:cTn>
                                        <p:tgtEl>
                                          <p:spTgt spid="9"/>
                                        </p:tgtEl>
                                        <p:attrNameLst>
                                          <p:attrName>style.visibility</p:attrName>
                                        </p:attrNameLst>
                                      </p:cBhvr>
                                      <p:to>
                                        <p:strVal val="visible"/>
                                      </p:to>
                                    </p:set>
                                    <p:animEffect transition="in" filter="fade">
                                      <p:cBhvr>
                                        <p:cTn id="30" dur="500"/>
                                        <p:tgtEl>
                                          <p:spTgt spid="9"/>
                                        </p:tgtEl>
                                      </p:cBhvr>
                                    </p:animEffect>
                                    <p:anim calcmode="lin" valueType="num">
                                      <p:cBhvr>
                                        <p:cTn id="31" dur="500" fill="hold"/>
                                        <p:tgtEl>
                                          <p:spTgt spid="9"/>
                                        </p:tgtEl>
                                        <p:attrNameLst>
                                          <p:attrName>ppt_x</p:attrName>
                                        </p:attrNameLst>
                                      </p:cBhvr>
                                      <p:tavLst>
                                        <p:tav tm="0">
                                          <p:val>
                                            <p:strVal val="#ppt_x"/>
                                          </p:val>
                                        </p:tav>
                                        <p:tav tm="100000">
                                          <p:val>
                                            <p:strVal val="#ppt_x"/>
                                          </p:val>
                                        </p:tav>
                                      </p:tavLst>
                                    </p:anim>
                                    <p:anim calcmode="lin" valueType="num">
                                      <p:cBhvr>
                                        <p:cTn id="32" dur="50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animBg="1"/>
      <p:bldP spid="14" grpId="0"/>
      <p:bldP spid="15" grpId="0"/>
      <p:bldP spid="16"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5" name="Group 64"/>
          <p:cNvGrpSpPr/>
          <p:nvPr/>
        </p:nvGrpSpPr>
        <p:grpSpPr>
          <a:xfrm>
            <a:off x="1799408" y="1857069"/>
            <a:ext cx="4045360" cy="484398"/>
            <a:chOff x="1693635" y="1528540"/>
            <a:chExt cx="4045360" cy="484397"/>
          </a:xfrm>
        </p:grpSpPr>
        <p:sp>
          <p:nvSpPr>
            <p:cNvPr id="66" name="Rectangle 65"/>
            <p:cNvSpPr/>
            <p:nvPr/>
          </p:nvSpPr>
          <p:spPr>
            <a:xfrm>
              <a:off x="1698398" y="1766716"/>
              <a:ext cx="4040597" cy="246221"/>
            </a:xfrm>
            <a:prstGeom prst="rect">
              <a:avLst/>
            </a:prstGeom>
          </p:spPr>
          <p:txBody>
            <a:bodyPr wrap="square">
              <a:spAutoFit/>
            </a:bodyPr>
            <a:lstStyle/>
            <a:p>
              <a:r>
                <a:rPr lang="zh-CN" altLang="en-US" sz="1000" dirty="0">
                  <a:solidFill>
                    <a:schemeClr val="bg1">
                      <a:lumMod val="65000"/>
                    </a:schemeClr>
                  </a:solidFill>
                  <a:latin typeface="FZHei-B01S" panose="02010601030101010101" pitchFamily="2" charset="-122"/>
                  <a:ea typeface="FZHei-B01S" panose="02010601030101010101" pitchFamily="2" charset="-122"/>
                  <a:sym typeface="FZHei-B01S" panose="02010601030101010101" pitchFamily="2" charset="-122"/>
                </a:rPr>
                <a:t>点击添加标题点击添加标题点击添加标题点击添加标题点击添加标题</a:t>
              </a:r>
              <a:endParaRPr lang="en-GB" sz="1000" dirty="0">
                <a:solidFill>
                  <a:schemeClr val="bg1">
                    <a:lumMod val="65000"/>
                  </a:schemeClr>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67" name="TextBox 66"/>
            <p:cNvSpPr txBox="1"/>
            <p:nvPr/>
          </p:nvSpPr>
          <p:spPr>
            <a:xfrm>
              <a:off x="1693635" y="1528540"/>
              <a:ext cx="2971800" cy="338553"/>
            </a:xfrm>
            <a:prstGeom prst="rect">
              <a:avLst/>
            </a:prstGeom>
            <a:noFill/>
          </p:spPr>
          <p:txBody>
            <a:bodyPr wrap="square" rtlCol="0">
              <a:spAutoFit/>
            </a:bodyPr>
            <a:lstStyle/>
            <a:p>
              <a:r>
                <a:rPr lang="zh-CN" altLang="en-US" sz="1600" dirty="0">
                  <a:solidFill>
                    <a:schemeClr val="tx1">
                      <a:lumMod val="75000"/>
                      <a:lumOff val="25000"/>
                    </a:schemeClr>
                  </a:solidFill>
                  <a:latin typeface="FZHei-B01S" panose="02010601030101010101" pitchFamily="2" charset="-122"/>
                  <a:ea typeface="FZHei-B01S" panose="02010601030101010101" pitchFamily="2" charset="-122"/>
                  <a:sym typeface="FZHei-B01S" panose="02010601030101010101" pitchFamily="2" charset="-122"/>
                </a:rPr>
                <a:t>点击添加标题</a:t>
              </a:r>
              <a:endParaRPr lang="en-GB" sz="1600" dirty="0">
                <a:solidFill>
                  <a:schemeClr val="tx1">
                    <a:lumMod val="75000"/>
                    <a:lumOff val="25000"/>
                  </a:schemeClr>
                </a:solidFill>
                <a:latin typeface="FZHei-B01S" panose="02010601030101010101" pitchFamily="2" charset="-122"/>
                <a:ea typeface="FZHei-B01S" panose="02010601030101010101" pitchFamily="2" charset="-122"/>
                <a:sym typeface="FZHei-B01S" panose="02010601030101010101" pitchFamily="2" charset="-122"/>
              </a:endParaRPr>
            </a:p>
          </p:txBody>
        </p:sp>
      </p:grpSp>
      <p:sp>
        <p:nvSpPr>
          <p:cNvPr id="68" name="Rounded Rectangle 8"/>
          <p:cNvSpPr/>
          <p:nvPr/>
        </p:nvSpPr>
        <p:spPr>
          <a:xfrm>
            <a:off x="1161636" y="1898991"/>
            <a:ext cx="604435" cy="577312"/>
          </a:xfrm>
          <a:prstGeom prst="roundRect">
            <a:avLst>
              <a:gd name="adj" fmla="val 50000"/>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1400" b="1" dirty="0">
                <a:latin typeface="FZHei-B01S" panose="02010601030101010101" pitchFamily="2" charset="-122"/>
                <a:ea typeface="FZHei-B01S" panose="02010601030101010101" pitchFamily="2" charset="-122"/>
                <a:sym typeface="FZHei-B01S" panose="02010601030101010101" pitchFamily="2" charset="-122"/>
              </a:rPr>
              <a:t>01.</a:t>
            </a:r>
            <a:endParaRPr lang="en-GB" sz="1400" b="1" dirty="0">
              <a:latin typeface="FZHei-B01S" panose="02010601030101010101" pitchFamily="2" charset="-122"/>
              <a:ea typeface="FZHei-B01S" panose="02010601030101010101" pitchFamily="2" charset="-122"/>
              <a:sym typeface="FZHei-B01S" panose="02010601030101010101" pitchFamily="2" charset="-122"/>
            </a:endParaRPr>
          </a:p>
        </p:txBody>
      </p:sp>
      <p:grpSp>
        <p:nvGrpSpPr>
          <p:cNvPr id="69" name="Group 68"/>
          <p:cNvGrpSpPr/>
          <p:nvPr/>
        </p:nvGrpSpPr>
        <p:grpSpPr>
          <a:xfrm>
            <a:off x="1799408" y="2864665"/>
            <a:ext cx="4045360" cy="484398"/>
            <a:chOff x="1693635" y="1528540"/>
            <a:chExt cx="4045360" cy="484397"/>
          </a:xfrm>
        </p:grpSpPr>
        <p:sp>
          <p:nvSpPr>
            <p:cNvPr id="70" name="Rectangle 69"/>
            <p:cNvSpPr/>
            <p:nvPr/>
          </p:nvSpPr>
          <p:spPr>
            <a:xfrm>
              <a:off x="1698398" y="1766716"/>
              <a:ext cx="4040597" cy="246221"/>
            </a:xfrm>
            <a:prstGeom prst="rect">
              <a:avLst/>
            </a:prstGeom>
          </p:spPr>
          <p:txBody>
            <a:bodyPr wrap="square">
              <a:spAutoFit/>
            </a:bodyPr>
            <a:lstStyle/>
            <a:p>
              <a:r>
                <a:rPr lang="zh-CN" altLang="en-US" sz="1000" dirty="0">
                  <a:solidFill>
                    <a:schemeClr val="bg1">
                      <a:lumMod val="65000"/>
                    </a:schemeClr>
                  </a:solidFill>
                  <a:latin typeface="FZHei-B01S" panose="02010601030101010101" pitchFamily="2" charset="-122"/>
                  <a:ea typeface="FZHei-B01S" panose="02010601030101010101" pitchFamily="2" charset="-122"/>
                  <a:sym typeface="FZHei-B01S" panose="02010601030101010101" pitchFamily="2" charset="-122"/>
                </a:rPr>
                <a:t>点击添加标题点击添加标题点击添加标题点击添加标题点击添加标题</a:t>
              </a:r>
              <a:endParaRPr lang="en-GB" sz="1000" dirty="0">
                <a:solidFill>
                  <a:schemeClr val="bg1">
                    <a:lumMod val="65000"/>
                  </a:schemeClr>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71" name="TextBox 70"/>
            <p:cNvSpPr txBox="1"/>
            <p:nvPr/>
          </p:nvSpPr>
          <p:spPr>
            <a:xfrm>
              <a:off x="1693635" y="1528540"/>
              <a:ext cx="2971800" cy="338553"/>
            </a:xfrm>
            <a:prstGeom prst="rect">
              <a:avLst/>
            </a:prstGeom>
            <a:noFill/>
          </p:spPr>
          <p:txBody>
            <a:bodyPr wrap="square" rtlCol="0">
              <a:spAutoFit/>
            </a:bodyPr>
            <a:lstStyle/>
            <a:p>
              <a:r>
                <a:rPr lang="zh-CN" altLang="en-US" sz="1600" dirty="0">
                  <a:solidFill>
                    <a:schemeClr val="tx1">
                      <a:lumMod val="75000"/>
                      <a:lumOff val="25000"/>
                    </a:schemeClr>
                  </a:solidFill>
                  <a:latin typeface="FZHei-B01S" panose="02010601030101010101" pitchFamily="2" charset="-122"/>
                  <a:ea typeface="FZHei-B01S" panose="02010601030101010101" pitchFamily="2" charset="-122"/>
                  <a:sym typeface="FZHei-B01S" panose="02010601030101010101" pitchFamily="2" charset="-122"/>
                </a:rPr>
                <a:t>点击添加标题</a:t>
              </a:r>
              <a:endParaRPr lang="en-GB" sz="1600" dirty="0">
                <a:solidFill>
                  <a:schemeClr val="tx1">
                    <a:lumMod val="75000"/>
                    <a:lumOff val="25000"/>
                  </a:schemeClr>
                </a:solidFill>
                <a:latin typeface="FZHei-B01S" panose="02010601030101010101" pitchFamily="2" charset="-122"/>
                <a:ea typeface="FZHei-B01S" panose="02010601030101010101" pitchFamily="2" charset="-122"/>
                <a:sym typeface="FZHei-B01S" panose="02010601030101010101" pitchFamily="2" charset="-122"/>
              </a:endParaRPr>
            </a:p>
          </p:txBody>
        </p:sp>
      </p:grpSp>
      <p:sp>
        <p:nvSpPr>
          <p:cNvPr id="72" name="Rounded Rectangle 40"/>
          <p:cNvSpPr/>
          <p:nvPr/>
        </p:nvSpPr>
        <p:spPr>
          <a:xfrm>
            <a:off x="1161636" y="2906587"/>
            <a:ext cx="604435" cy="577312"/>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1400" b="1" dirty="0">
                <a:latin typeface="FZHei-B01S" panose="02010601030101010101" pitchFamily="2" charset="-122"/>
                <a:ea typeface="FZHei-B01S" panose="02010601030101010101" pitchFamily="2" charset="-122"/>
                <a:sym typeface="FZHei-B01S" panose="02010601030101010101" pitchFamily="2" charset="-122"/>
              </a:rPr>
              <a:t>02.</a:t>
            </a:r>
            <a:endParaRPr lang="en-GB" sz="1400" b="1" dirty="0">
              <a:latin typeface="FZHei-B01S" panose="02010601030101010101" pitchFamily="2" charset="-122"/>
              <a:ea typeface="FZHei-B01S" panose="02010601030101010101" pitchFamily="2" charset="-122"/>
              <a:sym typeface="FZHei-B01S" panose="02010601030101010101" pitchFamily="2" charset="-122"/>
            </a:endParaRPr>
          </a:p>
        </p:txBody>
      </p:sp>
      <p:grpSp>
        <p:nvGrpSpPr>
          <p:cNvPr id="73" name="Group 72"/>
          <p:cNvGrpSpPr/>
          <p:nvPr/>
        </p:nvGrpSpPr>
        <p:grpSpPr>
          <a:xfrm>
            <a:off x="1799408" y="3878010"/>
            <a:ext cx="4045360" cy="484398"/>
            <a:chOff x="1693635" y="1528540"/>
            <a:chExt cx="4045360" cy="484397"/>
          </a:xfrm>
        </p:grpSpPr>
        <p:sp>
          <p:nvSpPr>
            <p:cNvPr id="74" name="Rectangle 73"/>
            <p:cNvSpPr/>
            <p:nvPr/>
          </p:nvSpPr>
          <p:spPr>
            <a:xfrm>
              <a:off x="1698398" y="1766716"/>
              <a:ext cx="4040597" cy="246221"/>
            </a:xfrm>
            <a:prstGeom prst="rect">
              <a:avLst/>
            </a:prstGeom>
          </p:spPr>
          <p:txBody>
            <a:bodyPr wrap="square">
              <a:spAutoFit/>
            </a:bodyPr>
            <a:lstStyle/>
            <a:p>
              <a:r>
                <a:rPr lang="zh-CN" altLang="en-US" sz="1000" dirty="0">
                  <a:solidFill>
                    <a:schemeClr val="bg1">
                      <a:lumMod val="65000"/>
                    </a:schemeClr>
                  </a:solidFill>
                  <a:latin typeface="FZHei-B01S" panose="02010601030101010101" pitchFamily="2" charset="-122"/>
                  <a:ea typeface="FZHei-B01S" panose="02010601030101010101" pitchFamily="2" charset="-122"/>
                  <a:sym typeface="FZHei-B01S" panose="02010601030101010101" pitchFamily="2" charset="-122"/>
                </a:rPr>
                <a:t>点击添加标题点击添加标题点击添加标题点击添加标题点击添加标题</a:t>
              </a:r>
              <a:endParaRPr lang="en-GB" sz="1000" dirty="0">
                <a:solidFill>
                  <a:schemeClr val="bg1">
                    <a:lumMod val="65000"/>
                  </a:schemeClr>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75" name="TextBox 74"/>
            <p:cNvSpPr txBox="1"/>
            <p:nvPr/>
          </p:nvSpPr>
          <p:spPr>
            <a:xfrm>
              <a:off x="1693635" y="1528540"/>
              <a:ext cx="2971800" cy="338553"/>
            </a:xfrm>
            <a:prstGeom prst="rect">
              <a:avLst/>
            </a:prstGeom>
            <a:noFill/>
          </p:spPr>
          <p:txBody>
            <a:bodyPr wrap="square" rtlCol="0">
              <a:spAutoFit/>
            </a:bodyPr>
            <a:lstStyle/>
            <a:p>
              <a:r>
                <a:rPr lang="zh-CN" altLang="en-US" sz="1600" dirty="0">
                  <a:solidFill>
                    <a:schemeClr val="tx1">
                      <a:lumMod val="75000"/>
                      <a:lumOff val="25000"/>
                    </a:schemeClr>
                  </a:solidFill>
                  <a:latin typeface="FZHei-B01S" panose="02010601030101010101" pitchFamily="2" charset="-122"/>
                  <a:ea typeface="FZHei-B01S" panose="02010601030101010101" pitchFamily="2" charset="-122"/>
                  <a:sym typeface="FZHei-B01S" panose="02010601030101010101" pitchFamily="2" charset="-122"/>
                </a:rPr>
                <a:t>点击添加标题</a:t>
              </a:r>
              <a:endParaRPr lang="en-GB" sz="1600" dirty="0">
                <a:solidFill>
                  <a:schemeClr val="tx1">
                    <a:lumMod val="75000"/>
                    <a:lumOff val="25000"/>
                  </a:schemeClr>
                </a:solidFill>
                <a:latin typeface="FZHei-B01S" panose="02010601030101010101" pitchFamily="2" charset="-122"/>
                <a:ea typeface="FZHei-B01S" panose="02010601030101010101" pitchFamily="2" charset="-122"/>
                <a:sym typeface="FZHei-B01S" panose="02010601030101010101" pitchFamily="2" charset="-122"/>
              </a:endParaRPr>
            </a:p>
          </p:txBody>
        </p:sp>
      </p:grpSp>
      <p:sp>
        <p:nvSpPr>
          <p:cNvPr id="76" name="Rounded Rectangle 44"/>
          <p:cNvSpPr/>
          <p:nvPr/>
        </p:nvSpPr>
        <p:spPr>
          <a:xfrm>
            <a:off x="1161636" y="3919931"/>
            <a:ext cx="604435" cy="577312"/>
          </a:xfrm>
          <a:prstGeom prst="roundRect">
            <a:avLst>
              <a:gd name="adj" fmla="val 5000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1400" b="1" dirty="0">
                <a:latin typeface="FZHei-B01S" panose="02010601030101010101" pitchFamily="2" charset="-122"/>
                <a:ea typeface="FZHei-B01S" panose="02010601030101010101" pitchFamily="2" charset="-122"/>
                <a:sym typeface="FZHei-B01S" panose="02010601030101010101" pitchFamily="2" charset="-122"/>
              </a:rPr>
              <a:t>03.</a:t>
            </a:r>
            <a:endParaRPr lang="en-GB" sz="1400" b="1" dirty="0">
              <a:latin typeface="FZHei-B01S" panose="02010601030101010101" pitchFamily="2" charset="-122"/>
              <a:ea typeface="FZHei-B01S" panose="02010601030101010101" pitchFamily="2" charset="-122"/>
              <a:sym typeface="FZHei-B01S" panose="02010601030101010101" pitchFamily="2" charset="-122"/>
            </a:endParaRPr>
          </a:p>
        </p:txBody>
      </p:sp>
      <p:grpSp>
        <p:nvGrpSpPr>
          <p:cNvPr id="77" name="Group 76"/>
          <p:cNvGrpSpPr/>
          <p:nvPr/>
        </p:nvGrpSpPr>
        <p:grpSpPr>
          <a:xfrm>
            <a:off x="1799408" y="4891356"/>
            <a:ext cx="4045360" cy="484398"/>
            <a:chOff x="1693635" y="1528540"/>
            <a:chExt cx="4045360" cy="484397"/>
          </a:xfrm>
        </p:grpSpPr>
        <p:sp>
          <p:nvSpPr>
            <p:cNvPr id="78" name="Rectangle 77"/>
            <p:cNvSpPr/>
            <p:nvPr/>
          </p:nvSpPr>
          <p:spPr>
            <a:xfrm>
              <a:off x="1698398" y="1766716"/>
              <a:ext cx="4040597" cy="246221"/>
            </a:xfrm>
            <a:prstGeom prst="rect">
              <a:avLst/>
            </a:prstGeom>
          </p:spPr>
          <p:txBody>
            <a:bodyPr wrap="square">
              <a:spAutoFit/>
            </a:bodyPr>
            <a:lstStyle/>
            <a:p>
              <a:r>
                <a:rPr lang="zh-CN" altLang="en-US" sz="1000" dirty="0">
                  <a:solidFill>
                    <a:schemeClr val="bg1">
                      <a:lumMod val="65000"/>
                    </a:schemeClr>
                  </a:solidFill>
                  <a:latin typeface="FZHei-B01S" panose="02010601030101010101" pitchFamily="2" charset="-122"/>
                  <a:ea typeface="FZHei-B01S" panose="02010601030101010101" pitchFamily="2" charset="-122"/>
                  <a:sym typeface="FZHei-B01S" panose="02010601030101010101" pitchFamily="2" charset="-122"/>
                </a:rPr>
                <a:t>点击添加标题点击添加标题点击添加标题点击添加标题点击添加标题</a:t>
              </a:r>
              <a:endParaRPr lang="en-GB" sz="1000" dirty="0">
                <a:solidFill>
                  <a:schemeClr val="bg1">
                    <a:lumMod val="65000"/>
                  </a:schemeClr>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79" name="TextBox 78"/>
            <p:cNvSpPr txBox="1"/>
            <p:nvPr/>
          </p:nvSpPr>
          <p:spPr>
            <a:xfrm>
              <a:off x="1693635" y="1528540"/>
              <a:ext cx="2971800" cy="338553"/>
            </a:xfrm>
            <a:prstGeom prst="rect">
              <a:avLst/>
            </a:prstGeom>
            <a:noFill/>
          </p:spPr>
          <p:txBody>
            <a:bodyPr wrap="square" rtlCol="0">
              <a:spAutoFit/>
            </a:bodyPr>
            <a:lstStyle/>
            <a:p>
              <a:r>
                <a:rPr lang="zh-CN" altLang="en-US" sz="1600" dirty="0">
                  <a:solidFill>
                    <a:schemeClr val="tx1">
                      <a:lumMod val="75000"/>
                      <a:lumOff val="25000"/>
                    </a:schemeClr>
                  </a:solidFill>
                  <a:latin typeface="FZHei-B01S" panose="02010601030101010101" pitchFamily="2" charset="-122"/>
                  <a:ea typeface="FZHei-B01S" panose="02010601030101010101" pitchFamily="2" charset="-122"/>
                  <a:sym typeface="FZHei-B01S" panose="02010601030101010101" pitchFamily="2" charset="-122"/>
                </a:rPr>
                <a:t>点击添加标题</a:t>
              </a:r>
              <a:endParaRPr lang="en-GB" sz="1600" dirty="0">
                <a:solidFill>
                  <a:schemeClr val="tx1">
                    <a:lumMod val="75000"/>
                    <a:lumOff val="25000"/>
                  </a:schemeClr>
                </a:solidFill>
                <a:latin typeface="FZHei-B01S" panose="02010601030101010101" pitchFamily="2" charset="-122"/>
                <a:ea typeface="FZHei-B01S" panose="02010601030101010101" pitchFamily="2" charset="-122"/>
                <a:sym typeface="FZHei-B01S" panose="02010601030101010101" pitchFamily="2" charset="-122"/>
              </a:endParaRPr>
            </a:p>
          </p:txBody>
        </p:sp>
      </p:grpSp>
      <p:sp>
        <p:nvSpPr>
          <p:cNvPr id="80" name="Rounded Rectangle 48"/>
          <p:cNvSpPr/>
          <p:nvPr/>
        </p:nvSpPr>
        <p:spPr>
          <a:xfrm>
            <a:off x="1161636" y="4933276"/>
            <a:ext cx="604435" cy="577312"/>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1400" b="1" dirty="0">
                <a:latin typeface="FZHei-B01S" panose="02010601030101010101" pitchFamily="2" charset="-122"/>
                <a:ea typeface="FZHei-B01S" panose="02010601030101010101" pitchFamily="2" charset="-122"/>
                <a:sym typeface="FZHei-B01S" panose="02010601030101010101" pitchFamily="2" charset="-122"/>
              </a:rPr>
              <a:t>04.</a:t>
            </a:r>
            <a:endParaRPr lang="en-GB" sz="1400" b="1" dirty="0">
              <a:latin typeface="FZHei-B01S" panose="02010601030101010101" pitchFamily="2" charset="-122"/>
              <a:ea typeface="FZHei-B01S" panose="02010601030101010101" pitchFamily="2" charset="-122"/>
              <a:sym typeface="FZHei-B01S" panose="02010601030101010101" pitchFamily="2" charset="-122"/>
            </a:endParaRPr>
          </a:p>
        </p:txBody>
      </p:sp>
      <p:grpSp>
        <p:nvGrpSpPr>
          <p:cNvPr id="81" name="Group 80"/>
          <p:cNvGrpSpPr/>
          <p:nvPr/>
        </p:nvGrpSpPr>
        <p:grpSpPr>
          <a:xfrm>
            <a:off x="7213600" y="1857069"/>
            <a:ext cx="4045360" cy="484398"/>
            <a:chOff x="1693635" y="1528540"/>
            <a:chExt cx="4045360" cy="484397"/>
          </a:xfrm>
        </p:grpSpPr>
        <p:sp>
          <p:nvSpPr>
            <p:cNvPr id="82" name="Rectangle 81"/>
            <p:cNvSpPr/>
            <p:nvPr/>
          </p:nvSpPr>
          <p:spPr>
            <a:xfrm>
              <a:off x="1698398" y="1766716"/>
              <a:ext cx="4040597" cy="246221"/>
            </a:xfrm>
            <a:prstGeom prst="rect">
              <a:avLst/>
            </a:prstGeom>
          </p:spPr>
          <p:txBody>
            <a:bodyPr wrap="square">
              <a:spAutoFit/>
            </a:bodyPr>
            <a:lstStyle/>
            <a:p>
              <a:r>
                <a:rPr lang="zh-CN" altLang="en-US" sz="1000" dirty="0">
                  <a:solidFill>
                    <a:schemeClr val="bg1">
                      <a:lumMod val="65000"/>
                    </a:schemeClr>
                  </a:solidFill>
                  <a:latin typeface="FZHei-B01S" panose="02010601030101010101" pitchFamily="2" charset="-122"/>
                  <a:ea typeface="FZHei-B01S" panose="02010601030101010101" pitchFamily="2" charset="-122"/>
                  <a:sym typeface="FZHei-B01S" panose="02010601030101010101" pitchFamily="2" charset="-122"/>
                </a:rPr>
                <a:t>点击添加标题点击添加标题点击添加标题点击添加标题点击添加标题</a:t>
              </a:r>
              <a:endParaRPr lang="en-GB" sz="1000" dirty="0">
                <a:solidFill>
                  <a:schemeClr val="bg1">
                    <a:lumMod val="65000"/>
                  </a:schemeClr>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83" name="TextBox 82"/>
            <p:cNvSpPr txBox="1"/>
            <p:nvPr/>
          </p:nvSpPr>
          <p:spPr>
            <a:xfrm>
              <a:off x="1693635" y="1528540"/>
              <a:ext cx="2971800" cy="338553"/>
            </a:xfrm>
            <a:prstGeom prst="rect">
              <a:avLst/>
            </a:prstGeom>
            <a:noFill/>
          </p:spPr>
          <p:txBody>
            <a:bodyPr wrap="square" rtlCol="0">
              <a:spAutoFit/>
            </a:bodyPr>
            <a:lstStyle/>
            <a:p>
              <a:r>
                <a:rPr lang="zh-CN" altLang="en-US" sz="1600" dirty="0">
                  <a:solidFill>
                    <a:schemeClr val="tx1">
                      <a:lumMod val="75000"/>
                      <a:lumOff val="25000"/>
                    </a:schemeClr>
                  </a:solidFill>
                  <a:latin typeface="FZHei-B01S" panose="02010601030101010101" pitchFamily="2" charset="-122"/>
                  <a:ea typeface="FZHei-B01S" panose="02010601030101010101" pitchFamily="2" charset="-122"/>
                  <a:sym typeface="FZHei-B01S" panose="02010601030101010101" pitchFamily="2" charset="-122"/>
                </a:rPr>
                <a:t>点击添加标题</a:t>
              </a:r>
              <a:endParaRPr lang="en-GB" sz="1600" dirty="0">
                <a:solidFill>
                  <a:schemeClr val="tx1">
                    <a:lumMod val="75000"/>
                    <a:lumOff val="25000"/>
                  </a:schemeClr>
                </a:solidFill>
                <a:latin typeface="FZHei-B01S" panose="02010601030101010101" pitchFamily="2" charset="-122"/>
                <a:ea typeface="FZHei-B01S" panose="02010601030101010101" pitchFamily="2" charset="-122"/>
                <a:sym typeface="FZHei-B01S" panose="02010601030101010101" pitchFamily="2" charset="-122"/>
              </a:endParaRPr>
            </a:p>
          </p:txBody>
        </p:sp>
      </p:grpSp>
      <p:sp>
        <p:nvSpPr>
          <p:cNvPr id="84" name="Rounded Rectangle 52"/>
          <p:cNvSpPr/>
          <p:nvPr/>
        </p:nvSpPr>
        <p:spPr>
          <a:xfrm>
            <a:off x="6575828" y="1898991"/>
            <a:ext cx="604435" cy="577312"/>
          </a:xfrm>
          <a:prstGeom prst="roundRect">
            <a:avLst>
              <a:gd name="adj" fmla="val 50000"/>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1400" b="1" dirty="0">
                <a:latin typeface="FZHei-B01S" panose="02010601030101010101" pitchFamily="2" charset="-122"/>
                <a:ea typeface="FZHei-B01S" panose="02010601030101010101" pitchFamily="2" charset="-122"/>
                <a:sym typeface="FZHei-B01S" panose="02010601030101010101" pitchFamily="2" charset="-122"/>
              </a:rPr>
              <a:t>05.</a:t>
            </a:r>
            <a:endParaRPr lang="en-GB" sz="1400" b="1" dirty="0">
              <a:latin typeface="FZHei-B01S" panose="02010601030101010101" pitchFamily="2" charset="-122"/>
              <a:ea typeface="FZHei-B01S" panose="02010601030101010101" pitchFamily="2" charset="-122"/>
              <a:sym typeface="FZHei-B01S" panose="02010601030101010101" pitchFamily="2" charset="-122"/>
            </a:endParaRPr>
          </a:p>
        </p:txBody>
      </p:sp>
      <p:grpSp>
        <p:nvGrpSpPr>
          <p:cNvPr id="85" name="Group 84"/>
          <p:cNvGrpSpPr/>
          <p:nvPr/>
        </p:nvGrpSpPr>
        <p:grpSpPr>
          <a:xfrm>
            <a:off x="7213600" y="2864665"/>
            <a:ext cx="4045360" cy="484398"/>
            <a:chOff x="1693635" y="1528540"/>
            <a:chExt cx="4045360" cy="484397"/>
          </a:xfrm>
        </p:grpSpPr>
        <p:sp>
          <p:nvSpPr>
            <p:cNvPr id="86" name="Rectangle 85"/>
            <p:cNvSpPr/>
            <p:nvPr/>
          </p:nvSpPr>
          <p:spPr>
            <a:xfrm>
              <a:off x="1698398" y="1766716"/>
              <a:ext cx="4040597" cy="246221"/>
            </a:xfrm>
            <a:prstGeom prst="rect">
              <a:avLst/>
            </a:prstGeom>
          </p:spPr>
          <p:txBody>
            <a:bodyPr wrap="square">
              <a:spAutoFit/>
            </a:bodyPr>
            <a:lstStyle/>
            <a:p>
              <a:r>
                <a:rPr lang="zh-CN" altLang="en-US" sz="1000" dirty="0">
                  <a:solidFill>
                    <a:schemeClr val="bg1">
                      <a:lumMod val="65000"/>
                    </a:schemeClr>
                  </a:solidFill>
                  <a:latin typeface="FZHei-B01S" panose="02010601030101010101" pitchFamily="2" charset="-122"/>
                  <a:ea typeface="FZHei-B01S" panose="02010601030101010101" pitchFamily="2" charset="-122"/>
                  <a:sym typeface="FZHei-B01S" panose="02010601030101010101" pitchFamily="2" charset="-122"/>
                </a:rPr>
                <a:t>点击添加标题点击添加标题点击添加标题点击添加标题点击添加标题</a:t>
              </a:r>
              <a:endParaRPr lang="en-GB" sz="1000" dirty="0">
                <a:solidFill>
                  <a:schemeClr val="bg1">
                    <a:lumMod val="65000"/>
                  </a:schemeClr>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87" name="TextBox 86"/>
            <p:cNvSpPr txBox="1"/>
            <p:nvPr/>
          </p:nvSpPr>
          <p:spPr>
            <a:xfrm>
              <a:off x="1693635" y="1528540"/>
              <a:ext cx="2971800" cy="338553"/>
            </a:xfrm>
            <a:prstGeom prst="rect">
              <a:avLst/>
            </a:prstGeom>
            <a:noFill/>
          </p:spPr>
          <p:txBody>
            <a:bodyPr wrap="square" rtlCol="0">
              <a:spAutoFit/>
            </a:bodyPr>
            <a:lstStyle/>
            <a:p>
              <a:r>
                <a:rPr lang="zh-CN" altLang="en-US" sz="1600" dirty="0">
                  <a:solidFill>
                    <a:schemeClr val="tx1">
                      <a:lumMod val="75000"/>
                      <a:lumOff val="25000"/>
                    </a:schemeClr>
                  </a:solidFill>
                  <a:latin typeface="FZHei-B01S" panose="02010601030101010101" pitchFamily="2" charset="-122"/>
                  <a:ea typeface="FZHei-B01S" panose="02010601030101010101" pitchFamily="2" charset="-122"/>
                  <a:sym typeface="FZHei-B01S" panose="02010601030101010101" pitchFamily="2" charset="-122"/>
                </a:rPr>
                <a:t>点击添加标题</a:t>
              </a:r>
              <a:endParaRPr lang="en-GB" sz="1600" dirty="0">
                <a:solidFill>
                  <a:schemeClr val="tx1">
                    <a:lumMod val="75000"/>
                    <a:lumOff val="25000"/>
                  </a:schemeClr>
                </a:solidFill>
                <a:latin typeface="FZHei-B01S" panose="02010601030101010101" pitchFamily="2" charset="-122"/>
                <a:ea typeface="FZHei-B01S" panose="02010601030101010101" pitchFamily="2" charset="-122"/>
                <a:sym typeface="FZHei-B01S" panose="02010601030101010101" pitchFamily="2" charset="-122"/>
              </a:endParaRPr>
            </a:p>
          </p:txBody>
        </p:sp>
      </p:grpSp>
      <p:sp>
        <p:nvSpPr>
          <p:cNvPr id="88" name="Rounded Rectangle 56"/>
          <p:cNvSpPr/>
          <p:nvPr/>
        </p:nvSpPr>
        <p:spPr>
          <a:xfrm>
            <a:off x="6575828" y="2906587"/>
            <a:ext cx="604435" cy="577312"/>
          </a:xfrm>
          <a:prstGeom prst="roundRect">
            <a:avLst>
              <a:gd name="adj" fmla="val 50000"/>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1400" b="1" dirty="0">
                <a:latin typeface="FZHei-B01S" panose="02010601030101010101" pitchFamily="2" charset="-122"/>
                <a:ea typeface="FZHei-B01S" panose="02010601030101010101" pitchFamily="2" charset="-122"/>
                <a:sym typeface="FZHei-B01S" panose="02010601030101010101" pitchFamily="2" charset="-122"/>
              </a:rPr>
              <a:t>06.</a:t>
            </a:r>
            <a:endParaRPr lang="en-GB" sz="1400" b="1" dirty="0">
              <a:latin typeface="FZHei-B01S" panose="02010601030101010101" pitchFamily="2" charset="-122"/>
              <a:ea typeface="FZHei-B01S" panose="02010601030101010101" pitchFamily="2" charset="-122"/>
              <a:sym typeface="FZHei-B01S" panose="02010601030101010101" pitchFamily="2" charset="-122"/>
            </a:endParaRPr>
          </a:p>
        </p:txBody>
      </p:sp>
      <p:grpSp>
        <p:nvGrpSpPr>
          <p:cNvPr id="89" name="Group 88"/>
          <p:cNvGrpSpPr/>
          <p:nvPr/>
        </p:nvGrpSpPr>
        <p:grpSpPr>
          <a:xfrm>
            <a:off x="7213600" y="3878010"/>
            <a:ext cx="4045360" cy="484398"/>
            <a:chOff x="1693635" y="1528540"/>
            <a:chExt cx="4045360" cy="484397"/>
          </a:xfrm>
        </p:grpSpPr>
        <p:sp>
          <p:nvSpPr>
            <p:cNvPr id="90" name="Rectangle 89"/>
            <p:cNvSpPr/>
            <p:nvPr/>
          </p:nvSpPr>
          <p:spPr>
            <a:xfrm>
              <a:off x="1698398" y="1766716"/>
              <a:ext cx="4040597" cy="246221"/>
            </a:xfrm>
            <a:prstGeom prst="rect">
              <a:avLst/>
            </a:prstGeom>
          </p:spPr>
          <p:txBody>
            <a:bodyPr wrap="square">
              <a:spAutoFit/>
            </a:bodyPr>
            <a:lstStyle/>
            <a:p>
              <a:r>
                <a:rPr lang="zh-CN" altLang="en-US" sz="1000" dirty="0">
                  <a:solidFill>
                    <a:schemeClr val="bg1">
                      <a:lumMod val="65000"/>
                    </a:schemeClr>
                  </a:solidFill>
                  <a:latin typeface="FZHei-B01S" panose="02010601030101010101" pitchFamily="2" charset="-122"/>
                  <a:ea typeface="FZHei-B01S" panose="02010601030101010101" pitchFamily="2" charset="-122"/>
                  <a:sym typeface="FZHei-B01S" panose="02010601030101010101" pitchFamily="2" charset="-122"/>
                </a:rPr>
                <a:t>点击添加标题点击添加标题点击添加标题点击添加标题点击添加标题</a:t>
              </a:r>
              <a:endParaRPr lang="en-GB" sz="1000" dirty="0">
                <a:solidFill>
                  <a:schemeClr val="bg1">
                    <a:lumMod val="65000"/>
                  </a:schemeClr>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91" name="TextBox 90"/>
            <p:cNvSpPr txBox="1"/>
            <p:nvPr/>
          </p:nvSpPr>
          <p:spPr>
            <a:xfrm>
              <a:off x="1693635" y="1528540"/>
              <a:ext cx="2971800" cy="338553"/>
            </a:xfrm>
            <a:prstGeom prst="rect">
              <a:avLst/>
            </a:prstGeom>
            <a:noFill/>
          </p:spPr>
          <p:txBody>
            <a:bodyPr wrap="square" rtlCol="0">
              <a:spAutoFit/>
            </a:bodyPr>
            <a:lstStyle/>
            <a:p>
              <a:r>
                <a:rPr lang="zh-CN" altLang="en-US" sz="1600" dirty="0">
                  <a:solidFill>
                    <a:schemeClr val="tx1">
                      <a:lumMod val="75000"/>
                      <a:lumOff val="25000"/>
                    </a:schemeClr>
                  </a:solidFill>
                  <a:latin typeface="FZHei-B01S" panose="02010601030101010101" pitchFamily="2" charset="-122"/>
                  <a:ea typeface="FZHei-B01S" panose="02010601030101010101" pitchFamily="2" charset="-122"/>
                  <a:sym typeface="FZHei-B01S" panose="02010601030101010101" pitchFamily="2" charset="-122"/>
                </a:rPr>
                <a:t>点击添加标题</a:t>
              </a:r>
              <a:endParaRPr lang="en-GB" sz="1600" dirty="0">
                <a:solidFill>
                  <a:schemeClr val="tx1">
                    <a:lumMod val="75000"/>
                    <a:lumOff val="25000"/>
                  </a:schemeClr>
                </a:solidFill>
                <a:latin typeface="FZHei-B01S" panose="02010601030101010101" pitchFamily="2" charset="-122"/>
                <a:ea typeface="FZHei-B01S" panose="02010601030101010101" pitchFamily="2" charset="-122"/>
                <a:sym typeface="FZHei-B01S" panose="02010601030101010101" pitchFamily="2" charset="-122"/>
              </a:endParaRPr>
            </a:p>
          </p:txBody>
        </p:sp>
      </p:grpSp>
      <p:sp>
        <p:nvSpPr>
          <p:cNvPr id="92" name="Rounded Rectangle 60"/>
          <p:cNvSpPr/>
          <p:nvPr/>
        </p:nvSpPr>
        <p:spPr>
          <a:xfrm>
            <a:off x="6575828" y="3919931"/>
            <a:ext cx="604435" cy="577312"/>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1400" b="1" dirty="0">
                <a:latin typeface="FZHei-B01S" panose="02010601030101010101" pitchFamily="2" charset="-122"/>
                <a:ea typeface="FZHei-B01S" panose="02010601030101010101" pitchFamily="2" charset="-122"/>
                <a:sym typeface="FZHei-B01S" panose="02010601030101010101" pitchFamily="2" charset="-122"/>
              </a:rPr>
              <a:t>07.</a:t>
            </a:r>
            <a:endParaRPr lang="en-GB" sz="1400" b="1" dirty="0">
              <a:latin typeface="FZHei-B01S" panose="02010601030101010101" pitchFamily="2" charset="-122"/>
              <a:ea typeface="FZHei-B01S" panose="02010601030101010101" pitchFamily="2" charset="-122"/>
              <a:sym typeface="FZHei-B01S" panose="02010601030101010101" pitchFamily="2" charset="-122"/>
            </a:endParaRPr>
          </a:p>
        </p:txBody>
      </p:sp>
      <p:grpSp>
        <p:nvGrpSpPr>
          <p:cNvPr id="93" name="Group 92"/>
          <p:cNvGrpSpPr/>
          <p:nvPr/>
        </p:nvGrpSpPr>
        <p:grpSpPr>
          <a:xfrm>
            <a:off x="7213600" y="4891356"/>
            <a:ext cx="4045360" cy="484398"/>
            <a:chOff x="1693635" y="1528540"/>
            <a:chExt cx="4045360" cy="484397"/>
          </a:xfrm>
        </p:grpSpPr>
        <p:sp>
          <p:nvSpPr>
            <p:cNvPr id="94" name="Rectangle 93"/>
            <p:cNvSpPr/>
            <p:nvPr/>
          </p:nvSpPr>
          <p:spPr>
            <a:xfrm>
              <a:off x="1698398" y="1766716"/>
              <a:ext cx="4040597" cy="246221"/>
            </a:xfrm>
            <a:prstGeom prst="rect">
              <a:avLst/>
            </a:prstGeom>
          </p:spPr>
          <p:txBody>
            <a:bodyPr wrap="square">
              <a:spAutoFit/>
            </a:bodyPr>
            <a:lstStyle/>
            <a:p>
              <a:r>
                <a:rPr lang="zh-CN" altLang="en-US" sz="1000" dirty="0">
                  <a:solidFill>
                    <a:schemeClr val="bg1">
                      <a:lumMod val="65000"/>
                    </a:schemeClr>
                  </a:solidFill>
                  <a:latin typeface="FZHei-B01S" panose="02010601030101010101" pitchFamily="2" charset="-122"/>
                  <a:ea typeface="FZHei-B01S" panose="02010601030101010101" pitchFamily="2" charset="-122"/>
                  <a:sym typeface="FZHei-B01S" panose="02010601030101010101" pitchFamily="2" charset="-122"/>
                </a:rPr>
                <a:t>点击添加标题点击添加标题点击添加标题点击添加标题点击添加标题</a:t>
              </a:r>
              <a:endParaRPr lang="en-GB" sz="1000" dirty="0">
                <a:solidFill>
                  <a:schemeClr val="bg1">
                    <a:lumMod val="65000"/>
                  </a:schemeClr>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95" name="TextBox 94"/>
            <p:cNvSpPr txBox="1"/>
            <p:nvPr/>
          </p:nvSpPr>
          <p:spPr>
            <a:xfrm>
              <a:off x="1693635" y="1528540"/>
              <a:ext cx="2971800" cy="338553"/>
            </a:xfrm>
            <a:prstGeom prst="rect">
              <a:avLst/>
            </a:prstGeom>
            <a:noFill/>
          </p:spPr>
          <p:txBody>
            <a:bodyPr wrap="square" rtlCol="0">
              <a:spAutoFit/>
            </a:bodyPr>
            <a:lstStyle/>
            <a:p>
              <a:r>
                <a:rPr lang="zh-CN" altLang="en-US" sz="1600" dirty="0">
                  <a:solidFill>
                    <a:schemeClr val="tx1">
                      <a:lumMod val="75000"/>
                      <a:lumOff val="25000"/>
                    </a:schemeClr>
                  </a:solidFill>
                  <a:latin typeface="FZHei-B01S" panose="02010601030101010101" pitchFamily="2" charset="-122"/>
                  <a:ea typeface="FZHei-B01S" panose="02010601030101010101" pitchFamily="2" charset="-122"/>
                  <a:sym typeface="FZHei-B01S" panose="02010601030101010101" pitchFamily="2" charset="-122"/>
                </a:rPr>
                <a:t>点击添加标题</a:t>
              </a:r>
              <a:endParaRPr lang="en-GB" sz="1600" dirty="0">
                <a:solidFill>
                  <a:schemeClr val="tx1">
                    <a:lumMod val="75000"/>
                    <a:lumOff val="25000"/>
                  </a:schemeClr>
                </a:solidFill>
                <a:latin typeface="FZHei-B01S" panose="02010601030101010101" pitchFamily="2" charset="-122"/>
                <a:ea typeface="FZHei-B01S" panose="02010601030101010101" pitchFamily="2" charset="-122"/>
                <a:sym typeface="FZHei-B01S" panose="02010601030101010101" pitchFamily="2" charset="-122"/>
              </a:endParaRPr>
            </a:p>
          </p:txBody>
        </p:sp>
      </p:grpSp>
      <p:sp>
        <p:nvSpPr>
          <p:cNvPr id="96" name="Rounded Rectangle 64"/>
          <p:cNvSpPr/>
          <p:nvPr/>
        </p:nvSpPr>
        <p:spPr>
          <a:xfrm>
            <a:off x="6575828" y="4933276"/>
            <a:ext cx="604435" cy="577312"/>
          </a:xfrm>
          <a:prstGeom prst="roundRect">
            <a:avLst>
              <a:gd name="adj" fmla="val 5000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1400" b="1" dirty="0">
                <a:latin typeface="FZHei-B01S" panose="02010601030101010101" pitchFamily="2" charset="-122"/>
                <a:ea typeface="FZHei-B01S" panose="02010601030101010101" pitchFamily="2" charset="-122"/>
                <a:sym typeface="FZHei-B01S" panose="02010601030101010101" pitchFamily="2" charset="-122"/>
              </a:rPr>
              <a:t>08.</a:t>
            </a:r>
            <a:endParaRPr lang="en-GB" sz="1400" b="1" dirty="0">
              <a:latin typeface="FZHei-B01S" panose="02010601030101010101" pitchFamily="2" charset="-122"/>
              <a:ea typeface="FZHei-B01S" panose="02010601030101010101" pitchFamily="2" charset="-122"/>
              <a:sym typeface="FZHei-B01S" panose="02010601030101010101" pitchFamily="2" charset="-122"/>
            </a:endParaRPr>
          </a:p>
        </p:txBody>
      </p:sp>
      <p:sp>
        <p:nvSpPr>
          <p:cNvPr id="4" name="Footer Placeholder 3"/>
          <p:cNvSpPr>
            <a:spLocks noGrp="1"/>
          </p:cNvSpPr>
          <p:nvPr>
            <p:ph type="ftr" sz="quarter" idx="11"/>
          </p:nvPr>
        </p:nvSpPr>
        <p:spPr/>
        <p:txBody>
          <a:bodyPr/>
          <a:lstStyle/>
          <a:p>
            <a:r>
              <a:rPr lang="en-GB" dirty="0">
                <a:latin typeface="FZHei-B01S" panose="02010601030101010101" pitchFamily="2" charset="-122"/>
                <a:ea typeface="FZHei-B01S" panose="02010601030101010101" pitchFamily="2" charset="-122"/>
                <a:sym typeface="FZHei-B01S" panose="02010601030101010101" pitchFamily="2" charset="-122"/>
              </a:rPr>
              <a:t> </a:t>
            </a:r>
            <a:endParaRPr lang="en-GB" dirty="0">
              <a:latin typeface="FZHei-B01S" panose="02010601030101010101" pitchFamily="2" charset="-122"/>
              <a:ea typeface="FZHei-B01S" panose="02010601030101010101" pitchFamily="2" charset="-122"/>
              <a:sym typeface="FZHei-B01S" panose="02010601030101010101" pitchFamily="2" charset="-122"/>
            </a:endParaRPr>
          </a:p>
        </p:txBody>
      </p:sp>
      <p:sp>
        <p:nvSpPr>
          <p:cNvPr id="5" name="Slide Number Placeholder 4"/>
          <p:cNvSpPr>
            <a:spLocks noGrp="1"/>
          </p:cNvSpPr>
          <p:nvPr>
            <p:ph type="sldNum" sz="quarter" idx="12"/>
          </p:nvPr>
        </p:nvSpPr>
        <p:spPr/>
        <p:txBody>
          <a:bodyPr/>
          <a:lstStyle/>
          <a:p>
            <a:fld id="{F38B1AB7-65BE-463D-9AF3-0E306DDDB8CD}" type="slidenum">
              <a:rPr lang="en-GB" smtClean="0">
                <a:latin typeface="FZHei-B01S" panose="02010601030101010101" pitchFamily="2" charset="-122"/>
                <a:ea typeface="FZHei-B01S" panose="02010601030101010101" pitchFamily="2" charset="-122"/>
                <a:sym typeface="FZHei-B01S" panose="02010601030101010101" pitchFamily="2" charset="-122"/>
              </a:rPr>
            </a:fld>
            <a:endParaRPr lang="en-GB" dirty="0">
              <a:latin typeface="FZHei-B01S" panose="02010601030101010101" pitchFamily="2" charset="-122"/>
              <a:ea typeface="FZHei-B01S" panose="02010601030101010101" pitchFamily="2" charset="-122"/>
              <a:sym typeface="FZHei-B01S" panose="02010601030101010101" pitchFamily="2" charset="-122"/>
            </a:endParaRPr>
          </a:p>
        </p:txBody>
      </p:sp>
      <p:grpSp>
        <p:nvGrpSpPr>
          <p:cNvPr id="36" name="组合 35"/>
          <p:cNvGrpSpPr/>
          <p:nvPr/>
        </p:nvGrpSpPr>
        <p:grpSpPr>
          <a:xfrm>
            <a:off x="179991" y="338466"/>
            <a:ext cx="3254570" cy="563794"/>
            <a:chOff x="744342" y="709010"/>
            <a:chExt cx="3255323" cy="563925"/>
          </a:xfrm>
        </p:grpSpPr>
        <p:sp>
          <p:nvSpPr>
            <p:cNvPr id="37" name="TextBox 8"/>
            <p:cNvSpPr txBox="1">
              <a:spLocks noChangeArrowheads="1"/>
            </p:cNvSpPr>
            <p:nvPr/>
          </p:nvSpPr>
          <p:spPr bwMode="auto">
            <a:xfrm>
              <a:off x="744342" y="709010"/>
              <a:ext cx="3255323"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p>
              <a:pPr algn="ctr" eaLnBrk="1" hangingPunct="1"/>
              <a:r>
                <a:rPr lang="zh-CN" altLang="en-US" sz="3200" dirty="0">
                  <a:solidFill>
                    <a:schemeClr val="accent2"/>
                  </a:solidFill>
                  <a:latin typeface="FZHei-B01S" panose="02010601030101010101" pitchFamily="2" charset="-122"/>
                  <a:ea typeface="FZHei-B01S" panose="02010601030101010101" pitchFamily="2" charset="-122"/>
                  <a:sym typeface="FZHei-B01S" panose="02010601030101010101" pitchFamily="2" charset="-122"/>
                </a:rPr>
                <a:t>加入标题描述</a:t>
              </a:r>
              <a:endParaRPr lang="zh-CN" altLang="en-US" sz="3200" dirty="0">
                <a:solidFill>
                  <a:schemeClr val="accent2"/>
                </a:solidFill>
                <a:latin typeface="FZHei-B01S" panose="02010601030101010101" pitchFamily="2" charset="-122"/>
                <a:ea typeface="FZHei-B01S" panose="02010601030101010101" pitchFamily="2" charset="-122"/>
                <a:sym typeface="FZHei-B01S" panose="02010601030101010101" pitchFamily="2" charset="-122"/>
              </a:endParaRPr>
            </a:p>
          </p:txBody>
        </p:sp>
        <p:cxnSp>
          <p:nvCxnSpPr>
            <p:cNvPr id="38" name="直接连接符 37"/>
            <p:cNvCxnSpPr/>
            <p:nvPr/>
          </p:nvCxnSpPr>
          <p:spPr>
            <a:xfrm>
              <a:off x="881512" y="1272935"/>
              <a:ext cx="2846717"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grpSp>
    </p:spTree>
  </p:cSld>
  <p:clrMapOvr>
    <a:masterClrMapping/>
  </p:clrMapOvr>
  <mc:AlternateContent xmlns:mc="http://schemas.openxmlformats.org/markup-compatibility/2006">
    <mc:Choice xmlns:p14="http://schemas.microsoft.com/office/powerpoint/2010/main" Requires="p14">
      <p:transition spd="slow" p14:dur="1250" advClick="0" advTm="0">
        <p:wipe/>
      </p:transition>
    </mc:Choice>
    <mc:Fallback>
      <p:transition spd="slow" advClick="0" advTm="0">
        <p:wip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400"/>
                                  </p:stCondLst>
                                  <p:childTnLst>
                                    <p:set>
                                      <p:cBhvr>
                                        <p:cTn id="6" dur="1" fill="hold">
                                          <p:stCondLst>
                                            <p:cond delay="0"/>
                                          </p:stCondLst>
                                        </p:cTn>
                                        <p:tgtEl>
                                          <p:spTgt spid="68"/>
                                        </p:tgtEl>
                                        <p:attrNameLst>
                                          <p:attrName>style.visibility</p:attrName>
                                        </p:attrNameLst>
                                      </p:cBhvr>
                                      <p:to>
                                        <p:strVal val="visible"/>
                                      </p:to>
                                    </p:set>
                                    <p:animEffect transition="in" filter="fade">
                                      <p:cBhvr>
                                        <p:cTn id="7" dur="500"/>
                                        <p:tgtEl>
                                          <p:spTgt spid="68"/>
                                        </p:tgtEl>
                                      </p:cBhvr>
                                    </p:animEffect>
                                    <p:anim calcmode="lin" valueType="num">
                                      <p:cBhvr>
                                        <p:cTn id="8" dur="500" fill="hold"/>
                                        <p:tgtEl>
                                          <p:spTgt spid="68"/>
                                        </p:tgtEl>
                                        <p:attrNameLst>
                                          <p:attrName>ppt_x</p:attrName>
                                        </p:attrNameLst>
                                      </p:cBhvr>
                                      <p:tavLst>
                                        <p:tav tm="0">
                                          <p:val>
                                            <p:strVal val="#ppt_x"/>
                                          </p:val>
                                        </p:tav>
                                        <p:tav tm="100000">
                                          <p:val>
                                            <p:strVal val="#ppt_x"/>
                                          </p:val>
                                        </p:tav>
                                      </p:tavLst>
                                    </p:anim>
                                    <p:anim calcmode="lin" valueType="num">
                                      <p:cBhvr>
                                        <p:cTn id="9" dur="500" fill="hold"/>
                                        <p:tgtEl>
                                          <p:spTgt spid="68"/>
                                        </p:tgtEl>
                                        <p:attrNameLst>
                                          <p:attrName>ppt_y</p:attrName>
                                        </p:attrNameLst>
                                      </p:cBhvr>
                                      <p:tavLst>
                                        <p:tav tm="0">
                                          <p:val>
                                            <p:strVal val="#ppt_y+.1"/>
                                          </p:val>
                                        </p:tav>
                                        <p:tav tm="100000">
                                          <p:val>
                                            <p:strVal val="#ppt_y"/>
                                          </p:val>
                                        </p:tav>
                                      </p:tavLst>
                                    </p:anim>
                                  </p:childTnLst>
                                </p:cTn>
                              </p:par>
                              <p:par>
                                <p:cTn id="10" presetID="47" presetClass="entr" presetSubtype="0" fill="hold" nodeType="withEffect">
                                  <p:stCondLst>
                                    <p:cond delay="600"/>
                                  </p:stCondLst>
                                  <p:childTnLst>
                                    <p:set>
                                      <p:cBhvr>
                                        <p:cTn id="11" dur="1" fill="hold">
                                          <p:stCondLst>
                                            <p:cond delay="0"/>
                                          </p:stCondLst>
                                        </p:cTn>
                                        <p:tgtEl>
                                          <p:spTgt spid="65"/>
                                        </p:tgtEl>
                                        <p:attrNameLst>
                                          <p:attrName>style.visibility</p:attrName>
                                        </p:attrNameLst>
                                      </p:cBhvr>
                                      <p:to>
                                        <p:strVal val="visible"/>
                                      </p:to>
                                    </p:set>
                                    <p:animEffect transition="in" filter="fade">
                                      <p:cBhvr>
                                        <p:cTn id="12" dur="500"/>
                                        <p:tgtEl>
                                          <p:spTgt spid="65"/>
                                        </p:tgtEl>
                                      </p:cBhvr>
                                    </p:animEffect>
                                    <p:anim calcmode="lin" valueType="num">
                                      <p:cBhvr>
                                        <p:cTn id="13" dur="500" fill="hold"/>
                                        <p:tgtEl>
                                          <p:spTgt spid="65"/>
                                        </p:tgtEl>
                                        <p:attrNameLst>
                                          <p:attrName>ppt_x</p:attrName>
                                        </p:attrNameLst>
                                      </p:cBhvr>
                                      <p:tavLst>
                                        <p:tav tm="0">
                                          <p:val>
                                            <p:strVal val="#ppt_x"/>
                                          </p:val>
                                        </p:tav>
                                        <p:tav tm="100000">
                                          <p:val>
                                            <p:strVal val="#ppt_x"/>
                                          </p:val>
                                        </p:tav>
                                      </p:tavLst>
                                    </p:anim>
                                    <p:anim calcmode="lin" valueType="num">
                                      <p:cBhvr>
                                        <p:cTn id="14" dur="500" fill="hold"/>
                                        <p:tgtEl>
                                          <p:spTgt spid="65"/>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800"/>
                                  </p:stCondLst>
                                  <p:childTnLst>
                                    <p:set>
                                      <p:cBhvr>
                                        <p:cTn id="16" dur="1" fill="hold">
                                          <p:stCondLst>
                                            <p:cond delay="0"/>
                                          </p:stCondLst>
                                        </p:cTn>
                                        <p:tgtEl>
                                          <p:spTgt spid="72"/>
                                        </p:tgtEl>
                                        <p:attrNameLst>
                                          <p:attrName>style.visibility</p:attrName>
                                        </p:attrNameLst>
                                      </p:cBhvr>
                                      <p:to>
                                        <p:strVal val="visible"/>
                                      </p:to>
                                    </p:set>
                                    <p:animEffect transition="in" filter="fade">
                                      <p:cBhvr>
                                        <p:cTn id="17" dur="500"/>
                                        <p:tgtEl>
                                          <p:spTgt spid="72"/>
                                        </p:tgtEl>
                                      </p:cBhvr>
                                    </p:animEffect>
                                    <p:anim calcmode="lin" valueType="num">
                                      <p:cBhvr>
                                        <p:cTn id="18" dur="500" fill="hold"/>
                                        <p:tgtEl>
                                          <p:spTgt spid="72"/>
                                        </p:tgtEl>
                                        <p:attrNameLst>
                                          <p:attrName>ppt_x</p:attrName>
                                        </p:attrNameLst>
                                      </p:cBhvr>
                                      <p:tavLst>
                                        <p:tav tm="0">
                                          <p:val>
                                            <p:strVal val="#ppt_x"/>
                                          </p:val>
                                        </p:tav>
                                        <p:tav tm="100000">
                                          <p:val>
                                            <p:strVal val="#ppt_x"/>
                                          </p:val>
                                        </p:tav>
                                      </p:tavLst>
                                    </p:anim>
                                    <p:anim calcmode="lin" valueType="num">
                                      <p:cBhvr>
                                        <p:cTn id="19" dur="500" fill="hold"/>
                                        <p:tgtEl>
                                          <p:spTgt spid="72"/>
                                        </p:tgtEl>
                                        <p:attrNameLst>
                                          <p:attrName>ppt_y</p:attrName>
                                        </p:attrNameLst>
                                      </p:cBhvr>
                                      <p:tavLst>
                                        <p:tav tm="0">
                                          <p:val>
                                            <p:strVal val="#ppt_y+.1"/>
                                          </p:val>
                                        </p:tav>
                                        <p:tav tm="100000">
                                          <p:val>
                                            <p:strVal val="#ppt_y"/>
                                          </p:val>
                                        </p:tav>
                                      </p:tavLst>
                                    </p:anim>
                                  </p:childTnLst>
                                </p:cTn>
                              </p:par>
                              <p:par>
                                <p:cTn id="20" presetID="47" presetClass="entr" presetSubtype="0" fill="hold" nodeType="withEffect">
                                  <p:stCondLst>
                                    <p:cond delay="1000"/>
                                  </p:stCondLst>
                                  <p:childTnLst>
                                    <p:set>
                                      <p:cBhvr>
                                        <p:cTn id="21" dur="1" fill="hold">
                                          <p:stCondLst>
                                            <p:cond delay="0"/>
                                          </p:stCondLst>
                                        </p:cTn>
                                        <p:tgtEl>
                                          <p:spTgt spid="69"/>
                                        </p:tgtEl>
                                        <p:attrNameLst>
                                          <p:attrName>style.visibility</p:attrName>
                                        </p:attrNameLst>
                                      </p:cBhvr>
                                      <p:to>
                                        <p:strVal val="visible"/>
                                      </p:to>
                                    </p:set>
                                    <p:animEffect transition="in" filter="fade">
                                      <p:cBhvr>
                                        <p:cTn id="22" dur="500"/>
                                        <p:tgtEl>
                                          <p:spTgt spid="69"/>
                                        </p:tgtEl>
                                      </p:cBhvr>
                                    </p:animEffect>
                                    <p:anim calcmode="lin" valueType="num">
                                      <p:cBhvr>
                                        <p:cTn id="23" dur="500" fill="hold"/>
                                        <p:tgtEl>
                                          <p:spTgt spid="69"/>
                                        </p:tgtEl>
                                        <p:attrNameLst>
                                          <p:attrName>ppt_x</p:attrName>
                                        </p:attrNameLst>
                                      </p:cBhvr>
                                      <p:tavLst>
                                        <p:tav tm="0">
                                          <p:val>
                                            <p:strVal val="#ppt_x"/>
                                          </p:val>
                                        </p:tav>
                                        <p:tav tm="100000">
                                          <p:val>
                                            <p:strVal val="#ppt_x"/>
                                          </p:val>
                                        </p:tav>
                                      </p:tavLst>
                                    </p:anim>
                                    <p:anim calcmode="lin" valueType="num">
                                      <p:cBhvr>
                                        <p:cTn id="24" dur="500" fill="hold"/>
                                        <p:tgtEl>
                                          <p:spTgt spid="69"/>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1200"/>
                                  </p:stCondLst>
                                  <p:childTnLst>
                                    <p:set>
                                      <p:cBhvr>
                                        <p:cTn id="26" dur="1" fill="hold">
                                          <p:stCondLst>
                                            <p:cond delay="0"/>
                                          </p:stCondLst>
                                        </p:cTn>
                                        <p:tgtEl>
                                          <p:spTgt spid="76"/>
                                        </p:tgtEl>
                                        <p:attrNameLst>
                                          <p:attrName>style.visibility</p:attrName>
                                        </p:attrNameLst>
                                      </p:cBhvr>
                                      <p:to>
                                        <p:strVal val="visible"/>
                                      </p:to>
                                    </p:set>
                                    <p:animEffect transition="in" filter="fade">
                                      <p:cBhvr>
                                        <p:cTn id="27" dur="500"/>
                                        <p:tgtEl>
                                          <p:spTgt spid="76"/>
                                        </p:tgtEl>
                                      </p:cBhvr>
                                    </p:animEffect>
                                    <p:anim calcmode="lin" valueType="num">
                                      <p:cBhvr>
                                        <p:cTn id="28" dur="500" fill="hold"/>
                                        <p:tgtEl>
                                          <p:spTgt spid="76"/>
                                        </p:tgtEl>
                                        <p:attrNameLst>
                                          <p:attrName>ppt_x</p:attrName>
                                        </p:attrNameLst>
                                      </p:cBhvr>
                                      <p:tavLst>
                                        <p:tav tm="0">
                                          <p:val>
                                            <p:strVal val="#ppt_x"/>
                                          </p:val>
                                        </p:tav>
                                        <p:tav tm="100000">
                                          <p:val>
                                            <p:strVal val="#ppt_x"/>
                                          </p:val>
                                        </p:tav>
                                      </p:tavLst>
                                    </p:anim>
                                    <p:anim calcmode="lin" valueType="num">
                                      <p:cBhvr>
                                        <p:cTn id="29" dur="500" fill="hold"/>
                                        <p:tgtEl>
                                          <p:spTgt spid="76"/>
                                        </p:tgtEl>
                                        <p:attrNameLst>
                                          <p:attrName>ppt_y</p:attrName>
                                        </p:attrNameLst>
                                      </p:cBhvr>
                                      <p:tavLst>
                                        <p:tav tm="0">
                                          <p:val>
                                            <p:strVal val="#ppt_y+.1"/>
                                          </p:val>
                                        </p:tav>
                                        <p:tav tm="100000">
                                          <p:val>
                                            <p:strVal val="#ppt_y"/>
                                          </p:val>
                                        </p:tav>
                                      </p:tavLst>
                                    </p:anim>
                                  </p:childTnLst>
                                </p:cTn>
                              </p:par>
                              <p:par>
                                <p:cTn id="30" presetID="47" presetClass="entr" presetSubtype="0" fill="hold" nodeType="withEffect">
                                  <p:stCondLst>
                                    <p:cond delay="1400"/>
                                  </p:stCondLst>
                                  <p:childTnLst>
                                    <p:set>
                                      <p:cBhvr>
                                        <p:cTn id="31" dur="1" fill="hold">
                                          <p:stCondLst>
                                            <p:cond delay="0"/>
                                          </p:stCondLst>
                                        </p:cTn>
                                        <p:tgtEl>
                                          <p:spTgt spid="73"/>
                                        </p:tgtEl>
                                        <p:attrNameLst>
                                          <p:attrName>style.visibility</p:attrName>
                                        </p:attrNameLst>
                                      </p:cBhvr>
                                      <p:to>
                                        <p:strVal val="visible"/>
                                      </p:to>
                                    </p:set>
                                    <p:animEffect transition="in" filter="fade">
                                      <p:cBhvr>
                                        <p:cTn id="32" dur="500"/>
                                        <p:tgtEl>
                                          <p:spTgt spid="73"/>
                                        </p:tgtEl>
                                      </p:cBhvr>
                                    </p:animEffect>
                                    <p:anim calcmode="lin" valueType="num">
                                      <p:cBhvr>
                                        <p:cTn id="33" dur="500" fill="hold"/>
                                        <p:tgtEl>
                                          <p:spTgt spid="73"/>
                                        </p:tgtEl>
                                        <p:attrNameLst>
                                          <p:attrName>ppt_x</p:attrName>
                                        </p:attrNameLst>
                                      </p:cBhvr>
                                      <p:tavLst>
                                        <p:tav tm="0">
                                          <p:val>
                                            <p:strVal val="#ppt_x"/>
                                          </p:val>
                                        </p:tav>
                                        <p:tav tm="100000">
                                          <p:val>
                                            <p:strVal val="#ppt_x"/>
                                          </p:val>
                                        </p:tav>
                                      </p:tavLst>
                                    </p:anim>
                                    <p:anim calcmode="lin" valueType="num">
                                      <p:cBhvr>
                                        <p:cTn id="34" dur="500" fill="hold"/>
                                        <p:tgtEl>
                                          <p:spTgt spid="73"/>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1600"/>
                                  </p:stCondLst>
                                  <p:childTnLst>
                                    <p:set>
                                      <p:cBhvr>
                                        <p:cTn id="36" dur="1" fill="hold">
                                          <p:stCondLst>
                                            <p:cond delay="0"/>
                                          </p:stCondLst>
                                        </p:cTn>
                                        <p:tgtEl>
                                          <p:spTgt spid="80"/>
                                        </p:tgtEl>
                                        <p:attrNameLst>
                                          <p:attrName>style.visibility</p:attrName>
                                        </p:attrNameLst>
                                      </p:cBhvr>
                                      <p:to>
                                        <p:strVal val="visible"/>
                                      </p:to>
                                    </p:set>
                                    <p:animEffect transition="in" filter="fade">
                                      <p:cBhvr>
                                        <p:cTn id="37" dur="500"/>
                                        <p:tgtEl>
                                          <p:spTgt spid="80"/>
                                        </p:tgtEl>
                                      </p:cBhvr>
                                    </p:animEffect>
                                    <p:anim calcmode="lin" valueType="num">
                                      <p:cBhvr>
                                        <p:cTn id="38" dur="500" fill="hold"/>
                                        <p:tgtEl>
                                          <p:spTgt spid="80"/>
                                        </p:tgtEl>
                                        <p:attrNameLst>
                                          <p:attrName>ppt_x</p:attrName>
                                        </p:attrNameLst>
                                      </p:cBhvr>
                                      <p:tavLst>
                                        <p:tav tm="0">
                                          <p:val>
                                            <p:strVal val="#ppt_x"/>
                                          </p:val>
                                        </p:tav>
                                        <p:tav tm="100000">
                                          <p:val>
                                            <p:strVal val="#ppt_x"/>
                                          </p:val>
                                        </p:tav>
                                      </p:tavLst>
                                    </p:anim>
                                    <p:anim calcmode="lin" valueType="num">
                                      <p:cBhvr>
                                        <p:cTn id="39" dur="500" fill="hold"/>
                                        <p:tgtEl>
                                          <p:spTgt spid="80"/>
                                        </p:tgtEl>
                                        <p:attrNameLst>
                                          <p:attrName>ppt_y</p:attrName>
                                        </p:attrNameLst>
                                      </p:cBhvr>
                                      <p:tavLst>
                                        <p:tav tm="0">
                                          <p:val>
                                            <p:strVal val="#ppt_y+.1"/>
                                          </p:val>
                                        </p:tav>
                                        <p:tav tm="100000">
                                          <p:val>
                                            <p:strVal val="#ppt_y"/>
                                          </p:val>
                                        </p:tav>
                                      </p:tavLst>
                                    </p:anim>
                                  </p:childTnLst>
                                </p:cTn>
                              </p:par>
                              <p:par>
                                <p:cTn id="40" presetID="47" presetClass="entr" presetSubtype="0" fill="hold" nodeType="withEffect">
                                  <p:stCondLst>
                                    <p:cond delay="1800"/>
                                  </p:stCondLst>
                                  <p:childTnLst>
                                    <p:set>
                                      <p:cBhvr>
                                        <p:cTn id="41" dur="1" fill="hold">
                                          <p:stCondLst>
                                            <p:cond delay="0"/>
                                          </p:stCondLst>
                                        </p:cTn>
                                        <p:tgtEl>
                                          <p:spTgt spid="77"/>
                                        </p:tgtEl>
                                        <p:attrNameLst>
                                          <p:attrName>style.visibility</p:attrName>
                                        </p:attrNameLst>
                                      </p:cBhvr>
                                      <p:to>
                                        <p:strVal val="visible"/>
                                      </p:to>
                                    </p:set>
                                    <p:animEffect transition="in" filter="fade">
                                      <p:cBhvr>
                                        <p:cTn id="42" dur="500"/>
                                        <p:tgtEl>
                                          <p:spTgt spid="77"/>
                                        </p:tgtEl>
                                      </p:cBhvr>
                                    </p:animEffect>
                                    <p:anim calcmode="lin" valueType="num">
                                      <p:cBhvr>
                                        <p:cTn id="43" dur="500" fill="hold"/>
                                        <p:tgtEl>
                                          <p:spTgt spid="77"/>
                                        </p:tgtEl>
                                        <p:attrNameLst>
                                          <p:attrName>ppt_x</p:attrName>
                                        </p:attrNameLst>
                                      </p:cBhvr>
                                      <p:tavLst>
                                        <p:tav tm="0">
                                          <p:val>
                                            <p:strVal val="#ppt_x"/>
                                          </p:val>
                                        </p:tav>
                                        <p:tav tm="100000">
                                          <p:val>
                                            <p:strVal val="#ppt_x"/>
                                          </p:val>
                                        </p:tav>
                                      </p:tavLst>
                                    </p:anim>
                                    <p:anim calcmode="lin" valueType="num">
                                      <p:cBhvr>
                                        <p:cTn id="44" dur="500" fill="hold"/>
                                        <p:tgtEl>
                                          <p:spTgt spid="77"/>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2000"/>
                                  </p:stCondLst>
                                  <p:childTnLst>
                                    <p:set>
                                      <p:cBhvr>
                                        <p:cTn id="46" dur="1" fill="hold">
                                          <p:stCondLst>
                                            <p:cond delay="0"/>
                                          </p:stCondLst>
                                        </p:cTn>
                                        <p:tgtEl>
                                          <p:spTgt spid="84"/>
                                        </p:tgtEl>
                                        <p:attrNameLst>
                                          <p:attrName>style.visibility</p:attrName>
                                        </p:attrNameLst>
                                      </p:cBhvr>
                                      <p:to>
                                        <p:strVal val="visible"/>
                                      </p:to>
                                    </p:set>
                                    <p:animEffect transition="in" filter="fade">
                                      <p:cBhvr>
                                        <p:cTn id="47" dur="500"/>
                                        <p:tgtEl>
                                          <p:spTgt spid="84"/>
                                        </p:tgtEl>
                                      </p:cBhvr>
                                    </p:animEffect>
                                    <p:anim calcmode="lin" valueType="num">
                                      <p:cBhvr>
                                        <p:cTn id="48" dur="500" fill="hold"/>
                                        <p:tgtEl>
                                          <p:spTgt spid="84"/>
                                        </p:tgtEl>
                                        <p:attrNameLst>
                                          <p:attrName>ppt_x</p:attrName>
                                        </p:attrNameLst>
                                      </p:cBhvr>
                                      <p:tavLst>
                                        <p:tav tm="0">
                                          <p:val>
                                            <p:strVal val="#ppt_x"/>
                                          </p:val>
                                        </p:tav>
                                        <p:tav tm="100000">
                                          <p:val>
                                            <p:strVal val="#ppt_x"/>
                                          </p:val>
                                        </p:tav>
                                      </p:tavLst>
                                    </p:anim>
                                    <p:anim calcmode="lin" valueType="num">
                                      <p:cBhvr>
                                        <p:cTn id="49" dur="500" fill="hold"/>
                                        <p:tgtEl>
                                          <p:spTgt spid="84"/>
                                        </p:tgtEl>
                                        <p:attrNameLst>
                                          <p:attrName>ppt_y</p:attrName>
                                        </p:attrNameLst>
                                      </p:cBhvr>
                                      <p:tavLst>
                                        <p:tav tm="0">
                                          <p:val>
                                            <p:strVal val="#ppt_y+.1"/>
                                          </p:val>
                                        </p:tav>
                                        <p:tav tm="100000">
                                          <p:val>
                                            <p:strVal val="#ppt_y"/>
                                          </p:val>
                                        </p:tav>
                                      </p:tavLst>
                                    </p:anim>
                                  </p:childTnLst>
                                </p:cTn>
                              </p:par>
                              <p:par>
                                <p:cTn id="50" presetID="47" presetClass="entr" presetSubtype="0" fill="hold" nodeType="withEffect">
                                  <p:stCondLst>
                                    <p:cond delay="2200"/>
                                  </p:stCondLst>
                                  <p:childTnLst>
                                    <p:set>
                                      <p:cBhvr>
                                        <p:cTn id="51" dur="1" fill="hold">
                                          <p:stCondLst>
                                            <p:cond delay="0"/>
                                          </p:stCondLst>
                                        </p:cTn>
                                        <p:tgtEl>
                                          <p:spTgt spid="81"/>
                                        </p:tgtEl>
                                        <p:attrNameLst>
                                          <p:attrName>style.visibility</p:attrName>
                                        </p:attrNameLst>
                                      </p:cBhvr>
                                      <p:to>
                                        <p:strVal val="visible"/>
                                      </p:to>
                                    </p:set>
                                    <p:animEffect transition="in" filter="fade">
                                      <p:cBhvr>
                                        <p:cTn id="52" dur="500"/>
                                        <p:tgtEl>
                                          <p:spTgt spid="81"/>
                                        </p:tgtEl>
                                      </p:cBhvr>
                                    </p:animEffect>
                                    <p:anim calcmode="lin" valueType="num">
                                      <p:cBhvr>
                                        <p:cTn id="53" dur="500" fill="hold"/>
                                        <p:tgtEl>
                                          <p:spTgt spid="81"/>
                                        </p:tgtEl>
                                        <p:attrNameLst>
                                          <p:attrName>ppt_x</p:attrName>
                                        </p:attrNameLst>
                                      </p:cBhvr>
                                      <p:tavLst>
                                        <p:tav tm="0">
                                          <p:val>
                                            <p:strVal val="#ppt_x"/>
                                          </p:val>
                                        </p:tav>
                                        <p:tav tm="100000">
                                          <p:val>
                                            <p:strVal val="#ppt_x"/>
                                          </p:val>
                                        </p:tav>
                                      </p:tavLst>
                                    </p:anim>
                                    <p:anim calcmode="lin" valueType="num">
                                      <p:cBhvr>
                                        <p:cTn id="54" dur="500" fill="hold"/>
                                        <p:tgtEl>
                                          <p:spTgt spid="81"/>
                                        </p:tgtEl>
                                        <p:attrNameLst>
                                          <p:attrName>ppt_y</p:attrName>
                                        </p:attrNameLst>
                                      </p:cBhvr>
                                      <p:tavLst>
                                        <p:tav tm="0">
                                          <p:val>
                                            <p:strVal val="#ppt_y-.1"/>
                                          </p:val>
                                        </p:tav>
                                        <p:tav tm="100000">
                                          <p:val>
                                            <p:strVal val="#ppt_y"/>
                                          </p:val>
                                        </p:tav>
                                      </p:tavLst>
                                    </p:anim>
                                  </p:childTnLst>
                                </p:cTn>
                              </p:par>
                              <p:par>
                                <p:cTn id="55" presetID="42" presetClass="entr" presetSubtype="0" fill="hold" grpId="0" nodeType="withEffect">
                                  <p:stCondLst>
                                    <p:cond delay="2400"/>
                                  </p:stCondLst>
                                  <p:childTnLst>
                                    <p:set>
                                      <p:cBhvr>
                                        <p:cTn id="56" dur="1" fill="hold">
                                          <p:stCondLst>
                                            <p:cond delay="0"/>
                                          </p:stCondLst>
                                        </p:cTn>
                                        <p:tgtEl>
                                          <p:spTgt spid="88"/>
                                        </p:tgtEl>
                                        <p:attrNameLst>
                                          <p:attrName>style.visibility</p:attrName>
                                        </p:attrNameLst>
                                      </p:cBhvr>
                                      <p:to>
                                        <p:strVal val="visible"/>
                                      </p:to>
                                    </p:set>
                                    <p:animEffect transition="in" filter="fade">
                                      <p:cBhvr>
                                        <p:cTn id="57" dur="500"/>
                                        <p:tgtEl>
                                          <p:spTgt spid="88"/>
                                        </p:tgtEl>
                                      </p:cBhvr>
                                    </p:animEffect>
                                    <p:anim calcmode="lin" valueType="num">
                                      <p:cBhvr>
                                        <p:cTn id="58" dur="500" fill="hold"/>
                                        <p:tgtEl>
                                          <p:spTgt spid="88"/>
                                        </p:tgtEl>
                                        <p:attrNameLst>
                                          <p:attrName>ppt_x</p:attrName>
                                        </p:attrNameLst>
                                      </p:cBhvr>
                                      <p:tavLst>
                                        <p:tav tm="0">
                                          <p:val>
                                            <p:strVal val="#ppt_x"/>
                                          </p:val>
                                        </p:tav>
                                        <p:tav tm="100000">
                                          <p:val>
                                            <p:strVal val="#ppt_x"/>
                                          </p:val>
                                        </p:tav>
                                      </p:tavLst>
                                    </p:anim>
                                    <p:anim calcmode="lin" valueType="num">
                                      <p:cBhvr>
                                        <p:cTn id="59" dur="500" fill="hold"/>
                                        <p:tgtEl>
                                          <p:spTgt spid="88"/>
                                        </p:tgtEl>
                                        <p:attrNameLst>
                                          <p:attrName>ppt_y</p:attrName>
                                        </p:attrNameLst>
                                      </p:cBhvr>
                                      <p:tavLst>
                                        <p:tav tm="0">
                                          <p:val>
                                            <p:strVal val="#ppt_y+.1"/>
                                          </p:val>
                                        </p:tav>
                                        <p:tav tm="100000">
                                          <p:val>
                                            <p:strVal val="#ppt_y"/>
                                          </p:val>
                                        </p:tav>
                                      </p:tavLst>
                                    </p:anim>
                                  </p:childTnLst>
                                </p:cTn>
                              </p:par>
                              <p:par>
                                <p:cTn id="60" presetID="47" presetClass="entr" presetSubtype="0" fill="hold" nodeType="withEffect">
                                  <p:stCondLst>
                                    <p:cond delay="2600"/>
                                  </p:stCondLst>
                                  <p:childTnLst>
                                    <p:set>
                                      <p:cBhvr>
                                        <p:cTn id="61" dur="1" fill="hold">
                                          <p:stCondLst>
                                            <p:cond delay="0"/>
                                          </p:stCondLst>
                                        </p:cTn>
                                        <p:tgtEl>
                                          <p:spTgt spid="85"/>
                                        </p:tgtEl>
                                        <p:attrNameLst>
                                          <p:attrName>style.visibility</p:attrName>
                                        </p:attrNameLst>
                                      </p:cBhvr>
                                      <p:to>
                                        <p:strVal val="visible"/>
                                      </p:to>
                                    </p:set>
                                    <p:animEffect transition="in" filter="fade">
                                      <p:cBhvr>
                                        <p:cTn id="62" dur="500"/>
                                        <p:tgtEl>
                                          <p:spTgt spid="85"/>
                                        </p:tgtEl>
                                      </p:cBhvr>
                                    </p:animEffect>
                                    <p:anim calcmode="lin" valueType="num">
                                      <p:cBhvr>
                                        <p:cTn id="63" dur="500" fill="hold"/>
                                        <p:tgtEl>
                                          <p:spTgt spid="85"/>
                                        </p:tgtEl>
                                        <p:attrNameLst>
                                          <p:attrName>ppt_x</p:attrName>
                                        </p:attrNameLst>
                                      </p:cBhvr>
                                      <p:tavLst>
                                        <p:tav tm="0">
                                          <p:val>
                                            <p:strVal val="#ppt_x"/>
                                          </p:val>
                                        </p:tav>
                                        <p:tav tm="100000">
                                          <p:val>
                                            <p:strVal val="#ppt_x"/>
                                          </p:val>
                                        </p:tav>
                                      </p:tavLst>
                                    </p:anim>
                                    <p:anim calcmode="lin" valueType="num">
                                      <p:cBhvr>
                                        <p:cTn id="64" dur="500" fill="hold"/>
                                        <p:tgtEl>
                                          <p:spTgt spid="85"/>
                                        </p:tgtEl>
                                        <p:attrNameLst>
                                          <p:attrName>ppt_y</p:attrName>
                                        </p:attrNameLst>
                                      </p:cBhvr>
                                      <p:tavLst>
                                        <p:tav tm="0">
                                          <p:val>
                                            <p:strVal val="#ppt_y-.1"/>
                                          </p:val>
                                        </p:tav>
                                        <p:tav tm="100000">
                                          <p:val>
                                            <p:strVal val="#ppt_y"/>
                                          </p:val>
                                        </p:tav>
                                      </p:tavLst>
                                    </p:anim>
                                  </p:childTnLst>
                                </p:cTn>
                              </p:par>
                              <p:par>
                                <p:cTn id="65" presetID="42" presetClass="entr" presetSubtype="0" fill="hold" grpId="0" nodeType="withEffect">
                                  <p:stCondLst>
                                    <p:cond delay="2800"/>
                                  </p:stCondLst>
                                  <p:childTnLst>
                                    <p:set>
                                      <p:cBhvr>
                                        <p:cTn id="66" dur="1" fill="hold">
                                          <p:stCondLst>
                                            <p:cond delay="0"/>
                                          </p:stCondLst>
                                        </p:cTn>
                                        <p:tgtEl>
                                          <p:spTgt spid="92"/>
                                        </p:tgtEl>
                                        <p:attrNameLst>
                                          <p:attrName>style.visibility</p:attrName>
                                        </p:attrNameLst>
                                      </p:cBhvr>
                                      <p:to>
                                        <p:strVal val="visible"/>
                                      </p:to>
                                    </p:set>
                                    <p:animEffect transition="in" filter="fade">
                                      <p:cBhvr>
                                        <p:cTn id="67" dur="500"/>
                                        <p:tgtEl>
                                          <p:spTgt spid="92"/>
                                        </p:tgtEl>
                                      </p:cBhvr>
                                    </p:animEffect>
                                    <p:anim calcmode="lin" valueType="num">
                                      <p:cBhvr>
                                        <p:cTn id="68" dur="500" fill="hold"/>
                                        <p:tgtEl>
                                          <p:spTgt spid="92"/>
                                        </p:tgtEl>
                                        <p:attrNameLst>
                                          <p:attrName>ppt_x</p:attrName>
                                        </p:attrNameLst>
                                      </p:cBhvr>
                                      <p:tavLst>
                                        <p:tav tm="0">
                                          <p:val>
                                            <p:strVal val="#ppt_x"/>
                                          </p:val>
                                        </p:tav>
                                        <p:tav tm="100000">
                                          <p:val>
                                            <p:strVal val="#ppt_x"/>
                                          </p:val>
                                        </p:tav>
                                      </p:tavLst>
                                    </p:anim>
                                    <p:anim calcmode="lin" valueType="num">
                                      <p:cBhvr>
                                        <p:cTn id="69" dur="500" fill="hold"/>
                                        <p:tgtEl>
                                          <p:spTgt spid="92"/>
                                        </p:tgtEl>
                                        <p:attrNameLst>
                                          <p:attrName>ppt_y</p:attrName>
                                        </p:attrNameLst>
                                      </p:cBhvr>
                                      <p:tavLst>
                                        <p:tav tm="0">
                                          <p:val>
                                            <p:strVal val="#ppt_y+.1"/>
                                          </p:val>
                                        </p:tav>
                                        <p:tav tm="100000">
                                          <p:val>
                                            <p:strVal val="#ppt_y"/>
                                          </p:val>
                                        </p:tav>
                                      </p:tavLst>
                                    </p:anim>
                                  </p:childTnLst>
                                </p:cTn>
                              </p:par>
                              <p:par>
                                <p:cTn id="70" presetID="47" presetClass="entr" presetSubtype="0" fill="hold" nodeType="withEffect">
                                  <p:stCondLst>
                                    <p:cond delay="3000"/>
                                  </p:stCondLst>
                                  <p:childTnLst>
                                    <p:set>
                                      <p:cBhvr>
                                        <p:cTn id="71" dur="1" fill="hold">
                                          <p:stCondLst>
                                            <p:cond delay="0"/>
                                          </p:stCondLst>
                                        </p:cTn>
                                        <p:tgtEl>
                                          <p:spTgt spid="89"/>
                                        </p:tgtEl>
                                        <p:attrNameLst>
                                          <p:attrName>style.visibility</p:attrName>
                                        </p:attrNameLst>
                                      </p:cBhvr>
                                      <p:to>
                                        <p:strVal val="visible"/>
                                      </p:to>
                                    </p:set>
                                    <p:animEffect transition="in" filter="fade">
                                      <p:cBhvr>
                                        <p:cTn id="72" dur="500"/>
                                        <p:tgtEl>
                                          <p:spTgt spid="89"/>
                                        </p:tgtEl>
                                      </p:cBhvr>
                                    </p:animEffect>
                                    <p:anim calcmode="lin" valueType="num">
                                      <p:cBhvr>
                                        <p:cTn id="73" dur="500" fill="hold"/>
                                        <p:tgtEl>
                                          <p:spTgt spid="89"/>
                                        </p:tgtEl>
                                        <p:attrNameLst>
                                          <p:attrName>ppt_x</p:attrName>
                                        </p:attrNameLst>
                                      </p:cBhvr>
                                      <p:tavLst>
                                        <p:tav tm="0">
                                          <p:val>
                                            <p:strVal val="#ppt_x"/>
                                          </p:val>
                                        </p:tav>
                                        <p:tav tm="100000">
                                          <p:val>
                                            <p:strVal val="#ppt_x"/>
                                          </p:val>
                                        </p:tav>
                                      </p:tavLst>
                                    </p:anim>
                                    <p:anim calcmode="lin" valueType="num">
                                      <p:cBhvr>
                                        <p:cTn id="74" dur="500" fill="hold"/>
                                        <p:tgtEl>
                                          <p:spTgt spid="89"/>
                                        </p:tgtEl>
                                        <p:attrNameLst>
                                          <p:attrName>ppt_y</p:attrName>
                                        </p:attrNameLst>
                                      </p:cBhvr>
                                      <p:tavLst>
                                        <p:tav tm="0">
                                          <p:val>
                                            <p:strVal val="#ppt_y-.1"/>
                                          </p:val>
                                        </p:tav>
                                        <p:tav tm="100000">
                                          <p:val>
                                            <p:strVal val="#ppt_y"/>
                                          </p:val>
                                        </p:tav>
                                      </p:tavLst>
                                    </p:anim>
                                  </p:childTnLst>
                                </p:cTn>
                              </p:par>
                              <p:par>
                                <p:cTn id="75" presetID="42" presetClass="entr" presetSubtype="0" fill="hold" grpId="0" nodeType="withEffect">
                                  <p:stCondLst>
                                    <p:cond delay="3200"/>
                                  </p:stCondLst>
                                  <p:childTnLst>
                                    <p:set>
                                      <p:cBhvr>
                                        <p:cTn id="76" dur="1" fill="hold">
                                          <p:stCondLst>
                                            <p:cond delay="0"/>
                                          </p:stCondLst>
                                        </p:cTn>
                                        <p:tgtEl>
                                          <p:spTgt spid="96"/>
                                        </p:tgtEl>
                                        <p:attrNameLst>
                                          <p:attrName>style.visibility</p:attrName>
                                        </p:attrNameLst>
                                      </p:cBhvr>
                                      <p:to>
                                        <p:strVal val="visible"/>
                                      </p:to>
                                    </p:set>
                                    <p:animEffect transition="in" filter="fade">
                                      <p:cBhvr>
                                        <p:cTn id="77" dur="500"/>
                                        <p:tgtEl>
                                          <p:spTgt spid="96"/>
                                        </p:tgtEl>
                                      </p:cBhvr>
                                    </p:animEffect>
                                    <p:anim calcmode="lin" valueType="num">
                                      <p:cBhvr>
                                        <p:cTn id="78" dur="500" fill="hold"/>
                                        <p:tgtEl>
                                          <p:spTgt spid="96"/>
                                        </p:tgtEl>
                                        <p:attrNameLst>
                                          <p:attrName>ppt_x</p:attrName>
                                        </p:attrNameLst>
                                      </p:cBhvr>
                                      <p:tavLst>
                                        <p:tav tm="0">
                                          <p:val>
                                            <p:strVal val="#ppt_x"/>
                                          </p:val>
                                        </p:tav>
                                        <p:tav tm="100000">
                                          <p:val>
                                            <p:strVal val="#ppt_x"/>
                                          </p:val>
                                        </p:tav>
                                      </p:tavLst>
                                    </p:anim>
                                    <p:anim calcmode="lin" valueType="num">
                                      <p:cBhvr>
                                        <p:cTn id="79" dur="500" fill="hold"/>
                                        <p:tgtEl>
                                          <p:spTgt spid="96"/>
                                        </p:tgtEl>
                                        <p:attrNameLst>
                                          <p:attrName>ppt_y</p:attrName>
                                        </p:attrNameLst>
                                      </p:cBhvr>
                                      <p:tavLst>
                                        <p:tav tm="0">
                                          <p:val>
                                            <p:strVal val="#ppt_y+.1"/>
                                          </p:val>
                                        </p:tav>
                                        <p:tav tm="100000">
                                          <p:val>
                                            <p:strVal val="#ppt_y"/>
                                          </p:val>
                                        </p:tav>
                                      </p:tavLst>
                                    </p:anim>
                                  </p:childTnLst>
                                </p:cTn>
                              </p:par>
                              <p:par>
                                <p:cTn id="80" presetID="47" presetClass="entr" presetSubtype="0" fill="hold" nodeType="withEffect">
                                  <p:stCondLst>
                                    <p:cond delay="3400"/>
                                  </p:stCondLst>
                                  <p:childTnLst>
                                    <p:set>
                                      <p:cBhvr>
                                        <p:cTn id="81" dur="1" fill="hold">
                                          <p:stCondLst>
                                            <p:cond delay="0"/>
                                          </p:stCondLst>
                                        </p:cTn>
                                        <p:tgtEl>
                                          <p:spTgt spid="93"/>
                                        </p:tgtEl>
                                        <p:attrNameLst>
                                          <p:attrName>style.visibility</p:attrName>
                                        </p:attrNameLst>
                                      </p:cBhvr>
                                      <p:to>
                                        <p:strVal val="visible"/>
                                      </p:to>
                                    </p:set>
                                    <p:animEffect transition="in" filter="fade">
                                      <p:cBhvr>
                                        <p:cTn id="82" dur="500"/>
                                        <p:tgtEl>
                                          <p:spTgt spid="93"/>
                                        </p:tgtEl>
                                      </p:cBhvr>
                                    </p:animEffect>
                                    <p:anim calcmode="lin" valueType="num">
                                      <p:cBhvr>
                                        <p:cTn id="83" dur="500" fill="hold"/>
                                        <p:tgtEl>
                                          <p:spTgt spid="93"/>
                                        </p:tgtEl>
                                        <p:attrNameLst>
                                          <p:attrName>ppt_x</p:attrName>
                                        </p:attrNameLst>
                                      </p:cBhvr>
                                      <p:tavLst>
                                        <p:tav tm="0">
                                          <p:val>
                                            <p:strVal val="#ppt_x"/>
                                          </p:val>
                                        </p:tav>
                                        <p:tav tm="100000">
                                          <p:val>
                                            <p:strVal val="#ppt_x"/>
                                          </p:val>
                                        </p:tav>
                                      </p:tavLst>
                                    </p:anim>
                                    <p:anim calcmode="lin" valueType="num">
                                      <p:cBhvr>
                                        <p:cTn id="84" dur="500" fill="hold"/>
                                        <p:tgtEl>
                                          <p:spTgt spid="93"/>
                                        </p:tgtEl>
                                        <p:attrNameLst>
                                          <p:attrName>ppt_y</p:attrName>
                                        </p:attrNameLst>
                                      </p:cBhvr>
                                      <p:tavLst>
                                        <p:tav tm="0">
                                          <p:val>
                                            <p:strVal val="#ppt_y-.1"/>
                                          </p:val>
                                        </p:tav>
                                        <p:tav tm="100000">
                                          <p:val>
                                            <p:strVal val="#ppt_y"/>
                                          </p:val>
                                        </p:tav>
                                      </p:tavLst>
                                    </p:anim>
                                  </p:childTnLst>
                                </p:cTn>
                              </p:par>
                              <p:par>
                                <p:cTn id="85" presetID="42" presetClass="entr" presetSubtype="0" fill="hold" nodeType="withEffect">
                                  <p:stCondLst>
                                    <p:cond delay="0"/>
                                  </p:stCondLst>
                                  <p:childTnLst>
                                    <p:set>
                                      <p:cBhvr>
                                        <p:cTn id="86" dur="1" fill="hold">
                                          <p:stCondLst>
                                            <p:cond delay="0"/>
                                          </p:stCondLst>
                                        </p:cTn>
                                        <p:tgtEl>
                                          <p:spTgt spid="36"/>
                                        </p:tgtEl>
                                        <p:attrNameLst>
                                          <p:attrName>style.visibility</p:attrName>
                                        </p:attrNameLst>
                                      </p:cBhvr>
                                      <p:to>
                                        <p:strVal val="visible"/>
                                      </p:to>
                                    </p:set>
                                    <p:animEffect transition="in" filter="fade">
                                      <p:cBhvr>
                                        <p:cTn id="87" dur="500"/>
                                        <p:tgtEl>
                                          <p:spTgt spid="36"/>
                                        </p:tgtEl>
                                      </p:cBhvr>
                                    </p:animEffect>
                                    <p:anim calcmode="lin" valueType="num">
                                      <p:cBhvr>
                                        <p:cTn id="88" dur="500" fill="hold"/>
                                        <p:tgtEl>
                                          <p:spTgt spid="36"/>
                                        </p:tgtEl>
                                        <p:attrNameLst>
                                          <p:attrName>ppt_x</p:attrName>
                                        </p:attrNameLst>
                                      </p:cBhvr>
                                      <p:tavLst>
                                        <p:tav tm="0">
                                          <p:val>
                                            <p:strVal val="#ppt_x"/>
                                          </p:val>
                                        </p:tav>
                                        <p:tav tm="100000">
                                          <p:val>
                                            <p:strVal val="#ppt_x"/>
                                          </p:val>
                                        </p:tav>
                                      </p:tavLst>
                                    </p:anim>
                                    <p:anim calcmode="lin" valueType="num">
                                      <p:cBhvr>
                                        <p:cTn id="89" dur="500" fill="hold"/>
                                        <p:tgtEl>
                                          <p:spTgt spid="3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8" grpId="0" animBg="1"/>
      <p:bldP spid="72" grpId="0" animBg="1"/>
      <p:bldP spid="76" grpId="0" animBg="1"/>
      <p:bldP spid="80" grpId="0" animBg="1"/>
      <p:bldP spid="84" grpId="0" animBg="1"/>
      <p:bldP spid="88" grpId="0" animBg="1"/>
      <p:bldP spid="92" grpId="0" animBg="1"/>
      <p:bldP spid="96"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reeform 5"/>
          <p:cNvSpPr>
            <a:spLocks noEditPoints="1"/>
          </p:cNvSpPr>
          <p:nvPr/>
        </p:nvSpPr>
        <p:spPr bwMode="auto">
          <a:xfrm>
            <a:off x="530789" y="2723606"/>
            <a:ext cx="1826483" cy="2107700"/>
          </a:xfrm>
          <a:custGeom>
            <a:avLst/>
            <a:gdLst>
              <a:gd name="T0" fmla="*/ 0 w 1273"/>
              <a:gd name="T1" fmla="*/ 1102 h 1469"/>
              <a:gd name="T2" fmla="*/ 0 w 1273"/>
              <a:gd name="T3" fmla="*/ 367 h 1469"/>
              <a:gd name="T4" fmla="*/ 636 w 1273"/>
              <a:gd name="T5" fmla="*/ 0 h 1469"/>
              <a:gd name="T6" fmla="*/ 1273 w 1273"/>
              <a:gd name="T7" fmla="*/ 367 h 1469"/>
              <a:gd name="T8" fmla="*/ 1273 w 1273"/>
              <a:gd name="T9" fmla="*/ 1102 h 1469"/>
              <a:gd name="T10" fmla="*/ 636 w 1273"/>
              <a:gd name="T11" fmla="*/ 1469 h 1469"/>
              <a:gd name="T12" fmla="*/ 0 w 1273"/>
              <a:gd name="T13" fmla="*/ 1102 h 1469"/>
              <a:gd name="T14" fmla="*/ 130 w 1273"/>
              <a:gd name="T15" fmla="*/ 443 h 1469"/>
              <a:gd name="T16" fmla="*/ 130 w 1273"/>
              <a:gd name="T17" fmla="*/ 1026 h 1469"/>
              <a:gd name="T18" fmla="*/ 636 w 1273"/>
              <a:gd name="T19" fmla="*/ 1318 h 1469"/>
              <a:gd name="T20" fmla="*/ 1142 w 1273"/>
              <a:gd name="T21" fmla="*/ 1026 h 1469"/>
              <a:gd name="T22" fmla="*/ 1142 w 1273"/>
              <a:gd name="T23" fmla="*/ 443 h 1469"/>
              <a:gd name="T24" fmla="*/ 636 w 1273"/>
              <a:gd name="T25" fmla="*/ 151 h 1469"/>
              <a:gd name="T26" fmla="*/ 130 w 1273"/>
              <a:gd name="T27" fmla="*/ 443 h 14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73" h="1469">
                <a:moveTo>
                  <a:pt x="0" y="1102"/>
                </a:moveTo>
                <a:lnTo>
                  <a:pt x="0" y="367"/>
                </a:lnTo>
                <a:lnTo>
                  <a:pt x="636" y="0"/>
                </a:lnTo>
                <a:lnTo>
                  <a:pt x="1273" y="367"/>
                </a:lnTo>
                <a:lnTo>
                  <a:pt x="1273" y="1102"/>
                </a:lnTo>
                <a:lnTo>
                  <a:pt x="636" y="1469"/>
                </a:lnTo>
                <a:lnTo>
                  <a:pt x="0" y="1102"/>
                </a:lnTo>
                <a:close/>
                <a:moveTo>
                  <a:pt x="130" y="443"/>
                </a:moveTo>
                <a:lnTo>
                  <a:pt x="130" y="1026"/>
                </a:lnTo>
                <a:lnTo>
                  <a:pt x="636" y="1318"/>
                </a:lnTo>
                <a:lnTo>
                  <a:pt x="1142" y="1026"/>
                </a:lnTo>
                <a:lnTo>
                  <a:pt x="1142" y="443"/>
                </a:lnTo>
                <a:lnTo>
                  <a:pt x="636" y="151"/>
                </a:lnTo>
                <a:lnTo>
                  <a:pt x="130" y="443"/>
                </a:lnTo>
                <a:close/>
              </a:path>
            </a:pathLst>
          </a:custGeom>
          <a:solidFill>
            <a:schemeClr val="accent1"/>
          </a:solidFill>
          <a:ln>
            <a:noFill/>
          </a:ln>
        </p:spPr>
        <p:txBody>
          <a:bodyPr vert="horz" wrap="square" lIns="91440" tIns="45720" rIns="91440" bIns="45720" numCol="1" anchor="t" anchorCtr="0" compatLnSpc="1"/>
          <a:lstStyle/>
          <a:p>
            <a:endParaRPr lang="en-US">
              <a:latin typeface="FZHei-B01S" panose="02010601030101010101" pitchFamily="2" charset="-122"/>
              <a:ea typeface="FZHei-B01S" panose="02010601030101010101" pitchFamily="2" charset="-122"/>
              <a:sym typeface="FZHei-B01S" panose="02010601030101010101" pitchFamily="2" charset="-122"/>
            </a:endParaRPr>
          </a:p>
        </p:txBody>
      </p:sp>
      <p:sp>
        <p:nvSpPr>
          <p:cNvPr id="7" name="Freeform 6"/>
          <p:cNvSpPr/>
          <p:nvPr/>
        </p:nvSpPr>
        <p:spPr bwMode="auto">
          <a:xfrm>
            <a:off x="952618" y="2274518"/>
            <a:ext cx="984263" cy="499305"/>
          </a:xfrm>
          <a:custGeom>
            <a:avLst/>
            <a:gdLst>
              <a:gd name="T0" fmla="*/ 686 w 686"/>
              <a:gd name="T1" fmla="*/ 196 h 348"/>
              <a:gd name="T2" fmla="*/ 344 w 686"/>
              <a:gd name="T3" fmla="*/ 0 h 348"/>
              <a:gd name="T4" fmla="*/ 344 w 686"/>
              <a:gd name="T5" fmla="*/ 0 h 348"/>
              <a:gd name="T6" fmla="*/ 342 w 686"/>
              <a:gd name="T7" fmla="*/ 0 h 348"/>
              <a:gd name="T8" fmla="*/ 0 w 686"/>
              <a:gd name="T9" fmla="*/ 196 h 348"/>
              <a:gd name="T10" fmla="*/ 0 w 686"/>
              <a:gd name="T11" fmla="*/ 348 h 348"/>
              <a:gd name="T12" fmla="*/ 344 w 686"/>
              <a:gd name="T13" fmla="*/ 151 h 348"/>
              <a:gd name="T14" fmla="*/ 686 w 686"/>
              <a:gd name="T15" fmla="*/ 348 h 348"/>
              <a:gd name="T16" fmla="*/ 686 w 686"/>
              <a:gd name="T17" fmla="*/ 196 h 3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6" h="348">
                <a:moveTo>
                  <a:pt x="686" y="196"/>
                </a:moveTo>
                <a:lnTo>
                  <a:pt x="344" y="0"/>
                </a:lnTo>
                <a:lnTo>
                  <a:pt x="344" y="0"/>
                </a:lnTo>
                <a:lnTo>
                  <a:pt x="342" y="0"/>
                </a:lnTo>
                <a:lnTo>
                  <a:pt x="0" y="196"/>
                </a:lnTo>
                <a:lnTo>
                  <a:pt x="0" y="348"/>
                </a:lnTo>
                <a:lnTo>
                  <a:pt x="344" y="151"/>
                </a:lnTo>
                <a:lnTo>
                  <a:pt x="686" y="348"/>
                </a:lnTo>
                <a:lnTo>
                  <a:pt x="686" y="196"/>
                </a:lnTo>
                <a:close/>
              </a:path>
            </a:pathLst>
          </a:custGeom>
          <a:solidFill>
            <a:schemeClr val="accent1"/>
          </a:solidFill>
          <a:ln>
            <a:noFill/>
          </a:ln>
        </p:spPr>
        <p:txBody>
          <a:bodyPr vert="horz" wrap="square" lIns="91440" tIns="45720" rIns="91440" bIns="45720" numCol="1" anchor="t" anchorCtr="0" compatLnSpc="1"/>
          <a:lstStyle/>
          <a:p>
            <a:endParaRPr lang="en-US">
              <a:latin typeface="FZHei-B01S" panose="02010601030101010101" pitchFamily="2" charset="-122"/>
              <a:ea typeface="FZHei-B01S" panose="02010601030101010101" pitchFamily="2" charset="-122"/>
              <a:sym typeface="FZHei-B01S" panose="02010601030101010101" pitchFamily="2" charset="-122"/>
            </a:endParaRPr>
          </a:p>
        </p:txBody>
      </p:sp>
      <p:sp>
        <p:nvSpPr>
          <p:cNvPr id="10" name="Freeform 9"/>
          <p:cNvSpPr>
            <a:spLocks noEditPoints="1"/>
          </p:cNvSpPr>
          <p:nvPr/>
        </p:nvSpPr>
        <p:spPr bwMode="auto">
          <a:xfrm>
            <a:off x="2851745" y="2723606"/>
            <a:ext cx="1826483" cy="2107700"/>
          </a:xfrm>
          <a:custGeom>
            <a:avLst/>
            <a:gdLst>
              <a:gd name="T0" fmla="*/ 0 w 1273"/>
              <a:gd name="T1" fmla="*/ 1102 h 1469"/>
              <a:gd name="T2" fmla="*/ 0 w 1273"/>
              <a:gd name="T3" fmla="*/ 367 h 1469"/>
              <a:gd name="T4" fmla="*/ 636 w 1273"/>
              <a:gd name="T5" fmla="*/ 0 h 1469"/>
              <a:gd name="T6" fmla="*/ 1273 w 1273"/>
              <a:gd name="T7" fmla="*/ 367 h 1469"/>
              <a:gd name="T8" fmla="*/ 1273 w 1273"/>
              <a:gd name="T9" fmla="*/ 1102 h 1469"/>
              <a:gd name="T10" fmla="*/ 636 w 1273"/>
              <a:gd name="T11" fmla="*/ 1469 h 1469"/>
              <a:gd name="T12" fmla="*/ 0 w 1273"/>
              <a:gd name="T13" fmla="*/ 1102 h 1469"/>
              <a:gd name="T14" fmla="*/ 130 w 1273"/>
              <a:gd name="T15" fmla="*/ 443 h 1469"/>
              <a:gd name="T16" fmla="*/ 130 w 1273"/>
              <a:gd name="T17" fmla="*/ 1026 h 1469"/>
              <a:gd name="T18" fmla="*/ 636 w 1273"/>
              <a:gd name="T19" fmla="*/ 1318 h 1469"/>
              <a:gd name="T20" fmla="*/ 1142 w 1273"/>
              <a:gd name="T21" fmla="*/ 1026 h 1469"/>
              <a:gd name="T22" fmla="*/ 1142 w 1273"/>
              <a:gd name="T23" fmla="*/ 443 h 1469"/>
              <a:gd name="T24" fmla="*/ 636 w 1273"/>
              <a:gd name="T25" fmla="*/ 151 h 1469"/>
              <a:gd name="T26" fmla="*/ 130 w 1273"/>
              <a:gd name="T27" fmla="*/ 443 h 14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73" h="1469">
                <a:moveTo>
                  <a:pt x="0" y="1102"/>
                </a:moveTo>
                <a:lnTo>
                  <a:pt x="0" y="367"/>
                </a:lnTo>
                <a:lnTo>
                  <a:pt x="636" y="0"/>
                </a:lnTo>
                <a:lnTo>
                  <a:pt x="1273" y="367"/>
                </a:lnTo>
                <a:lnTo>
                  <a:pt x="1273" y="1102"/>
                </a:lnTo>
                <a:lnTo>
                  <a:pt x="636" y="1469"/>
                </a:lnTo>
                <a:lnTo>
                  <a:pt x="0" y="1102"/>
                </a:lnTo>
                <a:close/>
                <a:moveTo>
                  <a:pt x="130" y="443"/>
                </a:moveTo>
                <a:lnTo>
                  <a:pt x="130" y="1026"/>
                </a:lnTo>
                <a:lnTo>
                  <a:pt x="636" y="1318"/>
                </a:lnTo>
                <a:lnTo>
                  <a:pt x="1142" y="1026"/>
                </a:lnTo>
                <a:lnTo>
                  <a:pt x="1142" y="443"/>
                </a:lnTo>
                <a:lnTo>
                  <a:pt x="636" y="151"/>
                </a:lnTo>
                <a:lnTo>
                  <a:pt x="130" y="443"/>
                </a:lnTo>
                <a:close/>
              </a:path>
            </a:pathLst>
          </a:custGeom>
          <a:solidFill>
            <a:schemeClr val="accent2"/>
          </a:solidFill>
          <a:ln>
            <a:noFill/>
          </a:ln>
        </p:spPr>
        <p:txBody>
          <a:bodyPr vert="horz" wrap="square" lIns="91440" tIns="45720" rIns="91440" bIns="45720" numCol="1" anchor="t" anchorCtr="0" compatLnSpc="1"/>
          <a:lstStyle/>
          <a:p>
            <a:endParaRPr lang="en-US">
              <a:latin typeface="FZHei-B01S" panose="02010601030101010101" pitchFamily="2" charset="-122"/>
              <a:ea typeface="FZHei-B01S" panose="02010601030101010101" pitchFamily="2" charset="-122"/>
              <a:sym typeface="FZHei-B01S" panose="02010601030101010101" pitchFamily="2" charset="-122"/>
            </a:endParaRPr>
          </a:p>
        </p:txBody>
      </p:sp>
      <p:sp>
        <p:nvSpPr>
          <p:cNvPr id="11" name="Freeform 10"/>
          <p:cNvSpPr/>
          <p:nvPr/>
        </p:nvSpPr>
        <p:spPr bwMode="auto">
          <a:xfrm>
            <a:off x="3273574" y="2274518"/>
            <a:ext cx="984263" cy="499305"/>
          </a:xfrm>
          <a:custGeom>
            <a:avLst/>
            <a:gdLst>
              <a:gd name="T0" fmla="*/ 686 w 686"/>
              <a:gd name="T1" fmla="*/ 196 h 348"/>
              <a:gd name="T2" fmla="*/ 344 w 686"/>
              <a:gd name="T3" fmla="*/ 0 h 348"/>
              <a:gd name="T4" fmla="*/ 344 w 686"/>
              <a:gd name="T5" fmla="*/ 0 h 348"/>
              <a:gd name="T6" fmla="*/ 342 w 686"/>
              <a:gd name="T7" fmla="*/ 0 h 348"/>
              <a:gd name="T8" fmla="*/ 0 w 686"/>
              <a:gd name="T9" fmla="*/ 196 h 348"/>
              <a:gd name="T10" fmla="*/ 0 w 686"/>
              <a:gd name="T11" fmla="*/ 348 h 348"/>
              <a:gd name="T12" fmla="*/ 344 w 686"/>
              <a:gd name="T13" fmla="*/ 151 h 348"/>
              <a:gd name="T14" fmla="*/ 686 w 686"/>
              <a:gd name="T15" fmla="*/ 348 h 348"/>
              <a:gd name="T16" fmla="*/ 686 w 686"/>
              <a:gd name="T17" fmla="*/ 196 h 3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6" h="348">
                <a:moveTo>
                  <a:pt x="686" y="196"/>
                </a:moveTo>
                <a:lnTo>
                  <a:pt x="344" y="0"/>
                </a:lnTo>
                <a:lnTo>
                  <a:pt x="344" y="0"/>
                </a:lnTo>
                <a:lnTo>
                  <a:pt x="342" y="0"/>
                </a:lnTo>
                <a:lnTo>
                  <a:pt x="0" y="196"/>
                </a:lnTo>
                <a:lnTo>
                  <a:pt x="0" y="348"/>
                </a:lnTo>
                <a:lnTo>
                  <a:pt x="344" y="151"/>
                </a:lnTo>
                <a:lnTo>
                  <a:pt x="686" y="348"/>
                </a:lnTo>
                <a:lnTo>
                  <a:pt x="686" y="196"/>
                </a:lnTo>
                <a:close/>
              </a:path>
            </a:pathLst>
          </a:custGeom>
          <a:solidFill>
            <a:schemeClr val="accent2"/>
          </a:solidFill>
          <a:ln>
            <a:noFill/>
          </a:ln>
        </p:spPr>
        <p:txBody>
          <a:bodyPr vert="horz" wrap="square" lIns="91440" tIns="45720" rIns="91440" bIns="45720" numCol="1" anchor="t" anchorCtr="0" compatLnSpc="1"/>
          <a:lstStyle/>
          <a:p>
            <a:endParaRPr lang="en-US">
              <a:latin typeface="FZHei-B01S" panose="02010601030101010101" pitchFamily="2" charset="-122"/>
              <a:ea typeface="FZHei-B01S" panose="02010601030101010101" pitchFamily="2" charset="-122"/>
              <a:sym typeface="FZHei-B01S" panose="02010601030101010101" pitchFamily="2" charset="-122"/>
            </a:endParaRPr>
          </a:p>
        </p:txBody>
      </p:sp>
      <p:sp>
        <p:nvSpPr>
          <p:cNvPr id="13" name="Freeform 12"/>
          <p:cNvSpPr>
            <a:spLocks noEditPoints="1"/>
          </p:cNvSpPr>
          <p:nvPr/>
        </p:nvSpPr>
        <p:spPr bwMode="auto">
          <a:xfrm>
            <a:off x="5172703" y="2723606"/>
            <a:ext cx="1826483" cy="2107700"/>
          </a:xfrm>
          <a:custGeom>
            <a:avLst/>
            <a:gdLst>
              <a:gd name="T0" fmla="*/ 0 w 1273"/>
              <a:gd name="T1" fmla="*/ 1102 h 1469"/>
              <a:gd name="T2" fmla="*/ 0 w 1273"/>
              <a:gd name="T3" fmla="*/ 367 h 1469"/>
              <a:gd name="T4" fmla="*/ 636 w 1273"/>
              <a:gd name="T5" fmla="*/ 0 h 1469"/>
              <a:gd name="T6" fmla="*/ 1273 w 1273"/>
              <a:gd name="T7" fmla="*/ 367 h 1469"/>
              <a:gd name="T8" fmla="*/ 1273 w 1273"/>
              <a:gd name="T9" fmla="*/ 1102 h 1469"/>
              <a:gd name="T10" fmla="*/ 636 w 1273"/>
              <a:gd name="T11" fmla="*/ 1469 h 1469"/>
              <a:gd name="T12" fmla="*/ 0 w 1273"/>
              <a:gd name="T13" fmla="*/ 1102 h 1469"/>
              <a:gd name="T14" fmla="*/ 130 w 1273"/>
              <a:gd name="T15" fmla="*/ 443 h 1469"/>
              <a:gd name="T16" fmla="*/ 130 w 1273"/>
              <a:gd name="T17" fmla="*/ 1026 h 1469"/>
              <a:gd name="T18" fmla="*/ 636 w 1273"/>
              <a:gd name="T19" fmla="*/ 1318 h 1469"/>
              <a:gd name="T20" fmla="*/ 1142 w 1273"/>
              <a:gd name="T21" fmla="*/ 1026 h 1469"/>
              <a:gd name="T22" fmla="*/ 1142 w 1273"/>
              <a:gd name="T23" fmla="*/ 443 h 1469"/>
              <a:gd name="T24" fmla="*/ 636 w 1273"/>
              <a:gd name="T25" fmla="*/ 151 h 1469"/>
              <a:gd name="T26" fmla="*/ 130 w 1273"/>
              <a:gd name="T27" fmla="*/ 443 h 14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73" h="1469">
                <a:moveTo>
                  <a:pt x="0" y="1102"/>
                </a:moveTo>
                <a:lnTo>
                  <a:pt x="0" y="367"/>
                </a:lnTo>
                <a:lnTo>
                  <a:pt x="636" y="0"/>
                </a:lnTo>
                <a:lnTo>
                  <a:pt x="1273" y="367"/>
                </a:lnTo>
                <a:lnTo>
                  <a:pt x="1273" y="1102"/>
                </a:lnTo>
                <a:lnTo>
                  <a:pt x="636" y="1469"/>
                </a:lnTo>
                <a:lnTo>
                  <a:pt x="0" y="1102"/>
                </a:lnTo>
                <a:close/>
                <a:moveTo>
                  <a:pt x="130" y="443"/>
                </a:moveTo>
                <a:lnTo>
                  <a:pt x="130" y="1026"/>
                </a:lnTo>
                <a:lnTo>
                  <a:pt x="636" y="1318"/>
                </a:lnTo>
                <a:lnTo>
                  <a:pt x="1142" y="1026"/>
                </a:lnTo>
                <a:lnTo>
                  <a:pt x="1142" y="443"/>
                </a:lnTo>
                <a:lnTo>
                  <a:pt x="636" y="151"/>
                </a:lnTo>
                <a:lnTo>
                  <a:pt x="130" y="443"/>
                </a:lnTo>
                <a:close/>
              </a:path>
            </a:pathLst>
          </a:custGeom>
          <a:solidFill>
            <a:schemeClr val="accent3"/>
          </a:solidFill>
          <a:ln>
            <a:noFill/>
          </a:ln>
        </p:spPr>
        <p:txBody>
          <a:bodyPr vert="horz" wrap="square" lIns="91440" tIns="45720" rIns="91440" bIns="45720" numCol="1" anchor="t" anchorCtr="0" compatLnSpc="1"/>
          <a:lstStyle/>
          <a:p>
            <a:endParaRPr lang="en-US">
              <a:latin typeface="FZHei-B01S" panose="02010601030101010101" pitchFamily="2" charset="-122"/>
              <a:ea typeface="FZHei-B01S" panose="02010601030101010101" pitchFamily="2" charset="-122"/>
              <a:sym typeface="FZHei-B01S" panose="02010601030101010101" pitchFamily="2" charset="-122"/>
            </a:endParaRPr>
          </a:p>
        </p:txBody>
      </p:sp>
      <p:sp>
        <p:nvSpPr>
          <p:cNvPr id="14" name="Freeform 13"/>
          <p:cNvSpPr/>
          <p:nvPr/>
        </p:nvSpPr>
        <p:spPr bwMode="auto">
          <a:xfrm>
            <a:off x="5594531" y="2274518"/>
            <a:ext cx="984263" cy="499305"/>
          </a:xfrm>
          <a:custGeom>
            <a:avLst/>
            <a:gdLst>
              <a:gd name="T0" fmla="*/ 686 w 686"/>
              <a:gd name="T1" fmla="*/ 196 h 348"/>
              <a:gd name="T2" fmla="*/ 344 w 686"/>
              <a:gd name="T3" fmla="*/ 0 h 348"/>
              <a:gd name="T4" fmla="*/ 344 w 686"/>
              <a:gd name="T5" fmla="*/ 0 h 348"/>
              <a:gd name="T6" fmla="*/ 342 w 686"/>
              <a:gd name="T7" fmla="*/ 0 h 348"/>
              <a:gd name="T8" fmla="*/ 0 w 686"/>
              <a:gd name="T9" fmla="*/ 196 h 348"/>
              <a:gd name="T10" fmla="*/ 0 w 686"/>
              <a:gd name="T11" fmla="*/ 348 h 348"/>
              <a:gd name="T12" fmla="*/ 344 w 686"/>
              <a:gd name="T13" fmla="*/ 151 h 348"/>
              <a:gd name="T14" fmla="*/ 686 w 686"/>
              <a:gd name="T15" fmla="*/ 348 h 348"/>
              <a:gd name="T16" fmla="*/ 686 w 686"/>
              <a:gd name="T17" fmla="*/ 196 h 3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6" h="348">
                <a:moveTo>
                  <a:pt x="686" y="196"/>
                </a:moveTo>
                <a:lnTo>
                  <a:pt x="344" y="0"/>
                </a:lnTo>
                <a:lnTo>
                  <a:pt x="344" y="0"/>
                </a:lnTo>
                <a:lnTo>
                  <a:pt x="342" y="0"/>
                </a:lnTo>
                <a:lnTo>
                  <a:pt x="0" y="196"/>
                </a:lnTo>
                <a:lnTo>
                  <a:pt x="0" y="348"/>
                </a:lnTo>
                <a:lnTo>
                  <a:pt x="344" y="151"/>
                </a:lnTo>
                <a:lnTo>
                  <a:pt x="686" y="348"/>
                </a:lnTo>
                <a:lnTo>
                  <a:pt x="686" y="196"/>
                </a:lnTo>
                <a:close/>
              </a:path>
            </a:pathLst>
          </a:custGeom>
          <a:solidFill>
            <a:schemeClr val="accent3"/>
          </a:solidFill>
          <a:ln>
            <a:noFill/>
          </a:ln>
        </p:spPr>
        <p:txBody>
          <a:bodyPr vert="horz" wrap="square" lIns="91440" tIns="45720" rIns="91440" bIns="45720" numCol="1" anchor="t" anchorCtr="0" compatLnSpc="1"/>
          <a:lstStyle/>
          <a:p>
            <a:endParaRPr lang="en-US">
              <a:latin typeface="FZHei-B01S" panose="02010601030101010101" pitchFamily="2" charset="-122"/>
              <a:ea typeface="FZHei-B01S" panose="02010601030101010101" pitchFamily="2" charset="-122"/>
              <a:sym typeface="FZHei-B01S" panose="02010601030101010101" pitchFamily="2" charset="-122"/>
            </a:endParaRPr>
          </a:p>
        </p:txBody>
      </p:sp>
      <p:sp>
        <p:nvSpPr>
          <p:cNvPr id="16" name="Freeform 15"/>
          <p:cNvSpPr>
            <a:spLocks noEditPoints="1"/>
          </p:cNvSpPr>
          <p:nvPr/>
        </p:nvSpPr>
        <p:spPr bwMode="auto">
          <a:xfrm>
            <a:off x="7493660" y="2723606"/>
            <a:ext cx="1826483" cy="2107700"/>
          </a:xfrm>
          <a:custGeom>
            <a:avLst/>
            <a:gdLst>
              <a:gd name="T0" fmla="*/ 0 w 1273"/>
              <a:gd name="T1" fmla="*/ 1102 h 1469"/>
              <a:gd name="T2" fmla="*/ 0 w 1273"/>
              <a:gd name="T3" fmla="*/ 367 h 1469"/>
              <a:gd name="T4" fmla="*/ 636 w 1273"/>
              <a:gd name="T5" fmla="*/ 0 h 1469"/>
              <a:gd name="T6" fmla="*/ 1273 w 1273"/>
              <a:gd name="T7" fmla="*/ 367 h 1469"/>
              <a:gd name="T8" fmla="*/ 1273 w 1273"/>
              <a:gd name="T9" fmla="*/ 1102 h 1469"/>
              <a:gd name="T10" fmla="*/ 636 w 1273"/>
              <a:gd name="T11" fmla="*/ 1469 h 1469"/>
              <a:gd name="T12" fmla="*/ 0 w 1273"/>
              <a:gd name="T13" fmla="*/ 1102 h 1469"/>
              <a:gd name="T14" fmla="*/ 130 w 1273"/>
              <a:gd name="T15" fmla="*/ 443 h 1469"/>
              <a:gd name="T16" fmla="*/ 130 w 1273"/>
              <a:gd name="T17" fmla="*/ 1026 h 1469"/>
              <a:gd name="T18" fmla="*/ 636 w 1273"/>
              <a:gd name="T19" fmla="*/ 1318 h 1469"/>
              <a:gd name="T20" fmla="*/ 1142 w 1273"/>
              <a:gd name="T21" fmla="*/ 1026 h 1469"/>
              <a:gd name="T22" fmla="*/ 1142 w 1273"/>
              <a:gd name="T23" fmla="*/ 443 h 1469"/>
              <a:gd name="T24" fmla="*/ 636 w 1273"/>
              <a:gd name="T25" fmla="*/ 151 h 1469"/>
              <a:gd name="T26" fmla="*/ 130 w 1273"/>
              <a:gd name="T27" fmla="*/ 443 h 14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73" h="1469">
                <a:moveTo>
                  <a:pt x="0" y="1102"/>
                </a:moveTo>
                <a:lnTo>
                  <a:pt x="0" y="367"/>
                </a:lnTo>
                <a:lnTo>
                  <a:pt x="636" y="0"/>
                </a:lnTo>
                <a:lnTo>
                  <a:pt x="1273" y="367"/>
                </a:lnTo>
                <a:lnTo>
                  <a:pt x="1273" y="1102"/>
                </a:lnTo>
                <a:lnTo>
                  <a:pt x="636" y="1469"/>
                </a:lnTo>
                <a:lnTo>
                  <a:pt x="0" y="1102"/>
                </a:lnTo>
                <a:close/>
                <a:moveTo>
                  <a:pt x="130" y="443"/>
                </a:moveTo>
                <a:lnTo>
                  <a:pt x="130" y="1026"/>
                </a:lnTo>
                <a:lnTo>
                  <a:pt x="636" y="1318"/>
                </a:lnTo>
                <a:lnTo>
                  <a:pt x="1142" y="1026"/>
                </a:lnTo>
                <a:lnTo>
                  <a:pt x="1142" y="443"/>
                </a:lnTo>
                <a:lnTo>
                  <a:pt x="636" y="151"/>
                </a:lnTo>
                <a:lnTo>
                  <a:pt x="130" y="443"/>
                </a:lnTo>
                <a:close/>
              </a:path>
            </a:pathLst>
          </a:custGeom>
          <a:solidFill>
            <a:schemeClr val="accent4"/>
          </a:solidFill>
          <a:ln>
            <a:noFill/>
          </a:ln>
        </p:spPr>
        <p:txBody>
          <a:bodyPr vert="horz" wrap="square" lIns="91440" tIns="45720" rIns="91440" bIns="45720" numCol="1" anchor="t" anchorCtr="0" compatLnSpc="1"/>
          <a:lstStyle/>
          <a:p>
            <a:endParaRPr lang="en-US">
              <a:latin typeface="FZHei-B01S" panose="02010601030101010101" pitchFamily="2" charset="-122"/>
              <a:ea typeface="FZHei-B01S" panose="02010601030101010101" pitchFamily="2" charset="-122"/>
              <a:sym typeface="FZHei-B01S" panose="02010601030101010101" pitchFamily="2" charset="-122"/>
            </a:endParaRPr>
          </a:p>
        </p:txBody>
      </p:sp>
      <p:sp>
        <p:nvSpPr>
          <p:cNvPr id="17" name="Freeform 16"/>
          <p:cNvSpPr/>
          <p:nvPr/>
        </p:nvSpPr>
        <p:spPr bwMode="auto">
          <a:xfrm>
            <a:off x="7915489" y="2274518"/>
            <a:ext cx="984263" cy="499305"/>
          </a:xfrm>
          <a:custGeom>
            <a:avLst/>
            <a:gdLst>
              <a:gd name="T0" fmla="*/ 686 w 686"/>
              <a:gd name="T1" fmla="*/ 196 h 348"/>
              <a:gd name="T2" fmla="*/ 344 w 686"/>
              <a:gd name="T3" fmla="*/ 0 h 348"/>
              <a:gd name="T4" fmla="*/ 344 w 686"/>
              <a:gd name="T5" fmla="*/ 0 h 348"/>
              <a:gd name="T6" fmla="*/ 342 w 686"/>
              <a:gd name="T7" fmla="*/ 0 h 348"/>
              <a:gd name="T8" fmla="*/ 0 w 686"/>
              <a:gd name="T9" fmla="*/ 196 h 348"/>
              <a:gd name="T10" fmla="*/ 0 w 686"/>
              <a:gd name="T11" fmla="*/ 348 h 348"/>
              <a:gd name="T12" fmla="*/ 344 w 686"/>
              <a:gd name="T13" fmla="*/ 151 h 348"/>
              <a:gd name="T14" fmla="*/ 686 w 686"/>
              <a:gd name="T15" fmla="*/ 348 h 348"/>
              <a:gd name="T16" fmla="*/ 686 w 686"/>
              <a:gd name="T17" fmla="*/ 196 h 3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6" h="348">
                <a:moveTo>
                  <a:pt x="686" y="196"/>
                </a:moveTo>
                <a:lnTo>
                  <a:pt x="344" y="0"/>
                </a:lnTo>
                <a:lnTo>
                  <a:pt x="344" y="0"/>
                </a:lnTo>
                <a:lnTo>
                  <a:pt x="342" y="0"/>
                </a:lnTo>
                <a:lnTo>
                  <a:pt x="0" y="196"/>
                </a:lnTo>
                <a:lnTo>
                  <a:pt x="0" y="348"/>
                </a:lnTo>
                <a:lnTo>
                  <a:pt x="344" y="151"/>
                </a:lnTo>
                <a:lnTo>
                  <a:pt x="686" y="348"/>
                </a:lnTo>
                <a:lnTo>
                  <a:pt x="686" y="196"/>
                </a:lnTo>
                <a:close/>
              </a:path>
            </a:pathLst>
          </a:custGeom>
          <a:solidFill>
            <a:schemeClr val="accent4"/>
          </a:solidFill>
          <a:ln>
            <a:noFill/>
          </a:ln>
        </p:spPr>
        <p:txBody>
          <a:bodyPr vert="horz" wrap="square" lIns="91440" tIns="45720" rIns="91440" bIns="45720" numCol="1" anchor="t" anchorCtr="0" compatLnSpc="1"/>
          <a:lstStyle/>
          <a:p>
            <a:endParaRPr lang="en-US">
              <a:latin typeface="FZHei-B01S" panose="02010601030101010101" pitchFamily="2" charset="-122"/>
              <a:ea typeface="FZHei-B01S" panose="02010601030101010101" pitchFamily="2" charset="-122"/>
              <a:sym typeface="FZHei-B01S" panose="02010601030101010101" pitchFamily="2" charset="-122"/>
            </a:endParaRPr>
          </a:p>
        </p:txBody>
      </p:sp>
      <p:sp>
        <p:nvSpPr>
          <p:cNvPr id="19" name="Freeform 18"/>
          <p:cNvSpPr>
            <a:spLocks noEditPoints="1"/>
          </p:cNvSpPr>
          <p:nvPr/>
        </p:nvSpPr>
        <p:spPr bwMode="auto">
          <a:xfrm>
            <a:off x="9814616" y="2723606"/>
            <a:ext cx="1826483" cy="2107700"/>
          </a:xfrm>
          <a:custGeom>
            <a:avLst/>
            <a:gdLst>
              <a:gd name="T0" fmla="*/ 0 w 1273"/>
              <a:gd name="T1" fmla="*/ 1102 h 1469"/>
              <a:gd name="T2" fmla="*/ 0 w 1273"/>
              <a:gd name="T3" fmla="*/ 367 h 1469"/>
              <a:gd name="T4" fmla="*/ 636 w 1273"/>
              <a:gd name="T5" fmla="*/ 0 h 1469"/>
              <a:gd name="T6" fmla="*/ 1273 w 1273"/>
              <a:gd name="T7" fmla="*/ 367 h 1469"/>
              <a:gd name="T8" fmla="*/ 1273 w 1273"/>
              <a:gd name="T9" fmla="*/ 1102 h 1469"/>
              <a:gd name="T10" fmla="*/ 636 w 1273"/>
              <a:gd name="T11" fmla="*/ 1469 h 1469"/>
              <a:gd name="T12" fmla="*/ 0 w 1273"/>
              <a:gd name="T13" fmla="*/ 1102 h 1469"/>
              <a:gd name="T14" fmla="*/ 130 w 1273"/>
              <a:gd name="T15" fmla="*/ 443 h 1469"/>
              <a:gd name="T16" fmla="*/ 130 w 1273"/>
              <a:gd name="T17" fmla="*/ 1026 h 1469"/>
              <a:gd name="T18" fmla="*/ 636 w 1273"/>
              <a:gd name="T19" fmla="*/ 1318 h 1469"/>
              <a:gd name="T20" fmla="*/ 1142 w 1273"/>
              <a:gd name="T21" fmla="*/ 1026 h 1469"/>
              <a:gd name="T22" fmla="*/ 1142 w 1273"/>
              <a:gd name="T23" fmla="*/ 443 h 1469"/>
              <a:gd name="T24" fmla="*/ 636 w 1273"/>
              <a:gd name="T25" fmla="*/ 151 h 1469"/>
              <a:gd name="T26" fmla="*/ 130 w 1273"/>
              <a:gd name="T27" fmla="*/ 443 h 14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73" h="1469">
                <a:moveTo>
                  <a:pt x="0" y="1102"/>
                </a:moveTo>
                <a:lnTo>
                  <a:pt x="0" y="367"/>
                </a:lnTo>
                <a:lnTo>
                  <a:pt x="636" y="0"/>
                </a:lnTo>
                <a:lnTo>
                  <a:pt x="1273" y="367"/>
                </a:lnTo>
                <a:lnTo>
                  <a:pt x="1273" y="1102"/>
                </a:lnTo>
                <a:lnTo>
                  <a:pt x="636" y="1469"/>
                </a:lnTo>
                <a:lnTo>
                  <a:pt x="0" y="1102"/>
                </a:lnTo>
                <a:close/>
                <a:moveTo>
                  <a:pt x="130" y="443"/>
                </a:moveTo>
                <a:lnTo>
                  <a:pt x="130" y="1026"/>
                </a:lnTo>
                <a:lnTo>
                  <a:pt x="636" y="1318"/>
                </a:lnTo>
                <a:lnTo>
                  <a:pt x="1142" y="1026"/>
                </a:lnTo>
                <a:lnTo>
                  <a:pt x="1142" y="443"/>
                </a:lnTo>
                <a:lnTo>
                  <a:pt x="636" y="151"/>
                </a:lnTo>
                <a:lnTo>
                  <a:pt x="130" y="443"/>
                </a:lnTo>
                <a:close/>
              </a:path>
            </a:pathLst>
          </a:custGeom>
          <a:solidFill>
            <a:schemeClr val="accent5"/>
          </a:solidFill>
          <a:ln>
            <a:noFill/>
          </a:ln>
        </p:spPr>
        <p:txBody>
          <a:bodyPr vert="horz" wrap="square" lIns="91440" tIns="45720" rIns="91440" bIns="45720" numCol="1" anchor="t" anchorCtr="0" compatLnSpc="1"/>
          <a:lstStyle/>
          <a:p>
            <a:endParaRPr lang="en-US">
              <a:latin typeface="FZHei-B01S" panose="02010601030101010101" pitchFamily="2" charset="-122"/>
              <a:ea typeface="FZHei-B01S" panose="02010601030101010101" pitchFamily="2" charset="-122"/>
              <a:sym typeface="FZHei-B01S" panose="02010601030101010101" pitchFamily="2" charset="-122"/>
            </a:endParaRPr>
          </a:p>
        </p:txBody>
      </p:sp>
      <p:sp>
        <p:nvSpPr>
          <p:cNvPr id="20" name="Freeform 19"/>
          <p:cNvSpPr/>
          <p:nvPr/>
        </p:nvSpPr>
        <p:spPr bwMode="auto">
          <a:xfrm>
            <a:off x="10236445" y="2274518"/>
            <a:ext cx="984263" cy="499305"/>
          </a:xfrm>
          <a:custGeom>
            <a:avLst/>
            <a:gdLst>
              <a:gd name="T0" fmla="*/ 686 w 686"/>
              <a:gd name="T1" fmla="*/ 196 h 348"/>
              <a:gd name="T2" fmla="*/ 344 w 686"/>
              <a:gd name="T3" fmla="*/ 0 h 348"/>
              <a:gd name="T4" fmla="*/ 344 w 686"/>
              <a:gd name="T5" fmla="*/ 0 h 348"/>
              <a:gd name="T6" fmla="*/ 342 w 686"/>
              <a:gd name="T7" fmla="*/ 0 h 348"/>
              <a:gd name="T8" fmla="*/ 0 w 686"/>
              <a:gd name="T9" fmla="*/ 196 h 348"/>
              <a:gd name="T10" fmla="*/ 0 w 686"/>
              <a:gd name="T11" fmla="*/ 348 h 348"/>
              <a:gd name="T12" fmla="*/ 344 w 686"/>
              <a:gd name="T13" fmla="*/ 151 h 348"/>
              <a:gd name="T14" fmla="*/ 686 w 686"/>
              <a:gd name="T15" fmla="*/ 348 h 348"/>
              <a:gd name="T16" fmla="*/ 686 w 686"/>
              <a:gd name="T17" fmla="*/ 196 h 3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6" h="348">
                <a:moveTo>
                  <a:pt x="686" y="196"/>
                </a:moveTo>
                <a:lnTo>
                  <a:pt x="344" y="0"/>
                </a:lnTo>
                <a:lnTo>
                  <a:pt x="344" y="0"/>
                </a:lnTo>
                <a:lnTo>
                  <a:pt x="342" y="0"/>
                </a:lnTo>
                <a:lnTo>
                  <a:pt x="0" y="196"/>
                </a:lnTo>
                <a:lnTo>
                  <a:pt x="0" y="348"/>
                </a:lnTo>
                <a:lnTo>
                  <a:pt x="344" y="151"/>
                </a:lnTo>
                <a:lnTo>
                  <a:pt x="686" y="348"/>
                </a:lnTo>
                <a:lnTo>
                  <a:pt x="686" y="196"/>
                </a:lnTo>
                <a:close/>
              </a:path>
            </a:pathLst>
          </a:custGeom>
          <a:solidFill>
            <a:schemeClr val="accent5"/>
          </a:solidFill>
          <a:ln>
            <a:noFill/>
          </a:ln>
        </p:spPr>
        <p:txBody>
          <a:bodyPr vert="horz" wrap="square" lIns="91440" tIns="45720" rIns="91440" bIns="45720" numCol="1" anchor="t" anchorCtr="0" compatLnSpc="1"/>
          <a:lstStyle/>
          <a:p>
            <a:endParaRPr lang="en-US">
              <a:latin typeface="FZHei-B01S" panose="02010601030101010101" pitchFamily="2" charset="-122"/>
              <a:ea typeface="FZHei-B01S" panose="02010601030101010101" pitchFamily="2" charset="-122"/>
              <a:sym typeface="FZHei-B01S" panose="02010601030101010101" pitchFamily="2" charset="-122"/>
            </a:endParaRPr>
          </a:p>
        </p:txBody>
      </p:sp>
      <p:grpSp>
        <p:nvGrpSpPr>
          <p:cNvPr id="21" name="Group 20"/>
          <p:cNvGrpSpPr/>
          <p:nvPr/>
        </p:nvGrpSpPr>
        <p:grpSpPr>
          <a:xfrm>
            <a:off x="5768384" y="3454571"/>
            <a:ext cx="635120" cy="529619"/>
            <a:chOff x="10987088" y="1993900"/>
            <a:chExt cx="477837" cy="398463"/>
          </a:xfrm>
          <a:solidFill>
            <a:schemeClr val="accent3"/>
          </a:solidFill>
        </p:grpSpPr>
        <p:sp>
          <p:nvSpPr>
            <p:cNvPr id="22" name="Freeform 107"/>
            <p:cNvSpPr/>
            <p:nvPr/>
          </p:nvSpPr>
          <p:spPr bwMode="auto">
            <a:xfrm>
              <a:off x="10987088" y="1993900"/>
              <a:ext cx="396875" cy="398463"/>
            </a:xfrm>
            <a:custGeom>
              <a:avLst/>
              <a:gdLst>
                <a:gd name="T0" fmla="*/ 0 w 2745"/>
                <a:gd name="T1" fmla="*/ 0 h 2770"/>
                <a:gd name="T2" fmla="*/ 371 w 2745"/>
                <a:gd name="T3" fmla="*/ 0 h 2770"/>
                <a:gd name="T4" fmla="*/ 371 w 2745"/>
                <a:gd name="T5" fmla="*/ 2398 h 2770"/>
                <a:gd name="T6" fmla="*/ 2745 w 2745"/>
                <a:gd name="T7" fmla="*/ 2398 h 2770"/>
                <a:gd name="T8" fmla="*/ 2745 w 2745"/>
                <a:gd name="T9" fmla="*/ 2770 h 2770"/>
                <a:gd name="T10" fmla="*/ 0 w 2745"/>
                <a:gd name="T11" fmla="*/ 2770 h 2770"/>
                <a:gd name="T12" fmla="*/ 0 w 2745"/>
                <a:gd name="T13" fmla="*/ 0 h 2770"/>
              </a:gdLst>
              <a:ahLst/>
              <a:cxnLst>
                <a:cxn ang="0">
                  <a:pos x="T0" y="T1"/>
                </a:cxn>
                <a:cxn ang="0">
                  <a:pos x="T2" y="T3"/>
                </a:cxn>
                <a:cxn ang="0">
                  <a:pos x="T4" y="T5"/>
                </a:cxn>
                <a:cxn ang="0">
                  <a:pos x="T6" y="T7"/>
                </a:cxn>
                <a:cxn ang="0">
                  <a:pos x="T8" y="T9"/>
                </a:cxn>
                <a:cxn ang="0">
                  <a:pos x="T10" y="T11"/>
                </a:cxn>
                <a:cxn ang="0">
                  <a:pos x="T12" y="T13"/>
                </a:cxn>
              </a:cxnLst>
              <a:rect l="0" t="0" r="r" b="b"/>
              <a:pathLst>
                <a:path w="2745" h="2770">
                  <a:moveTo>
                    <a:pt x="0" y="0"/>
                  </a:moveTo>
                  <a:lnTo>
                    <a:pt x="371" y="0"/>
                  </a:lnTo>
                  <a:lnTo>
                    <a:pt x="371" y="2398"/>
                  </a:lnTo>
                  <a:lnTo>
                    <a:pt x="2745" y="2398"/>
                  </a:lnTo>
                  <a:lnTo>
                    <a:pt x="2745" y="2770"/>
                  </a:lnTo>
                  <a:lnTo>
                    <a:pt x="0" y="2770"/>
                  </a:lnTo>
                  <a:lnTo>
                    <a:pt x="0" y="0"/>
                  </a:lnTo>
                  <a:close/>
                </a:path>
              </a:pathLst>
            </a:custGeom>
            <a:grpFill/>
            <a:ln w="0">
              <a:noFill/>
              <a:prstDash val="solid"/>
              <a:round/>
            </a:ln>
          </p:spPr>
          <p:txBody>
            <a:bodyPr vert="horz" wrap="square" lIns="91440" tIns="45720" rIns="91440" bIns="45720" numCol="1" anchor="t" anchorCtr="0" compatLnSpc="1"/>
            <a:lstStyle/>
            <a:p>
              <a:endParaRPr lang="en-US">
                <a:latin typeface="FZHei-B01S" panose="02010601030101010101" pitchFamily="2" charset="-122"/>
                <a:ea typeface="FZHei-B01S" panose="02010601030101010101" pitchFamily="2" charset="-122"/>
                <a:sym typeface="FZHei-B01S" panose="02010601030101010101" pitchFamily="2" charset="-122"/>
              </a:endParaRPr>
            </a:p>
          </p:txBody>
        </p:sp>
        <p:sp>
          <p:nvSpPr>
            <p:cNvPr id="23" name="Freeform 108"/>
            <p:cNvSpPr/>
            <p:nvPr/>
          </p:nvSpPr>
          <p:spPr bwMode="auto">
            <a:xfrm>
              <a:off x="11066463" y="2047875"/>
              <a:ext cx="398462" cy="249238"/>
            </a:xfrm>
            <a:custGeom>
              <a:avLst/>
              <a:gdLst>
                <a:gd name="T0" fmla="*/ 2761 w 2761"/>
                <a:gd name="T1" fmla="*/ 0 h 1725"/>
                <a:gd name="T2" fmla="*/ 2559 w 2761"/>
                <a:gd name="T3" fmla="*/ 1146 h 1725"/>
                <a:gd name="T4" fmla="*/ 2274 w 2761"/>
                <a:gd name="T5" fmla="*/ 861 h 1725"/>
                <a:gd name="T6" fmla="*/ 1411 w 2761"/>
                <a:gd name="T7" fmla="*/ 1725 h 1725"/>
                <a:gd name="T8" fmla="*/ 864 w 2761"/>
                <a:gd name="T9" fmla="*/ 1177 h 1725"/>
                <a:gd name="T10" fmla="*/ 349 w 2761"/>
                <a:gd name="T11" fmla="*/ 1693 h 1725"/>
                <a:gd name="T12" fmla="*/ 0 w 2761"/>
                <a:gd name="T13" fmla="*/ 1341 h 1725"/>
                <a:gd name="T14" fmla="*/ 864 w 2761"/>
                <a:gd name="T15" fmla="*/ 476 h 1725"/>
                <a:gd name="T16" fmla="*/ 1411 w 2761"/>
                <a:gd name="T17" fmla="*/ 1025 h 1725"/>
                <a:gd name="T18" fmla="*/ 1924 w 2761"/>
                <a:gd name="T19" fmla="*/ 509 h 1725"/>
                <a:gd name="T20" fmla="*/ 1618 w 2761"/>
                <a:gd name="T21" fmla="*/ 202 h 1725"/>
                <a:gd name="T22" fmla="*/ 2761 w 2761"/>
                <a:gd name="T23" fmla="*/ 0 h 17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761" h="1725">
                  <a:moveTo>
                    <a:pt x="2761" y="0"/>
                  </a:moveTo>
                  <a:lnTo>
                    <a:pt x="2559" y="1146"/>
                  </a:lnTo>
                  <a:lnTo>
                    <a:pt x="2274" y="861"/>
                  </a:lnTo>
                  <a:lnTo>
                    <a:pt x="1411" y="1725"/>
                  </a:lnTo>
                  <a:lnTo>
                    <a:pt x="864" y="1177"/>
                  </a:lnTo>
                  <a:lnTo>
                    <a:pt x="349" y="1693"/>
                  </a:lnTo>
                  <a:lnTo>
                    <a:pt x="0" y="1341"/>
                  </a:lnTo>
                  <a:lnTo>
                    <a:pt x="864" y="476"/>
                  </a:lnTo>
                  <a:lnTo>
                    <a:pt x="1411" y="1025"/>
                  </a:lnTo>
                  <a:lnTo>
                    <a:pt x="1924" y="509"/>
                  </a:lnTo>
                  <a:lnTo>
                    <a:pt x="1618" y="202"/>
                  </a:lnTo>
                  <a:lnTo>
                    <a:pt x="2761" y="0"/>
                  </a:lnTo>
                  <a:close/>
                </a:path>
              </a:pathLst>
            </a:custGeom>
            <a:grpFill/>
            <a:ln w="0">
              <a:noFill/>
              <a:prstDash val="solid"/>
              <a:round/>
            </a:ln>
          </p:spPr>
          <p:txBody>
            <a:bodyPr vert="horz" wrap="square" lIns="91440" tIns="45720" rIns="91440" bIns="45720" numCol="1" anchor="t" anchorCtr="0" compatLnSpc="1"/>
            <a:lstStyle/>
            <a:p>
              <a:endParaRPr lang="en-US">
                <a:latin typeface="FZHei-B01S" panose="02010601030101010101" pitchFamily="2" charset="-122"/>
                <a:ea typeface="FZHei-B01S" panose="02010601030101010101" pitchFamily="2" charset="-122"/>
                <a:sym typeface="FZHei-B01S" panose="02010601030101010101" pitchFamily="2" charset="-122"/>
              </a:endParaRPr>
            </a:p>
          </p:txBody>
        </p:sp>
      </p:grpSp>
      <p:grpSp>
        <p:nvGrpSpPr>
          <p:cNvPr id="24" name="Group 23"/>
          <p:cNvGrpSpPr/>
          <p:nvPr/>
        </p:nvGrpSpPr>
        <p:grpSpPr>
          <a:xfrm>
            <a:off x="3456921" y="3448240"/>
            <a:ext cx="616131" cy="542280"/>
            <a:chOff x="10059988" y="2759075"/>
            <a:chExt cx="463550" cy="407988"/>
          </a:xfrm>
          <a:solidFill>
            <a:schemeClr val="accent2"/>
          </a:solidFill>
        </p:grpSpPr>
        <p:sp>
          <p:nvSpPr>
            <p:cNvPr id="25" name="Freeform 182"/>
            <p:cNvSpPr/>
            <p:nvPr/>
          </p:nvSpPr>
          <p:spPr bwMode="auto">
            <a:xfrm>
              <a:off x="10059988" y="2759075"/>
              <a:ext cx="463550" cy="168275"/>
            </a:xfrm>
            <a:custGeom>
              <a:avLst/>
              <a:gdLst>
                <a:gd name="T0" fmla="*/ 1606 w 3212"/>
                <a:gd name="T1" fmla="*/ 0 h 1164"/>
                <a:gd name="T2" fmla="*/ 1815 w 3212"/>
                <a:gd name="T3" fmla="*/ 5 h 1164"/>
                <a:gd name="T4" fmla="*/ 2016 w 3212"/>
                <a:gd name="T5" fmla="*/ 19 h 1164"/>
                <a:gd name="T6" fmla="*/ 2208 w 3212"/>
                <a:gd name="T7" fmla="*/ 43 h 1164"/>
                <a:gd name="T8" fmla="*/ 2388 w 3212"/>
                <a:gd name="T9" fmla="*/ 74 h 1164"/>
                <a:gd name="T10" fmla="*/ 2554 w 3212"/>
                <a:gd name="T11" fmla="*/ 112 h 1164"/>
                <a:gd name="T12" fmla="*/ 2706 w 3212"/>
                <a:gd name="T13" fmla="*/ 158 h 1164"/>
                <a:gd name="T14" fmla="*/ 2841 w 3212"/>
                <a:gd name="T15" fmla="*/ 210 h 1164"/>
                <a:gd name="T16" fmla="*/ 2958 w 3212"/>
                <a:gd name="T17" fmla="*/ 268 h 1164"/>
                <a:gd name="T18" fmla="*/ 3055 w 3212"/>
                <a:gd name="T19" fmla="*/ 331 h 1164"/>
                <a:gd name="T20" fmla="*/ 3130 w 3212"/>
                <a:gd name="T21" fmla="*/ 398 h 1164"/>
                <a:gd name="T22" fmla="*/ 3182 w 3212"/>
                <a:gd name="T23" fmla="*/ 469 h 1164"/>
                <a:gd name="T24" fmla="*/ 3209 w 3212"/>
                <a:gd name="T25" fmla="*/ 544 h 1164"/>
                <a:gd name="T26" fmla="*/ 3209 w 3212"/>
                <a:gd name="T27" fmla="*/ 620 h 1164"/>
                <a:gd name="T28" fmla="*/ 3182 w 3212"/>
                <a:gd name="T29" fmla="*/ 695 h 1164"/>
                <a:gd name="T30" fmla="*/ 3130 w 3212"/>
                <a:gd name="T31" fmla="*/ 766 h 1164"/>
                <a:gd name="T32" fmla="*/ 3055 w 3212"/>
                <a:gd name="T33" fmla="*/ 833 h 1164"/>
                <a:gd name="T34" fmla="*/ 2958 w 3212"/>
                <a:gd name="T35" fmla="*/ 896 h 1164"/>
                <a:gd name="T36" fmla="*/ 2841 w 3212"/>
                <a:gd name="T37" fmla="*/ 954 h 1164"/>
                <a:gd name="T38" fmla="*/ 2706 w 3212"/>
                <a:gd name="T39" fmla="*/ 1006 h 1164"/>
                <a:gd name="T40" fmla="*/ 2554 w 3212"/>
                <a:gd name="T41" fmla="*/ 1052 h 1164"/>
                <a:gd name="T42" fmla="*/ 2388 w 3212"/>
                <a:gd name="T43" fmla="*/ 1090 h 1164"/>
                <a:gd name="T44" fmla="*/ 2208 w 3212"/>
                <a:gd name="T45" fmla="*/ 1122 h 1164"/>
                <a:gd name="T46" fmla="*/ 2016 w 3212"/>
                <a:gd name="T47" fmla="*/ 1145 h 1164"/>
                <a:gd name="T48" fmla="*/ 1815 w 3212"/>
                <a:gd name="T49" fmla="*/ 1159 h 1164"/>
                <a:gd name="T50" fmla="*/ 1606 w 3212"/>
                <a:gd name="T51" fmla="*/ 1164 h 1164"/>
                <a:gd name="T52" fmla="*/ 1397 w 3212"/>
                <a:gd name="T53" fmla="*/ 1159 h 1164"/>
                <a:gd name="T54" fmla="*/ 1195 w 3212"/>
                <a:gd name="T55" fmla="*/ 1145 h 1164"/>
                <a:gd name="T56" fmla="*/ 1004 w 3212"/>
                <a:gd name="T57" fmla="*/ 1122 h 1164"/>
                <a:gd name="T58" fmla="*/ 824 w 3212"/>
                <a:gd name="T59" fmla="*/ 1090 h 1164"/>
                <a:gd name="T60" fmla="*/ 658 w 3212"/>
                <a:gd name="T61" fmla="*/ 1052 h 1164"/>
                <a:gd name="T62" fmla="*/ 506 w 3212"/>
                <a:gd name="T63" fmla="*/ 1006 h 1164"/>
                <a:gd name="T64" fmla="*/ 371 w 3212"/>
                <a:gd name="T65" fmla="*/ 954 h 1164"/>
                <a:gd name="T66" fmla="*/ 254 w 3212"/>
                <a:gd name="T67" fmla="*/ 896 h 1164"/>
                <a:gd name="T68" fmla="*/ 157 w 3212"/>
                <a:gd name="T69" fmla="*/ 833 h 1164"/>
                <a:gd name="T70" fmla="*/ 82 w 3212"/>
                <a:gd name="T71" fmla="*/ 766 h 1164"/>
                <a:gd name="T72" fmla="*/ 30 w 3212"/>
                <a:gd name="T73" fmla="*/ 695 h 1164"/>
                <a:gd name="T74" fmla="*/ 3 w 3212"/>
                <a:gd name="T75" fmla="*/ 620 h 1164"/>
                <a:gd name="T76" fmla="*/ 3 w 3212"/>
                <a:gd name="T77" fmla="*/ 544 h 1164"/>
                <a:gd name="T78" fmla="*/ 30 w 3212"/>
                <a:gd name="T79" fmla="*/ 469 h 1164"/>
                <a:gd name="T80" fmla="*/ 82 w 3212"/>
                <a:gd name="T81" fmla="*/ 398 h 1164"/>
                <a:gd name="T82" fmla="*/ 157 w 3212"/>
                <a:gd name="T83" fmla="*/ 331 h 1164"/>
                <a:gd name="T84" fmla="*/ 254 w 3212"/>
                <a:gd name="T85" fmla="*/ 268 h 1164"/>
                <a:gd name="T86" fmla="*/ 371 w 3212"/>
                <a:gd name="T87" fmla="*/ 210 h 1164"/>
                <a:gd name="T88" fmla="*/ 506 w 3212"/>
                <a:gd name="T89" fmla="*/ 158 h 1164"/>
                <a:gd name="T90" fmla="*/ 658 w 3212"/>
                <a:gd name="T91" fmla="*/ 112 h 1164"/>
                <a:gd name="T92" fmla="*/ 824 w 3212"/>
                <a:gd name="T93" fmla="*/ 74 h 1164"/>
                <a:gd name="T94" fmla="*/ 1004 w 3212"/>
                <a:gd name="T95" fmla="*/ 43 h 1164"/>
                <a:gd name="T96" fmla="*/ 1195 w 3212"/>
                <a:gd name="T97" fmla="*/ 19 h 1164"/>
                <a:gd name="T98" fmla="*/ 1397 w 3212"/>
                <a:gd name="T99" fmla="*/ 5 h 1164"/>
                <a:gd name="T100" fmla="*/ 1606 w 3212"/>
                <a:gd name="T101" fmla="*/ 0 h 1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212" h="1164">
                  <a:moveTo>
                    <a:pt x="1606" y="0"/>
                  </a:moveTo>
                  <a:lnTo>
                    <a:pt x="1606" y="0"/>
                  </a:lnTo>
                  <a:lnTo>
                    <a:pt x="1712" y="2"/>
                  </a:lnTo>
                  <a:lnTo>
                    <a:pt x="1815" y="5"/>
                  </a:lnTo>
                  <a:lnTo>
                    <a:pt x="1917" y="11"/>
                  </a:lnTo>
                  <a:lnTo>
                    <a:pt x="2016" y="19"/>
                  </a:lnTo>
                  <a:lnTo>
                    <a:pt x="2114" y="30"/>
                  </a:lnTo>
                  <a:lnTo>
                    <a:pt x="2208" y="43"/>
                  </a:lnTo>
                  <a:lnTo>
                    <a:pt x="2299" y="57"/>
                  </a:lnTo>
                  <a:lnTo>
                    <a:pt x="2388" y="74"/>
                  </a:lnTo>
                  <a:lnTo>
                    <a:pt x="2472" y="92"/>
                  </a:lnTo>
                  <a:lnTo>
                    <a:pt x="2554" y="112"/>
                  </a:lnTo>
                  <a:lnTo>
                    <a:pt x="2632" y="135"/>
                  </a:lnTo>
                  <a:lnTo>
                    <a:pt x="2706" y="158"/>
                  </a:lnTo>
                  <a:lnTo>
                    <a:pt x="2775" y="183"/>
                  </a:lnTo>
                  <a:lnTo>
                    <a:pt x="2841" y="210"/>
                  </a:lnTo>
                  <a:lnTo>
                    <a:pt x="2902" y="238"/>
                  </a:lnTo>
                  <a:lnTo>
                    <a:pt x="2958" y="268"/>
                  </a:lnTo>
                  <a:lnTo>
                    <a:pt x="3009" y="299"/>
                  </a:lnTo>
                  <a:lnTo>
                    <a:pt x="3055" y="331"/>
                  </a:lnTo>
                  <a:lnTo>
                    <a:pt x="3096" y="364"/>
                  </a:lnTo>
                  <a:lnTo>
                    <a:pt x="3130" y="398"/>
                  </a:lnTo>
                  <a:lnTo>
                    <a:pt x="3159" y="433"/>
                  </a:lnTo>
                  <a:lnTo>
                    <a:pt x="3182" y="469"/>
                  </a:lnTo>
                  <a:lnTo>
                    <a:pt x="3199" y="506"/>
                  </a:lnTo>
                  <a:lnTo>
                    <a:pt x="3209" y="544"/>
                  </a:lnTo>
                  <a:lnTo>
                    <a:pt x="3212" y="582"/>
                  </a:lnTo>
                  <a:lnTo>
                    <a:pt x="3209" y="620"/>
                  </a:lnTo>
                  <a:lnTo>
                    <a:pt x="3199" y="658"/>
                  </a:lnTo>
                  <a:lnTo>
                    <a:pt x="3182" y="695"/>
                  </a:lnTo>
                  <a:lnTo>
                    <a:pt x="3159" y="731"/>
                  </a:lnTo>
                  <a:lnTo>
                    <a:pt x="3130" y="766"/>
                  </a:lnTo>
                  <a:lnTo>
                    <a:pt x="3096" y="800"/>
                  </a:lnTo>
                  <a:lnTo>
                    <a:pt x="3055" y="833"/>
                  </a:lnTo>
                  <a:lnTo>
                    <a:pt x="3009" y="865"/>
                  </a:lnTo>
                  <a:lnTo>
                    <a:pt x="2958" y="896"/>
                  </a:lnTo>
                  <a:lnTo>
                    <a:pt x="2902" y="926"/>
                  </a:lnTo>
                  <a:lnTo>
                    <a:pt x="2841" y="954"/>
                  </a:lnTo>
                  <a:lnTo>
                    <a:pt x="2775" y="981"/>
                  </a:lnTo>
                  <a:lnTo>
                    <a:pt x="2706" y="1006"/>
                  </a:lnTo>
                  <a:lnTo>
                    <a:pt x="2632" y="1030"/>
                  </a:lnTo>
                  <a:lnTo>
                    <a:pt x="2554" y="1052"/>
                  </a:lnTo>
                  <a:lnTo>
                    <a:pt x="2472" y="1072"/>
                  </a:lnTo>
                  <a:lnTo>
                    <a:pt x="2388" y="1090"/>
                  </a:lnTo>
                  <a:lnTo>
                    <a:pt x="2299" y="1107"/>
                  </a:lnTo>
                  <a:lnTo>
                    <a:pt x="2208" y="1122"/>
                  </a:lnTo>
                  <a:lnTo>
                    <a:pt x="2114" y="1134"/>
                  </a:lnTo>
                  <a:lnTo>
                    <a:pt x="2016" y="1145"/>
                  </a:lnTo>
                  <a:lnTo>
                    <a:pt x="1917" y="1153"/>
                  </a:lnTo>
                  <a:lnTo>
                    <a:pt x="1815" y="1159"/>
                  </a:lnTo>
                  <a:lnTo>
                    <a:pt x="1712" y="1163"/>
                  </a:lnTo>
                  <a:lnTo>
                    <a:pt x="1606" y="1164"/>
                  </a:lnTo>
                  <a:lnTo>
                    <a:pt x="1500" y="1163"/>
                  </a:lnTo>
                  <a:lnTo>
                    <a:pt x="1397" y="1159"/>
                  </a:lnTo>
                  <a:lnTo>
                    <a:pt x="1295" y="1153"/>
                  </a:lnTo>
                  <a:lnTo>
                    <a:pt x="1195" y="1145"/>
                  </a:lnTo>
                  <a:lnTo>
                    <a:pt x="1098" y="1134"/>
                  </a:lnTo>
                  <a:lnTo>
                    <a:pt x="1004" y="1122"/>
                  </a:lnTo>
                  <a:lnTo>
                    <a:pt x="912" y="1107"/>
                  </a:lnTo>
                  <a:lnTo>
                    <a:pt x="824" y="1090"/>
                  </a:lnTo>
                  <a:lnTo>
                    <a:pt x="739" y="1072"/>
                  </a:lnTo>
                  <a:lnTo>
                    <a:pt x="658" y="1052"/>
                  </a:lnTo>
                  <a:lnTo>
                    <a:pt x="580" y="1030"/>
                  </a:lnTo>
                  <a:lnTo>
                    <a:pt x="506" y="1006"/>
                  </a:lnTo>
                  <a:lnTo>
                    <a:pt x="436" y="981"/>
                  </a:lnTo>
                  <a:lnTo>
                    <a:pt x="371" y="954"/>
                  </a:lnTo>
                  <a:lnTo>
                    <a:pt x="310" y="926"/>
                  </a:lnTo>
                  <a:lnTo>
                    <a:pt x="254" y="896"/>
                  </a:lnTo>
                  <a:lnTo>
                    <a:pt x="203" y="865"/>
                  </a:lnTo>
                  <a:lnTo>
                    <a:pt x="157" y="833"/>
                  </a:lnTo>
                  <a:lnTo>
                    <a:pt x="116" y="800"/>
                  </a:lnTo>
                  <a:lnTo>
                    <a:pt x="82" y="766"/>
                  </a:lnTo>
                  <a:lnTo>
                    <a:pt x="53" y="731"/>
                  </a:lnTo>
                  <a:lnTo>
                    <a:pt x="30" y="695"/>
                  </a:lnTo>
                  <a:lnTo>
                    <a:pt x="13" y="658"/>
                  </a:lnTo>
                  <a:lnTo>
                    <a:pt x="3" y="620"/>
                  </a:lnTo>
                  <a:lnTo>
                    <a:pt x="0" y="582"/>
                  </a:lnTo>
                  <a:lnTo>
                    <a:pt x="3" y="544"/>
                  </a:lnTo>
                  <a:lnTo>
                    <a:pt x="13" y="506"/>
                  </a:lnTo>
                  <a:lnTo>
                    <a:pt x="30" y="469"/>
                  </a:lnTo>
                  <a:lnTo>
                    <a:pt x="53" y="433"/>
                  </a:lnTo>
                  <a:lnTo>
                    <a:pt x="82" y="398"/>
                  </a:lnTo>
                  <a:lnTo>
                    <a:pt x="116" y="364"/>
                  </a:lnTo>
                  <a:lnTo>
                    <a:pt x="157" y="331"/>
                  </a:lnTo>
                  <a:lnTo>
                    <a:pt x="203" y="299"/>
                  </a:lnTo>
                  <a:lnTo>
                    <a:pt x="254" y="268"/>
                  </a:lnTo>
                  <a:lnTo>
                    <a:pt x="310" y="238"/>
                  </a:lnTo>
                  <a:lnTo>
                    <a:pt x="371" y="210"/>
                  </a:lnTo>
                  <a:lnTo>
                    <a:pt x="436" y="183"/>
                  </a:lnTo>
                  <a:lnTo>
                    <a:pt x="506" y="158"/>
                  </a:lnTo>
                  <a:lnTo>
                    <a:pt x="580" y="135"/>
                  </a:lnTo>
                  <a:lnTo>
                    <a:pt x="658" y="112"/>
                  </a:lnTo>
                  <a:lnTo>
                    <a:pt x="739" y="92"/>
                  </a:lnTo>
                  <a:lnTo>
                    <a:pt x="824" y="74"/>
                  </a:lnTo>
                  <a:lnTo>
                    <a:pt x="912" y="57"/>
                  </a:lnTo>
                  <a:lnTo>
                    <a:pt x="1004" y="43"/>
                  </a:lnTo>
                  <a:lnTo>
                    <a:pt x="1098" y="30"/>
                  </a:lnTo>
                  <a:lnTo>
                    <a:pt x="1195" y="19"/>
                  </a:lnTo>
                  <a:lnTo>
                    <a:pt x="1295" y="11"/>
                  </a:lnTo>
                  <a:lnTo>
                    <a:pt x="1397" y="5"/>
                  </a:lnTo>
                  <a:lnTo>
                    <a:pt x="1500" y="2"/>
                  </a:lnTo>
                  <a:lnTo>
                    <a:pt x="1606" y="0"/>
                  </a:lnTo>
                  <a:close/>
                </a:path>
              </a:pathLst>
            </a:custGeom>
            <a:grpFill/>
            <a:ln w="0">
              <a:noFill/>
              <a:prstDash val="solid"/>
              <a:round/>
            </a:ln>
          </p:spPr>
          <p:txBody>
            <a:bodyPr vert="horz" wrap="square" lIns="91440" tIns="45720" rIns="91440" bIns="45720" numCol="1" anchor="t" anchorCtr="0" compatLnSpc="1"/>
            <a:lstStyle/>
            <a:p>
              <a:endParaRPr lang="en-US">
                <a:latin typeface="FZHei-B01S" panose="02010601030101010101" pitchFamily="2" charset="-122"/>
                <a:ea typeface="FZHei-B01S" panose="02010601030101010101" pitchFamily="2" charset="-122"/>
                <a:sym typeface="FZHei-B01S" panose="02010601030101010101" pitchFamily="2" charset="-122"/>
              </a:endParaRPr>
            </a:p>
          </p:txBody>
        </p:sp>
        <p:sp>
          <p:nvSpPr>
            <p:cNvPr id="26" name="Freeform 183"/>
            <p:cNvSpPr/>
            <p:nvPr/>
          </p:nvSpPr>
          <p:spPr bwMode="auto">
            <a:xfrm>
              <a:off x="10059988" y="2917825"/>
              <a:ext cx="463550" cy="93663"/>
            </a:xfrm>
            <a:custGeom>
              <a:avLst/>
              <a:gdLst>
                <a:gd name="T0" fmla="*/ 87 w 3212"/>
                <a:gd name="T1" fmla="*/ 40 h 648"/>
                <a:gd name="T2" fmla="*/ 256 w 3212"/>
                <a:gd name="T3" fmla="*/ 114 h 648"/>
                <a:gd name="T4" fmla="*/ 442 w 3212"/>
                <a:gd name="T5" fmla="*/ 179 h 648"/>
                <a:gd name="T6" fmla="*/ 647 w 3212"/>
                <a:gd name="T7" fmla="*/ 233 h 648"/>
                <a:gd name="T8" fmla="*/ 869 w 3212"/>
                <a:gd name="T9" fmla="*/ 277 h 648"/>
                <a:gd name="T10" fmla="*/ 1103 w 3212"/>
                <a:gd name="T11" fmla="*/ 310 h 648"/>
                <a:gd name="T12" fmla="*/ 1349 w 3212"/>
                <a:gd name="T13" fmla="*/ 330 h 648"/>
                <a:gd name="T14" fmla="*/ 1606 w 3212"/>
                <a:gd name="T15" fmla="*/ 338 h 648"/>
                <a:gd name="T16" fmla="*/ 1862 w 3212"/>
                <a:gd name="T17" fmla="*/ 330 h 648"/>
                <a:gd name="T18" fmla="*/ 2109 w 3212"/>
                <a:gd name="T19" fmla="*/ 310 h 648"/>
                <a:gd name="T20" fmla="*/ 2343 w 3212"/>
                <a:gd name="T21" fmla="*/ 277 h 648"/>
                <a:gd name="T22" fmla="*/ 2564 w 3212"/>
                <a:gd name="T23" fmla="*/ 233 h 648"/>
                <a:gd name="T24" fmla="*/ 2769 w 3212"/>
                <a:gd name="T25" fmla="*/ 179 h 648"/>
                <a:gd name="T26" fmla="*/ 2957 w 3212"/>
                <a:gd name="T27" fmla="*/ 114 h 648"/>
                <a:gd name="T28" fmla="*/ 3125 w 3212"/>
                <a:gd name="T29" fmla="*/ 40 h 648"/>
                <a:gd name="T30" fmla="*/ 3209 w 3212"/>
                <a:gd name="T31" fmla="*/ 33 h 648"/>
                <a:gd name="T32" fmla="*/ 3209 w 3212"/>
                <a:gd name="T33" fmla="*/ 104 h 648"/>
                <a:gd name="T34" fmla="*/ 3182 w 3212"/>
                <a:gd name="T35" fmla="*/ 179 h 648"/>
                <a:gd name="T36" fmla="*/ 3130 w 3212"/>
                <a:gd name="T37" fmla="*/ 250 h 648"/>
                <a:gd name="T38" fmla="*/ 3055 w 3212"/>
                <a:gd name="T39" fmla="*/ 317 h 648"/>
                <a:gd name="T40" fmla="*/ 2958 w 3212"/>
                <a:gd name="T41" fmla="*/ 381 h 648"/>
                <a:gd name="T42" fmla="*/ 2841 w 3212"/>
                <a:gd name="T43" fmla="*/ 439 h 648"/>
                <a:gd name="T44" fmla="*/ 2706 w 3212"/>
                <a:gd name="T45" fmla="*/ 491 h 648"/>
                <a:gd name="T46" fmla="*/ 2554 w 3212"/>
                <a:gd name="T47" fmla="*/ 536 h 648"/>
                <a:gd name="T48" fmla="*/ 2388 w 3212"/>
                <a:gd name="T49" fmla="*/ 575 h 648"/>
                <a:gd name="T50" fmla="*/ 2208 w 3212"/>
                <a:gd name="T51" fmla="*/ 606 h 648"/>
                <a:gd name="T52" fmla="*/ 2016 w 3212"/>
                <a:gd name="T53" fmla="*/ 629 h 648"/>
                <a:gd name="T54" fmla="*/ 1815 w 3212"/>
                <a:gd name="T55" fmla="*/ 644 h 648"/>
                <a:gd name="T56" fmla="*/ 1606 w 3212"/>
                <a:gd name="T57" fmla="*/ 648 h 648"/>
                <a:gd name="T58" fmla="*/ 1397 w 3212"/>
                <a:gd name="T59" fmla="*/ 644 h 648"/>
                <a:gd name="T60" fmla="*/ 1195 w 3212"/>
                <a:gd name="T61" fmla="*/ 629 h 648"/>
                <a:gd name="T62" fmla="*/ 1004 w 3212"/>
                <a:gd name="T63" fmla="*/ 606 h 648"/>
                <a:gd name="T64" fmla="*/ 824 w 3212"/>
                <a:gd name="T65" fmla="*/ 575 h 648"/>
                <a:gd name="T66" fmla="*/ 658 w 3212"/>
                <a:gd name="T67" fmla="*/ 536 h 648"/>
                <a:gd name="T68" fmla="*/ 506 w 3212"/>
                <a:gd name="T69" fmla="*/ 491 h 648"/>
                <a:gd name="T70" fmla="*/ 371 w 3212"/>
                <a:gd name="T71" fmla="*/ 439 h 648"/>
                <a:gd name="T72" fmla="*/ 254 w 3212"/>
                <a:gd name="T73" fmla="*/ 381 h 648"/>
                <a:gd name="T74" fmla="*/ 157 w 3212"/>
                <a:gd name="T75" fmla="*/ 317 h 648"/>
                <a:gd name="T76" fmla="*/ 82 w 3212"/>
                <a:gd name="T77" fmla="*/ 250 h 648"/>
                <a:gd name="T78" fmla="*/ 30 w 3212"/>
                <a:gd name="T79" fmla="*/ 179 h 648"/>
                <a:gd name="T80" fmla="*/ 3 w 3212"/>
                <a:gd name="T81" fmla="*/ 104 h 648"/>
                <a:gd name="T82" fmla="*/ 3 w 3212"/>
                <a:gd name="T83" fmla="*/ 33 h 6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3212" h="648">
                  <a:moveTo>
                    <a:pt x="11" y="0"/>
                  </a:moveTo>
                  <a:lnTo>
                    <a:pt x="87" y="40"/>
                  </a:lnTo>
                  <a:lnTo>
                    <a:pt x="169" y="78"/>
                  </a:lnTo>
                  <a:lnTo>
                    <a:pt x="256" y="114"/>
                  </a:lnTo>
                  <a:lnTo>
                    <a:pt x="346" y="147"/>
                  </a:lnTo>
                  <a:lnTo>
                    <a:pt x="442" y="179"/>
                  </a:lnTo>
                  <a:lnTo>
                    <a:pt x="543" y="207"/>
                  </a:lnTo>
                  <a:lnTo>
                    <a:pt x="647" y="233"/>
                  </a:lnTo>
                  <a:lnTo>
                    <a:pt x="756" y="257"/>
                  </a:lnTo>
                  <a:lnTo>
                    <a:pt x="869" y="277"/>
                  </a:lnTo>
                  <a:lnTo>
                    <a:pt x="985" y="295"/>
                  </a:lnTo>
                  <a:lnTo>
                    <a:pt x="1103" y="310"/>
                  </a:lnTo>
                  <a:lnTo>
                    <a:pt x="1225" y="322"/>
                  </a:lnTo>
                  <a:lnTo>
                    <a:pt x="1349" y="330"/>
                  </a:lnTo>
                  <a:lnTo>
                    <a:pt x="1477" y="336"/>
                  </a:lnTo>
                  <a:lnTo>
                    <a:pt x="1606" y="338"/>
                  </a:lnTo>
                  <a:lnTo>
                    <a:pt x="1735" y="336"/>
                  </a:lnTo>
                  <a:lnTo>
                    <a:pt x="1862" y="330"/>
                  </a:lnTo>
                  <a:lnTo>
                    <a:pt x="1987" y="322"/>
                  </a:lnTo>
                  <a:lnTo>
                    <a:pt x="2109" y="310"/>
                  </a:lnTo>
                  <a:lnTo>
                    <a:pt x="2228" y="295"/>
                  </a:lnTo>
                  <a:lnTo>
                    <a:pt x="2343" y="277"/>
                  </a:lnTo>
                  <a:lnTo>
                    <a:pt x="2455" y="257"/>
                  </a:lnTo>
                  <a:lnTo>
                    <a:pt x="2564" y="233"/>
                  </a:lnTo>
                  <a:lnTo>
                    <a:pt x="2669" y="207"/>
                  </a:lnTo>
                  <a:lnTo>
                    <a:pt x="2769" y="179"/>
                  </a:lnTo>
                  <a:lnTo>
                    <a:pt x="2865" y="147"/>
                  </a:lnTo>
                  <a:lnTo>
                    <a:pt x="2957" y="114"/>
                  </a:lnTo>
                  <a:lnTo>
                    <a:pt x="3044" y="78"/>
                  </a:lnTo>
                  <a:lnTo>
                    <a:pt x="3125" y="40"/>
                  </a:lnTo>
                  <a:lnTo>
                    <a:pt x="3202" y="0"/>
                  </a:lnTo>
                  <a:lnTo>
                    <a:pt x="3209" y="33"/>
                  </a:lnTo>
                  <a:lnTo>
                    <a:pt x="3212" y="66"/>
                  </a:lnTo>
                  <a:lnTo>
                    <a:pt x="3209" y="104"/>
                  </a:lnTo>
                  <a:lnTo>
                    <a:pt x="3199" y="142"/>
                  </a:lnTo>
                  <a:lnTo>
                    <a:pt x="3182" y="179"/>
                  </a:lnTo>
                  <a:lnTo>
                    <a:pt x="3159" y="215"/>
                  </a:lnTo>
                  <a:lnTo>
                    <a:pt x="3130" y="250"/>
                  </a:lnTo>
                  <a:lnTo>
                    <a:pt x="3096" y="284"/>
                  </a:lnTo>
                  <a:lnTo>
                    <a:pt x="3055" y="317"/>
                  </a:lnTo>
                  <a:lnTo>
                    <a:pt x="3009" y="350"/>
                  </a:lnTo>
                  <a:lnTo>
                    <a:pt x="2958" y="381"/>
                  </a:lnTo>
                  <a:lnTo>
                    <a:pt x="2902" y="410"/>
                  </a:lnTo>
                  <a:lnTo>
                    <a:pt x="2841" y="439"/>
                  </a:lnTo>
                  <a:lnTo>
                    <a:pt x="2775" y="465"/>
                  </a:lnTo>
                  <a:lnTo>
                    <a:pt x="2706" y="491"/>
                  </a:lnTo>
                  <a:lnTo>
                    <a:pt x="2632" y="514"/>
                  </a:lnTo>
                  <a:lnTo>
                    <a:pt x="2554" y="536"/>
                  </a:lnTo>
                  <a:lnTo>
                    <a:pt x="2472" y="557"/>
                  </a:lnTo>
                  <a:lnTo>
                    <a:pt x="2388" y="575"/>
                  </a:lnTo>
                  <a:lnTo>
                    <a:pt x="2299" y="592"/>
                  </a:lnTo>
                  <a:lnTo>
                    <a:pt x="2208" y="606"/>
                  </a:lnTo>
                  <a:lnTo>
                    <a:pt x="2114" y="619"/>
                  </a:lnTo>
                  <a:lnTo>
                    <a:pt x="2016" y="629"/>
                  </a:lnTo>
                  <a:lnTo>
                    <a:pt x="1917" y="638"/>
                  </a:lnTo>
                  <a:lnTo>
                    <a:pt x="1815" y="644"/>
                  </a:lnTo>
                  <a:lnTo>
                    <a:pt x="1712" y="647"/>
                  </a:lnTo>
                  <a:lnTo>
                    <a:pt x="1606" y="648"/>
                  </a:lnTo>
                  <a:lnTo>
                    <a:pt x="1500" y="647"/>
                  </a:lnTo>
                  <a:lnTo>
                    <a:pt x="1397" y="644"/>
                  </a:lnTo>
                  <a:lnTo>
                    <a:pt x="1295" y="638"/>
                  </a:lnTo>
                  <a:lnTo>
                    <a:pt x="1195" y="629"/>
                  </a:lnTo>
                  <a:lnTo>
                    <a:pt x="1098" y="619"/>
                  </a:lnTo>
                  <a:lnTo>
                    <a:pt x="1004" y="606"/>
                  </a:lnTo>
                  <a:lnTo>
                    <a:pt x="912" y="592"/>
                  </a:lnTo>
                  <a:lnTo>
                    <a:pt x="824" y="575"/>
                  </a:lnTo>
                  <a:lnTo>
                    <a:pt x="739" y="557"/>
                  </a:lnTo>
                  <a:lnTo>
                    <a:pt x="658" y="536"/>
                  </a:lnTo>
                  <a:lnTo>
                    <a:pt x="580" y="514"/>
                  </a:lnTo>
                  <a:lnTo>
                    <a:pt x="506" y="491"/>
                  </a:lnTo>
                  <a:lnTo>
                    <a:pt x="436" y="465"/>
                  </a:lnTo>
                  <a:lnTo>
                    <a:pt x="371" y="439"/>
                  </a:lnTo>
                  <a:lnTo>
                    <a:pt x="310" y="410"/>
                  </a:lnTo>
                  <a:lnTo>
                    <a:pt x="254" y="381"/>
                  </a:lnTo>
                  <a:lnTo>
                    <a:pt x="203" y="350"/>
                  </a:lnTo>
                  <a:lnTo>
                    <a:pt x="157" y="317"/>
                  </a:lnTo>
                  <a:lnTo>
                    <a:pt x="116" y="284"/>
                  </a:lnTo>
                  <a:lnTo>
                    <a:pt x="82" y="250"/>
                  </a:lnTo>
                  <a:lnTo>
                    <a:pt x="53" y="215"/>
                  </a:lnTo>
                  <a:lnTo>
                    <a:pt x="30" y="179"/>
                  </a:lnTo>
                  <a:lnTo>
                    <a:pt x="13" y="142"/>
                  </a:lnTo>
                  <a:lnTo>
                    <a:pt x="3" y="104"/>
                  </a:lnTo>
                  <a:lnTo>
                    <a:pt x="0" y="66"/>
                  </a:lnTo>
                  <a:lnTo>
                    <a:pt x="3" y="33"/>
                  </a:lnTo>
                  <a:lnTo>
                    <a:pt x="11" y="0"/>
                  </a:lnTo>
                  <a:close/>
                </a:path>
              </a:pathLst>
            </a:custGeom>
            <a:grpFill/>
            <a:ln w="0">
              <a:noFill/>
              <a:prstDash val="solid"/>
              <a:round/>
            </a:ln>
          </p:spPr>
          <p:txBody>
            <a:bodyPr vert="horz" wrap="square" lIns="91440" tIns="45720" rIns="91440" bIns="45720" numCol="1" anchor="t" anchorCtr="0" compatLnSpc="1"/>
            <a:lstStyle/>
            <a:p>
              <a:endParaRPr lang="en-US">
                <a:latin typeface="FZHei-B01S" panose="02010601030101010101" pitchFamily="2" charset="-122"/>
                <a:ea typeface="FZHei-B01S" panose="02010601030101010101" pitchFamily="2" charset="-122"/>
                <a:sym typeface="FZHei-B01S" panose="02010601030101010101" pitchFamily="2" charset="-122"/>
              </a:endParaRPr>
            </a:p>
          </p:txBody>
        </p:sp>
        <p:sp>
          <p:nvSpPr>
            <p:cNvPr id="27" name="Freeform 184"/>
            <p:cNvSpPr/>
            <p:nvPr/>
          </p:nvSpPr>
          <p:spPr bwMode="auto">
            <a:xfrm>
              <a:off x="10059988" y="2995613"/>
              <a:ext cx="463550" cy="93663"/>
            </a:xfrm>
            <a:custGeom>
              <a:avLst/>
              <a:gdLst>
                <a:gd name="T0" fmla="*/ 87 w 3212"/>
                <a:gd name="T1" fmla="*/ 40 h 647"/>
                <a:gd name="T2" fmla="*/ 256 w 3212"/>
                <a:gd name="T3" fmla="*/ 114 h 647"/>
                <a:gd name="T4" fmla="*/ 442 w 3212"/>
                <a:gd name="T5" fmla="*/ 178 h 647"/>
                <a:gd name="T6" fmla="*/ 647 w 3212"/>
                <a:gd name="T7" fmla="*/ 233 h 647"/>
                <a:gd name="T8" fmla="*/ 869 w 3212"/>
                <a:gd name="T9" fmla="*/ 277 h 647"/>
                <a:gd name="T10" fmla="*/ 1103 w 3212"/>
                <a:gd name="T11" fmla="*/ 310 h 647"/>
                <a:gd name="T12" fmla="*/ 1349 w 3212"/>
                <a:gd name="T13" fmla="*/ 330 h 647"/>
                <a:gd name="T14" fmla="*/ 1606 w 3212"/>
                <a:gd name="T15" fmla="*/ 337 h 647"/>
                <a:gd name="T16" fmla="*/ 1862 w 3212"/>
                <a:gd name="T17" fmla="*/ 330 h 647"/>
                <a:gd name="T18" fmla="*/ 2109 w 3212"/>
                <a:gd name="T19" fmla="*/ 310 h 647"/>
                <a:gd name="T20" fmla="*/ 2343 w 3212"/>
                <a:gd name="T21" fmla="*/ 277 h 647"/>
                <a:gd name="T22" fmla="*/ 2564 w 3212"/>
                <a:gd name="T23" fmla="*/ 233 h 647"/>
                <a:gd name="T24" fmla="*/ 2769 w 3212"/>
                <a:gd name="T25" fmla="*/ 178 h 647"/>
                <a:gd name="T26" fmla="*/ 2957 w 3212"/>
                <a:gd name="T27" fmla="*/ 114 h 647"/>
                <a:gd name="T28" fmla="*/ 3125 w 3212"/>
                <a:gd name="T29" fmla="*/ 40 h 647"/>
                <a:gd name="T30" fmla="*/ 3209 w 3212"/>
                <a:gd name="T31" fmla="*/ 33 h 647"/>
                <a:gd name="T32" fmla="*/ 3209 w 3212"/>
                <a:gd name="T33" fmla="*/ 104 h 647"/>
                <a:gd name="T34" fmla="*/ 3182 w 3212"/>
                <a:gd name="T35" fmla="*/ 178 h 647"/>
                <a:gd name="T36" fmla="*/ 3130 w 3212"/>
                <a:gd name="T37" fmla="*/ 250 h 647"/>
                <a:gd name="T38" fmla="*/ 3055 w 3212"/>
                <a:gd name="T39" fmla="*/ 317 h 647"/>
                <a:gd name="T40" fmla="*/ 2958 w 3212"/>
                <a:gd name="T41" fmla="*/ 380 h 647"/>
                <a:gd name="T42" fmla="*/ 2841 w 3212"/>
                <a:gd name="T43" fmla="*/ 438 h 647"/>
                <a:gd name="T44" fmla="*/ 2706 w 3212"/>
                <a:gd name="T45" fmla="*/ 490 h 647"/>
                <a:gd name="T46" fmla="*/ 2554 w 3212"/>
                <a:gd name="T47" fmla="*/ 535 h 647"/>
                <a:gd name="T48" fmla="*/ 2388 w 3212"/>
                <a:gd name="T49" fmla="*/ 574 h 647"/>
                <a:gd name="T50" fmla="*/ 2208 w 3212"/>
                <a:gd name="T51" fmla="*/ 605 h 647"/>
                <a:gd name="T52" fmla="*/ 2016 w 3212"/>
                <a:gd name="T53" fmla="*/ 628 h 647"/>
                <a:gd name="T54" fmla="*/ 1815 w 3212"/>
                <a:gd name="T55" fmla="*/ 643 h 647"/>
                <a:gd name="T56" fmla="*/ 1606 w 3212"/>
                <a:gd name="T57" fmla="*/ 647 h 647"/>
                <a:gd name="T58" fmla="*/ 1397 w 3212"/>
                <a:gd name="T59" fmla="*/ 643 h 647"/>
                <a:gd name="T60" fmla="*/ 1195 w 3212"/>
                <a:gd name="T61" fmla="*/ 628 h 647"/>
                <a:gd name="T62" fmla="*/ 1004 w 3212"/>
                <a:gd name="T63" fmla="*/ 605 h 647"/>
                <a:gd name="T64" fmla="*/ 824 w 3212"/>
                <a:gd name="T65" fmla="*/ 574 h 647"/>
                <a:gd name="T66" fmla="*/ 658 w 3212"/>
                <a:gd name="T67" fmla="*/ 535 h 647"/>
                <a:gd name="T68" fmla="*/ 506 w 3212"/>
                <a:gd name="T69" fmla="*/ 490 h 647"/>
                <a:gd name="T70" fmla="*/ 371 w 3212"/>
                <a:gd name="T71" fmla="*/ 438 h 647"/>
                <a:gd name="T72" fmla="*/ 254 w 3212"/>
                <a:gd name="T73" fmla="*/ 380 h 647"/>
                <a:gd name="T74" fmla="*/ 157 w 3212"/>
                <a:gd name="T75" fmla="*/ 317 h 647"/>
                <a:gd name="T76" fmla="*/ 82 w 3212"/>
                <a:gd name="T77" fmla="*/ 250 h 647"/>
                <a:gd name="T78" fmla="*/ 30 w 3212"/>
                <a:gd name="T79" fmla="*/ 178 h 647"/>
                <a:gd name="T80" fmla="*/ 3 w 3212"/>
                <a:gd name="T81" fmla="*/ 104 h 647"/>
                <a:gd name="T82" fmla="*/ 3 w 3212"/>
                <a:gd name="T83" fmla="*/ 33 h 6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3212" h="647">
                  <a:moveTo>
                    <a:pt x="11" y="0"/>
                  </a:moveTo>
                  <a:lnTo>
                    <a:pt x="87" y="40"/>
                  </a:lnTo>
                  <a:lnTo>
                    <a:pt x="169" y="78"/>
                  </a:lnTo>
                  <a:lnTo>
                    <a:pt x="256" y="114"/>
                  </a:lnTo>
                  <a:lnTo>
                    <a:pt x="346" y="147"/>
                  </a:lnTo>
                  <a:lnTo>
                    <a:pt x="442" y="178"/>
                  </a:lnTo>
                  <a:lnTo>
                    <a:pt x="543" y="207"/>
                  </a:lnTo>
                  <a:lnTo>
                    <a:pt x="647" y="233"/>
                  </a:lnTo>
                  <a:lnTo>
                    <a:pt x="756" y="257"/>
                  </a:lnTo>
                  <a:lnTo>
                    <a:pt x="869" y="277"/>
                  </a:lnTo>
                  <a:lnTo>
                    <a:pt x="985" y="295"/>
                  </a:lnTo>
                  <a:lnTo>
                    <a:pt x="1103" y="310"/>
                  </a:lnTo>
                  <a:lnTo>
                    <a:pt x="1225" y="322"/>
                  </a:lnTo>
                  <a:lnTo>
                    <a:pt x="1349" y="330"/>
                  </a:lnTo>
                  <a:lnTo>
                    <a:pt x="1477" y="335"/>
                  </a:lnTo>
                  <a:lnTo>
                    <a:pt x="1606" y="337"/>
                  </a:lnTo>
                  <a:lnTo>
                    <a:pt x="1735" y="335"/>
                  </a:lnTo>
                  <a:lnTo>
                    <a:pt x="1862" y="330"/>
                  </a:lnTo>
                  <a:lnTo>
                    <a:pt x="1987" y="322"/>
                  </a:lnTo>
                  <a:lnTo>
                    <a:pt x="2109" y="310"/>
                  </a:lnTo>
                  <a:lnTo>
                    <a:pt x="2228" y="295"/>
                  </a:lnTo>
                  <a:lnTo>
                    <a:pt x="2343" y="277"/>
                  </a:lnTo>
                  <a:lnTo>
                    <a:pt x="2455" y="257"/>
                  </a:lnTo>
                  <a:lnTo>
                    <a:pt x="2564" y="233"/>
                  </a:lnTo>
                  <a:lnTo>
                    <a:pt x="2669" y="207"/>
                  </a:lnTo>
                  <a:lnTo>
                    <a:pt x="2769" y="178"/>
                  </a:lnTo>
                  <a:lnTo>
                    <a:pt x="2865" y="147"/>
                  </a:lnTo>
                  <a:lnTo>
                    <a:pt x="2957" y="114"/>
                  </a:lnTo>
                  <a:lnTo>
                    <a:pt x="3044" y="78"/>
                  </a:lnTo>
                  <a:lnTo>
                    <a:pt x="3125" y="40"/>
                  </a:lnTo>
                  <a:lnTo>
                    <a:pt x="3202" y="0"/>
                  </a:lnTo>
                  <a:lnTo>
                    <a:pt x="3209" y="33"/>
                  </a:lnTo>
                  <a:lnTo>
                    <a:pt x="3212" y="66"/>
                  </a:lnTo>
                  <a:lnTo>
                    <a:pt x="3209" y="104"/>
                  </a:lnTo>
                  <a:lnTo>
                    <a:pt x="3199" y="142"/>
                  </a:lnTo>
                  <a:lnTo>
                    <a:pt x="3182" y="178"/>
                  </a:lnTo>
                  <a:lnTo>
                    <a:pt x="3159" y="215"/>
                  </a:lnTo>
                  <a:lnTo>
                    <a:pt x="3130" y="250"/>
                  </a:lnTo>
                  <a:lnTo>
                    <a:pt x="3096" y="284"/>
                  </a:lnTo>
                  <a:lnTo>
                    <a:pt x="3055" y="317"/>
                  </a:lnTo>
                  <a:lnTo>
                    <a:pt x="3009" y="349"/>
                  </a:lnTo>
                  <a:lnTo>
                    <a:pt x="2958" y="380"/>
                  </a:lnTo>
                  <a:lnTo>
                    <a:pt x="2902" y="409"/>
                  </a:lnTo>
                  <a:lnTo>
                    <a:pt x="2841" y="438"/>
                  </a:lnTo>
                  <a:lnTo>
                    <a:pt x="2775" y="464"/>
                  </a:lnTo>
                  <a:lnTo>
                    <a:pt x="2706" y="490"/>
                  </a:lnTo>
                  <a:lnTo>
                    <a:pt x="2632" y="513"/>
                  </a:lnTo>
                  <a:lnTo>
                    <a:pt x="2554" y="535"/>
                  </a:lnTo>
                  <a:lnTo>
                    <a:pt x="2472" y="556"/>
                  </a:lnTo>
                  <a:lnTo>
                    <a:pt x="2388" y="574"/>
                  </a:lnTo>
                  <a:lnTo>
                    <a:pt x="2299" y="591"/>
                  </a:lnTo>
                  <a:lnTo>
                    <a:pt x="2208" y="605"/>
                  </a:lnTo>
                  <a:lnTo>
                    <a:pt x="2114" y="618"/>
                  </a:lnTo>
                  <a:lnTo>
                    <a:pt x="2016" y="628"/>
                  </a:lnTo>
                  <a:lnTo>
                    <a:pt x="1917" y="637"/>
                  </a:lnTo>
                  <a:lnTo>
                    <a:pt x="1815" y="643"/>
                  </a:lnTo>
                  <a:lnTo>
                    <a:pt x="1712" y="646"/>
                  </a:lnTo>
                  <a:lnTo>
                    <a:pt x="1606" y="647"/>
                  </a:lnTo>
                  <a:lnTo>
                    <a:pt x="1500" y="646"/>
                  </a:lnTo>
                  <a:lnTo>
                    <a:pt x="1397" y="643"/>
                  </a:lnTo>
                  <a:lnTo>
                    <a:pt x="1295" y="637"/>
                  </a:lnTo>
                  <a:lnTo>
                    <a:pt x="1195" y="628"/>
                  </a:lnTo>
                  <a:lnTo>
                    <a:pt x="1098" y="618"/>
                  </a:lnTo>
                  <a:lnTo>
                    <a:pt x="1004" y="605"/>
                  </a:lnTo>
                  <a:lnTo>
                    <a:pt x="912" y="591"/>
                  </a:lnTo>
                  <a:lnTo>
                    <a:pt x="824" y="574"/>
                  </a:lnTo>
                  <a:lnTo>
                    <a:pt x="739" y="556"/>
                  </a:lnTo>
                  <a:lnTo>
                    <a:pt x="658" y="535"/>
                  </a:lnTo>
                  <a:lnTo>
                    <a:pt x="580" y="513"/>
                  </a:lnTo>
                  <a:lnTo>
                    <a:pt x="506" y="490"/>
                  </a:lnTo>
                  <a:lnTo>
                    <a:pt x="436" y="464"/>
                  </a:lnTo>
                  <a:lnTo>
                    <a:pt x="371" y="438"/>
                  </a:lnTo>
                  <a:lnTo>
                    <a:pt x="310" y="409"/>
                  </a:lnTo>
                  <a:lnTo>
                    <a:pt x="254" y="380"/>
                  </a:lnTo>
                  <a:lnTo>
                    <a:pt x="203" y="349"/>
                  </a:lnTo>
                  <a:lnTo>
                    <a:pt x="157" y="317"/>
                  </a:lnTo>
                  <a:lnTo>
                    <a:pt x="116" y="284"/>
                  </a:lnTo>
                  <a:lnTo>
                    <a:pt x="82" y="250"/>
                  </a:lnTo>
                  <a:lnTo>
                    <a:pt x="53" y="215"/>
                  </a:lnTo>
                  <a:lnTo>
                    <a:pt x="30" y="178"/>
                  </a:lnTo>
                  <a:lnTo>
                    <a:pt x="13" y="142"/>
                  </a:lnTo>
                  <a:lnTo>
                    <a:pt x="3" y="104"/>
                  </a:lnTo>
                  <a:lnTo>
                    <a:pt x="0" y="66"/>
                  </a:lnTo>
                  <a:lnTo>
                    <a:pt x="3" y="33"/>
                  </a:lnTo>
                  <a:lnTo>
                    <a:pt x="11" y="0"/>
                  </a:lnTo>
                  <a:close/>
                </a:path>
              </a:pathLst>
            </a:custGeom>
            <a:grpFill/>
            <a:ln w="0">
              <a:noFill/>
              <a:prstDash val="solid"/>
              <a:round/>
            </a:ln>
          </p:spPr>
          <p:txBody>
            <a:bodyPr vert="horz" wrap="square" lIns="91440" tIns="45720" rIns="91440" bIns="45720" numCol="1" anchor="t" anchorCtr="0" compatLnSpc="1"/>
            <a:lstStyle/>
            <a:p>
              <a:endParaRPr lang="en-US">
                <a:latin typeface="FZHei-B01S" panose="02010601030101010101" pitchFamily="2" charset="-122"/>
                <a:ea typeface="FZHei-B01S" panose="02010601030101010101" pitchFamily="2" charset="-122"/>
                <a:sym typeface="FZHei-B01S" panose="02010601030101010101" pitchFamily="2" charset="-122"/>
              </a:endParaRPr>
            </a:p>
          </p:txBody>
        </p:sp>
        <p:sp>
          <p:nvSpPr>
            <p:cNvPr id="28" name="Freeform 185"/>
            <p:cNvSpPr/>
            <p:nvPr/>
          </p:nvSpPr>
          <p:spPr bwMode="auto">
            <a:xfrm>
              <a:off x="10059988" y="3074988"/>
              <a:ext cx="463550" cy="92075"/>
            </a:xfrm>
            <a:custGeom>
              <a:avLst/>
              <a:gdLst>
                <a:gd name="T0" fmla="*/ 87 w 3212"/>
                <a:gd name="T1" fmla="*/ 40 h 647"/>
                <a:gd name="T2" fmla="*/ 256 w 3212"/>
                <a:gd name="T3" fmla="*/ 113 h 647"/>
                <a:gd name="T4" fmla="*/ 442 w 3212"/>
                <a:gd name="T5" fmla="*/ 178 h 647"/>
                <a:gd name="T6" fmla="*/ 647 w 3212"/>
                <a:gd name="T7" fmla="*/ 233 h 647"/>
                <a:gd name="T8" fmla="*/ 869 w 3212"/>
                <a:gd name="T9" fmla="*/ 277 h 647"/>
                <a:gd name="T10" fmla="*/ 1103 w 3212"/>
                <a:gd name="T11" fmla="*/ 310 h 647"/>
                <a:gd name="T12" fmla="*/ 1349 w 3212"/>
                <a:gd name="T13" fmla="*/ 330 h 647"/>
                <a:gd name="T14" fmla="*/ 1606 w 3212"/>
                <a:gd name="T15" fmla="*/ 337 h 647"/>
                <a:gd name="T16" fmla="*/ 1862 w 3212"/>
                <a:gd name="T17" fmla="*/ 330 h 647"/>
                <a:gd name="T18" fmla="*/ 2109 w 3212"/>
                <a:gd name="T19" fmla="*/ 310 h 647"/>
                <a:gd name="T20" fmla="*/ 2343 w 3212"/>
                <a:gd name="T21" fmla="*/ 277 h 647"/>
                <a:gd name="T22" fmla="*/ 2564 w 3212"/>
                <a:gd name="T23" fmla="*/ 233 h 647"/>
                <a:gd name="T24" fmla="*/ 2769 w 3212"/>
                <a:gd name="T25" fmla="*/ 178 h 647"/>
                <a:gd name="T26" fmla="*/ 2957 w 3212"/>
                <a:gd name="T27" fmla="*/ 113 h 647"/>
                <a:gd name="T28" fmla="*/ 3125 w 3212"/>
                <a:gd name="T29" fmla="*/ 40 h 647"/>
                <a:gd name="T30" fmla="*/ 3209 w 3212"/>
                <a:gd name="T31" fmla="*/ 32 h 647"/>
                <a:gd name="T32" fmla="*/ 3209 w 3212"/>
                <a:gd name="T33" fmla="*/ 103 h 647"/>
                <a:gd name="T34" fmla="*/ 3182 w 3212"/>
                <a:gd name="T35" fmla="*/ 178 h 647"/>
                <a:gd name="T36" fmla="*/ 3130 w 3212"/>
                <a:gd name="T37" fmla="*/ 249 h 647"/>
                <a:gd name="T38" fmla="*/ 3055 w 3212"/>
                <a:gd name="T39" fmla="*/ 316 h 647"/>
                <a:gd name="T40" fmla="*/ 2958 w 3212"/>
                <a:gd name="T41" fmla="*/ 379 h 647"/>
                <a:gd name="T42" fmla="*/ 2841 w 3212"/>
                <a:gd name="T43" fmla="*/ 437 h 647"/>
                <a:gd name="T44" fmla="*/ 2706 w 3212"/>
                <a:gd name="T45" fmla="*/ 489 h 647"/>
                <a:gd name="T46" fmla="*/ 2554 w 3212"/>
                <a:gd name="T47" fmla="*/ 535 h 647"/>
                <a:gd name="T48" fmla="*/ 2388 w 3212"/>
                <a:gd name="T49" fmla="*/ 574 h 647"/>
                <a:gd name="T50" fmla="*/ 2208 w 3212"/>
                <a:gd name="T51" fmla="*/ 605 h 647"/>
                <a:gd name="T52" fmla="*/ 2016 w 3212"/>
                <a:gd name="T53" fmla="*/ 628 h 647"/>
                <a:gd name="T54" fmla="*/ 1815 w 3212"/>
                <a:gd name="T55" fmla="*/ 642 h 647"/>
                <a:gd name="T56" fmla="*/ 1606 w 3212"/>
                <a:gd name="T57" fmla="*/ 647 h 647"/>
                <a:gd name="T58" fmla="*/ 1397 w 3212"/>
                <a:gd name="T59" fmla="*/ 642 h 647"/>
                <a:gd name="T60" fmla="*/ 1195 w 3212"/>
                <a:gd name="T61" fmla="*/ 628 h 647"/>
                <a:gd name="T62" fmla="*/ 1004 w 3212"/>
                <a:gd name="T63" fmla="*/ 605 h 647"/>
                <a:gd name="T64" fmla="*/ 824 w 3212"/>
                <a:gd name="T65" fmla="*/ 574 h 647"/>
                <a:gd name="T66" fmla="*/ 658 w 3212"/>
                <a:gd name="T67" fmla="*/ 535 h 647"/>
                <a:gd name="T68" fmla="*/ 506 w 3212"/>
                <a:gd name="T69" fmla="*/ 489 h 647"/>
                <a:gd name="T70" fmla="*/ 371 w 3212"/>
                <a:gd name="T71" fmla="*/ 437 h 647"/>
                <a:gd name="T72" fmla="*/ 254 w 3212"/>
                <a:gd name="T73" fmla="*/ 379 h 647"/>
                <a:gd name="T74" fmla="*/ 157 w 3212"/>
                <a:gd name="T75" fmla="*/ 316 h 647"/>
                <a:gd name="T76" fmla="*/ 82 w 3212"/>
                <a:gd name="T77" fmla="*/ 249 h 647"/>
                <a:gd name="T78" fmla="*/ 30 w 3212"/>
                <a:gd name="T79" fmla="*/ 178 h 647"/>
                <a:gd name="T80" fmla="*/ 3 w 3212"/>
                <a:gd name="T81" fmla="*/ 103 h 647"/>
                <a:gd name="T82" fmla="*/ 3 w 3212"/>
                <a:gd name="T83" fmla="*/ 32 h 6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3212" h="647">
                  <a:moveTo>
                    <a:pt x="11" y="0"/>
                  </a:moveTo>
                  <a:lnTo>
                    <a:pt x="87" y="40"/>
                  </a:lnTo>
                  <a:lnTo>
                    <a:pt x="169" y="78"/>
                  </a:lnTo>
                  <a:lnTo>
                    <a:pt x="256" y="113"/>
                  </a:lnTo>
                  <a:lnTo>
                    <a:pt x="346" y="147"/>
                  </a:lnTo>
                  <a:lnTo>
                    <a:pt x="442" y="178"/>
                  </a:lnTo>
                  <a:lnTo>
                    <a:pt x="543" y="207"/>
                  </a:lnTo>
                  <a:lnTo>
                    <a:pt x="647" y="233"/>
                  </a:lnTo>
                  <a:lnTo>
                    <a:pt x="756" y="257"/>
                  </a:lnTo>
                  <a:lnTo>
                    <a:pt x="869" y="277"/>
                  </a:lnTo>
                  <a:lnTo>
                    <a:pt x="985" y="295"/>
                  </a:lnTo>
                  <a:lnTo>
                    <a:pt x="1103" y="310"/>
                  </a:lnTo>
                  <a:lnTo>
                    <a:pt x="1225" y="322"/>
                  </a:lnTo>
                  <a:lnTo>
                    <a:pt x="1349" y="330"/>
                  </a:lnTo>
                  <a:lnTo>
                    <a:pt x="1477" y="335"/>
                  </a:lnTo>
                  <a:lnTo>
                    <a:pt x="1606" y="337"/>
                  </a:lnTo>
                  <a:lnTo>
                    <a:pt x="1735" y="335"/>
                  </a:lnTo>
                  <a:lnTo>
                    <a:pt x="1862" y="330"/>
                  </a:lnTo>
                  <a:lnTo>
                    <a:pt x="1987" y="322"/>
                  </a:lnTo>
                  <a:lnTo>
                    <a:pt x="2109" y="310"/>
                  </a:lnTo>
                  <a:lnTo>
                    <a:pt x="2228" y="295"/>
                  </a:lnTo>
                  <a:lnTo>
                    <a:pt x="2343" y="277"/>
                  </a:lnTo>
                  <a:lnTo>
                    <a:pt x="2455" y="257"/>
                  </a:lnTo>
                  <a:lnTo>
                    <a:pt x="2564" y="233"/>
                  </a:lnTo>
                  <a:lnTo>
                    <a:pt x="2669" y="207"/>
                  </a:lnTo>
                  <a:lnTo>
                    <a:pt x="2769" y="178"/>
                  </a:lnTo>
                  <a:lnTo>
                    <a:pt x="2865" y="147"/>
                  </a:lnTo>
                  <a:lnTo>
                    <a:pt x="2957" y="113"/>
                  </a:lnTo>
                  <a:lnTo>
                    <a:pt x="3044" y="78"/>
                  </a:lnTo>
                  <a:lnTo>
                    <a:pt x="3125" y="40"/>
                  </a:lnTo>
                  <a:lnTo>
                    <a:pt x="3202" y="0"/>
                  </a:lnTo>
                  <a:lnTo>
                    <a:pt x="3209" y="32"/>
                  </a:lnTo>
                  <a:lnTo>
                    <a:pt x="3212" y="65"/>
                  </a:lnTo>
                  <a:lnTo>
                    <a:pt x="3209" y="103"/>
                  </a:lnTo>
                  <a:lnTo>
                    <a:pt x="3199" y="141"/>
                  </a:lnTo>
                  <a:lnTo>
                    <a:pt x="3182" y="178"/>
                  </a:lnTo>
                  <a:lnTo>
                    <a:pt x="3159" y="214"/>
                  </a:lnTo>
                  <a:lnTo>
                    <a:pt x="3130" y="249"/>
                  </a:lnTo>
                  <a:lnTo>
                    <a:pt x="3096" y="283"/>
                  </a:lnTo>
                  <a:lnTo>
                    <a:pt x="3055" y="316"/>
                  </a:lnTo>
                  <a:lnTo>
                    <a:pt x="3009" y="348"/>
                  </a:lnTo>
                  <a:lnTo>
                    <a:pt x="2958" y="379"/>
                  </a:lnTo>
                  <a:lnTo>
                    <a:pt x="2902" y="409"/>
                  </a:lnTo>
                  <a:lnTo>
                    <a:pt x="2841" y="437"/>
                  </a:lnTo>
                  <a:lnTo>
                    <a:pt x="2775" y="464"/>
                  </a:lnTo>
                  <a:lnTo>
                    <a:pt x="2706" y="489"/>
                  </a:lnTo>
                  <a:lnTo>
                    <a:pt x="2632" y="513"/>
                  </a:lnTo>
                  <a:lnTo>
                    <a:pt x="2554" y="535"/>
                  </a:lnTo>
                  <a:lnTo>
                    <a:pt x="2472" y="555"/>
                  </a:lnTo>
                  <a:lnTo>
                    <a:pt x="2388" y="574"/>
                  </a:lnTo>
                  <a:lnTo>
                    <a:pt x="2299" y="590"/>
                  </a:lnTo>
                  <a:lnTo>
                    <a:pt x="2208" y="605"/>
                  </a:lnTo>
                  <a:lnTo>
                    <a:pt x="2114" y="618"/>
                  </a:lnTo>
                  <a:lnTo>
                    <a:pt x="2016" y="628"/>
                  </a:lnTo>
                  <a:lnTo>
                    <a:pt x="1917" y="636"/>
                  </a:lnTo>
                  <a:lnTo>
                    <a:pt x="1815" y="642"/>
                  </a:lnTo>
                  <a:lnTo>
                    <a:pt x="1712" y="646"/>
                  </a:lnTo>
                  <a:lnTo>
                    <a:pt x="1606" y="647"/>
                  </a:lnTo>
                  <a:lnTo>
                    <a:pt x="1500" y="646"/>
                  </a:lnTo>
                  <a:lnTo>
                    <a:pt x="1397" y="642"/>
                  </a:lnTo>
                  <a:lnTo>
                    <a:pt x="1295" y="636"/>
                  </a:lnTo>
                  <a:lnTo>
                    <a:pt x="1195" y="628"/>
                  </a:lnTo>
                  <a:lnTo>
                    <a:pt x="1098" y="618"/>
                  </a:lnTo>
                  <a:lnTo>
                    <a:pt x="1004" y="605"/>
                  </a:lnTo>
                  <a:lnTo>
                    <a:pt x="912" y="590"/>
                  </a:lnTo>
                  <a:lnTo>
                    <a:pt x="824" y="574"/>
                  </a:lnTo>
                  <a:lnTo>
                    <a:pt x="739" y="555"/>
                  </a:lnTo>
                  <a:lnTo>
                    <a:pt x="658" y="535"/>
                  </a:lnTo>
                  <a:lnTo>
                    <a:pt x="580" y="513"/>
                  </a:lnTo>
                  <a:lnTo>
                    <a:pt x="506" y="489"/>
                  </a:lnTo>
                  <a:lnTo>
                    <a:pt x="436" y="464"/>
                  </a:lnTo>
                  <a:lnTo>
                    <a:pt x="371" y="437"/>
                  </a:lnTo>
                  <a:lnTo>
                    <a:pt x="310" y="409"/>
                  </a:lnTo>
                  <a:lnTo>
                    <a:pt x="254" y="379"/>
                  </a:lnTo>
                  <a:lnTo>
                    <a:pt x="203" y="348"/>
                  </a:lnTo>
                  <a:lnTo>
                    <a:pt x="157" y="316"/>
                  </a:lnTo>
                  <a:lnTo>
                    <a:pt x="116" y="283"/>
                  </a:lnTo>
                  <a:lnTo>
                    <a:pt x="82" y="249"/>
                  </a:lnTo>
                  <a:lnTo>
                    <a:pt x="53" y="214"/>
                  </a:lnTo>
                  <a:lnTo>
                    <a:pt x="30" y="178"/>
                  </a:lnTo>
                  <a:lnTo>
                    <a:pt x="13" y="141"/>
                  </a:lnTo>
                  <a:lnTo>
                    <a:pt x="3" y="103"/>
                  </a:lnTo>
                  <a:lnTo>
                    <a:pt x="0" y="65"/>
                  </a:lnTo>
                  <a:lnTo>
                    <a:pt x="3" y="32"/>
                  </a:lnTo>
                  <a:lnTo>
                    <a:pt x="11" y="0"/>
                  </a:lnTo>
                  <a:close/>
                </a:path>
              </a:pathLst>
            </a:custGeom>
            <a:grpFill/>
            <a:ln w="0">
              <a:noFill/>
              <a:prstDash val="solid"/>
              <a:round/>
            </a:ln>
          </p:spPr>
          <p:txBody>
            <a:bodyPr vert="horz" wrap="square" lIns="91440" tIns="45720" rIns="91440" bIns="45720" numCol="1" anchor="t" anchorCtr="0" compatLnSpc="1"/>
            <a:lstStyle/>
            <a:p>
              <a:endParaRPr lang="en-US">
                <a:latin typeface="FZHei-B01S" panose="02010601030101010101" pitchFamily="2" charset="-122"/>
                <a:ea typeface="FZHei-B01S" panose="02010601030101010101" pitchFamily="2" charset="-122"/>
                <a:sym typeface="FZHei-B01S" panose="02010601030101010101" pitchFamily="2" charset="-122"/>
              </a:endParaRPr>
            </a:p>
          </p:txBody>
        </p:sp>
      </p:grpSp>
      <p:grpSp>
        <p:nvGrpSpPr>
          <p:cNvPr id="29" name="Group 28"/>
          <p:cNvGrpSpPr/>
          <p:nvPr/>
        </p:nvGrpSpPr>
        <p:grpSpPr>
          <a:xfrm>
            <a:off x="8111497" y="3427142"/>
            <a:ext cx="590808" cy="584479"/>
            <a:chOff x="2587625" y="4291013"/>
            <a:chExt cx="444500" cy="439738"/>
          </a:xfrm>
          <a:solidFill>
            <a:schemeClr val="accent4"/>
          </a:solidFill>
        </p:grpSpPr>
        <p:sp>
          <p:nvSpPr>
            <p:cNvPr id="30" name="Freeform 290"/>
            <p:cNvSpPr>
              <a:spLocks noEditPoints="1"/>
            </p:cNvSpPr>
            <p:nvPr/>
          </p:nvSpPr>
          <p:spPr bwMode="auto">
            <a:xfrm>
              <a:off x="2790825" y="4491038"/>
              <a:ext cx="241300" cy="239713"/>
            </a:xfrm>
            <a:custGeom>
              <a:avLst/>
              <a:gdLst>
                <a:gd name="T0" fmla="*/ 582 w 1676"/>
                <a:gd name="T1" fmla="*/ 282 h 1813"/>
                <a:gd name="T2" fmla="*/ 453 w 1676"/>
                <a:gd name="T3" fmla="*/ 343 h 1813"/>
                <a:gd name="T4" fmla="*/ 344 w 1676"/>
                <a:gd name="T5" fmla="*/ 449 h 1813"/>
                <a:gd name="T6" fmla="*/ 274 w 1676"/>
                <a:gd name="T7" fmla="*/ 582 h 1813"/>
                <a:gd name="T8" fmla="*/ 246 w 1676"/>
                <a:gd name="T9" fmla="*/ 729 h 1813"/>
                <a:gd name="T10" fmla="*/ 260 w 1676"/>
                <a:gd name="T11" fmla="*/ 878 h 1813"/>
                <a:gd name="T12" fmla="*/ 316 w 1676"/>
                <a:gd name="T13" fmla="*/ 1018 h 1813"/>
                <a:gd name="T14" fmla="*/ 414 w 1676"/>
                <a:gd name="T15" fmla="*/ 1136 h 1813"/>
                <a:gd name="T16" fmla="*/ 538 w 1676"/>
                <a:gd name="T17" fmla="*/ 1212 h 1813"/>
                <a:gd name="T18" fmla="*/ 673 w 1676"/>
                <a:gd name="T19" fmla="*/ 1242 h 1813"/>
                <a:gd name="T20" fmla="*/ 811 w 1676"/>
                <a:gd name="T21" fmla="*/ 1227 h 1813"/>
                <a:gd name="T22" fmla="*/ 941 w 1676"/>
                <a:gd name="T23" fmla="*/ 1166 h 1813"/>
                <a:gd name="T24" fmla="*/ 1049 w 1676"/>
                <a:gd name="T25" fmla="*/ 1061 h 1813"/>
                <a:gd name="T26" fmla="*/ 1119 w 1676"/>
                <a:gd name="T27" fmla="*/ 927 h 1813"/>
                <a:gd name="T28" fmla="*/ 1147 w 1676"/>
                <a:gd name="T29" fmla="*/ 779 h 1813"/>
                <a:gd name="T30" fmla="*/ 1133 w 1676"/>
                <a:gd name="T31" fmla="*/ 630 h 1813"/>
                <a:gd name="T32" fmla="*/ 1077 w 1676"/>
                <a:gd name="T33" fmla="*/ 491 h 1813"/>
                <a:gd name="T34" fmla="*/ 980 w 1676"/>
                <a:gd name="T35" fmla="*/ 374 h 1813"/>
                <a:gd name="T36" fmla="*/ 855 w 1676"/>
                <a:gd name="T37" fmla="*/ 298 h 1813"/>
                <a:gd name="T38" fmla="*/ 720 w 1676"/>
                <a:gd name="T39" fmla="*/ 267 h 1813"/>
                <a:gd name="T40" fmla="*/ 781 w 1676"/>
                <a:gd name="T41" fmla="*/ 5 h 1813"/>
                <a:gd name="T42" fmla="*/ 946 w 1676"/>
                <a:gd name="T43" fmla="*/ 49 h 1813"/>
                <a:gd name="T44" fmla="*/ 1099 w 1676"/>
                <a:gd name="T45" fmla="*/ 137 h 1813"/>
                <a:gd name="T46" fmla="*/ 1230 w 1676"/>
                <a:gd name="T47" fmla="*/ 267 h 1813"/>
                <a:gd name="T48" fmla="*/ 1324 w 1676"/>
                <a:gd name="T49" fmla="*/ 424 h 1813"/>
                <a:gd name="T50" fmla="*/ 1378 w 1676"/>
                <a:gd name="T51" fmla="*/ 596 h 1813"/>
                <a:gd name="T52" fmla="*/ 1393 w 1676"/>
                <a:gd name="T53" fmla="*/ 775 h 1813"/>
                <a:gd name="T54" fmla="*/ 1368 w 1676"/>
                <a:gd name="T55" fmla="*/ 953 h 1813"/>
                <a:gd name="T56" fmla="*/ 1603 w 1676"/>
                <a:gd name="T57" fmla="*/ 1363 h 1813"/>
                <a:gd name="T58" fmla="*/ 1656 w 1676"/>
                <a:gd name="T59" fmla="*/ 1449 h 1813"/>
                <a:gd name="T60" fmla="*/ 1676 w 1676"/>
                <a:gd name="T61" fmla="*/ 1550 h 1813"/>
                <a:gd name="T62" fmla="*/ 1656 w 1676"/>
                <a:gd name="T63" fmla="*/ 1651 h 1813"/>
                <a:gd name="T64" fmla="*/ 1603 w 1676"/>
                <a:gd name="T65" fmla="*/ 1737 h 1813"/>
                <a:gd name="T66" fmla="*/ 1515 w 1676"/>
                <a:gd name="T67" fmla="*/ 1798 h 1813"/>
                <a:gd name="T68" fmla="*/ 1414 w 1676"/>
                <a:gd name="T69" fmla="*/ 1813 h 1813"/>
                <a:gd name="T70" fmla="*/ 1316 w 1676"/>
                <a:gd name="T71" fmla="*/ 1783 h 1813"/>
                <a:gd name="T72" fmla="*/ 986 w 1676"/>
                <a:gd name="T73" fmla="*/ 1441 h 1813"/>
                <a:gd name="T74" fmla="*/ 826 w 1676"/>
                <a:gd name="T75" fmla="*/ 1496 h 1813"/>
                <a:gd name="T76" fmla="*/ 660 w 1676"/>
                <a:gd name="T77" fmla="*/ 1508 h 1813"/>
                <a:gd name="T78" fmla="*/ 496 w 1676"/>
                <a:gd name="T79" fmla="*/ 1477 h 1813"/>
                <a:gd name="T80" fmla="*/ 341 w 1676"/>
                <a:gd name="T81" fmla="*/ 1404 h 1813"/>
                <a:gd name="T82" fmla="*/ 204 w 1676"/>
                <a:gd name="T83" fmla="*/ 1289 h 1813"/>
                <a:gd name="T84" fmla="*/ 95 w 1676"/>
                <a:gd name="T85" fmla="*/ 1137 h 1813"/>
                <a:gd name="T86" fmla="*/ 27 w 1676"/>
                <a:gd name="T87" fmla="*/ 966 h 1813"/>
                <a:gd name="T88" fmla="*/ 0 w 1676"/>
                <a:gd name="T89" fmla="*/ 785 h 1813"/>
                <a:gd name="T90" fmla="*/ 13 w 1676"/>
                <a:gd name="T91" fmla="*/ 602 h 1813"/>
                <a:gd name="T92" fmla="*/ 67 w 1676"/>
                <a:gd name="T93" fmla="*/ 427 h 1813"/>
                <a:gd name="T94" fmla="*/ 162 w 1676"/>
                <a:gd name="T95" fmla="*/ 268 h 1813"/>
                <a:gd name="T96" fmla="*/ 294 w 1676"/>
                <a:gd name="T97" fmla="*/ 137 h 1813"/>
                <a:gd name="T98" fmla="*/ 447 w 1676"/>
                <a:gd name="T99" fmla="*/ 49 h 1813"/>
                <a:gd name="T100" fmla="*/ 612 w 1676"/>
                <a:gd name="T101" fmla="*/ 5 h 18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676" h="1813">
                  <a:moveTo>
                    <a:pt x="673" y="267"/>
                  </a:moveTo>
                  <a:lnTo>
                    <a:pt x="627" y="272"/>
                  </a:lnTo>
                  <a:lnTo>
                    <a:pt x="582" y="282"/>
                  </a:lnTo>
                  <a:lnTo>
                    <a:pt x="538" y="298"/>
                  </a:lnTo>
                  <a:lnTo>
                    <a:pt x="495" y="317"/>
                  </a:lnTo>
                  <a:lnTo>
                    <a:pt x="453" y="343"/>
                  </a:lnTo>
                  <a:lnTo>
                    <a:pt x="414" y="374"/>
                  </a:lnTo>
                  <a:lnTo>
                    <a:pt x="377" y="409"/>
                  </a:lnTo>
                  <a:lnTo>
                    <a:pt x="344" y="449"/>
                  </a:lnTo>
                  <a:lnTo>
                    <a:pt x="316" y="491"/>
                  </a:lnTo>
                  <a:lnTo>
                    <a:pt x="293" y="536"/>
                  </a:lnTo>
                  <a:lnTo>
                    <a:pt x="274" y="582"/>
                  </a:lnTo>
                  <a:lnTo>
                    <a:pt x="260" y="630"/>
                  </a:lnTo>
                  <a:lnTo>
                    <a:pt x="251" y="679"/>
                  </a:lnTo>
                  <a:lnTo>
                    <a:pt x="246" y="729"/>
                  </a:lnTo>
                  <a:lnTo>
                    <a:pt x="246" y="779"/>
                  </a:lnTo>
                  <a:lnTo>
                    <a:pt x="251" y="829"/>
                  </a:lnTo>
                  <a:lnTo>
                    <a:pt x="260" y="878"/>
                  </a:lnTo>
                  <a:lnTo>
                    <a:pt x="274" y="927"/>
                  </a:lnTo>
                  <a:lnTo>
                    <a:pt x="293" y="974"/>
                  </a:lnTo>
                  <a:lnTo>
                    <a:pt x="316" y="1018"/>
                  </a:lnTo>
                  <a:lnTo>
                    <a:pt x="344" y="1061"/>
                  </a:lnTo>
                  <a:lnTo>
                    <a:pt x="377" y="1100"/>
                  </a:lnTo>
                  <a:lnTo>
                    <a:pt x="414" y="1136"/>
                  </a:lnTo>
                  <a:lnTo>
                    <a:pt x="453" y="1166"/>
                  </a:lnTo>
                  <a:lnTo>
                    <a:pt x="495" y="1191"/>
                  </a:lnTo>
                  <a:lnTo>
                    <a:pt x="538" y="1212"/>
                  </a:lnTo>
                  <a:lnTo>
                    <a:pt x="582" y="1227"/>
                  </a:lnTo>
                  <a:lnTo>
                    <a:pt x="627" y="1237"/>
                  </a:lnTo>
                  <a:lnTo>
                    <a:pt x="673" y="1242"/>
                  </a:lnTo>
                  <a:lnTo>
                    <a:pt x="720" y="1242"/>
                  </a:lnTo>
                  <a:lnTo>
                    <a:pt x="766" y="1237"/>
                  </a:lnTo>
                  <a:lnTo>
                    <a:pt x="811" y="1227"/>
                  </a:lnTo>
                  <a:lnTo>
                    <a:pt x="855" y="1212"/>
                  </a:lnTo>
                  <a:lnTo>
                    <a:pt x="898" y="1191"/>
                  </a:lnTo>
                  <a:lnTo>
                    <a:pt x="941" y="1166"/>
                  </a:lnTo>
                  <a:lnTo>
                    <a:pt x="980" y="1136"/>
                  </a:lnTo>
                  <a:lnTo>
                    <a:pt x="1016" y="1100"/>
                  </a:lnTo>
                  <a:lnTo>
                    <a:pt x="1049" y="1061"/>
                  </a:lnTo>
                  <a:lnTo>
                    <a:pt x="1077" y="1018"/>
                  </a:lnTo>
                  <a:lnTo>
                    <a:pt x="1100" y="974"/>
                  </a:lnTo>
                  <a:lnTo>
                    <a:pt x="1119" y="927"/>
                  </a:lnTo>
                  <a:lnTo>
                    <a:pt x="1133" y="878"/>
                  </a:lnTo>
                  <a:lnTo>
                    <a:pt x="1142" y="829"/>
                  </a:lnTo>
                  <a:lnTo>
                    <a:pt x="1147" y="779"/>
                  </a:lnTo>
                  <a:lnTo>
                    <a:pt x="1147" y="729"/>
                  </a:lnTo>
                  <a:lnTo>
                    <a:pt x="1142" y="679"/>
                  </a:lnTo>
                  <a:lnTo>
                    <a:pt x="1133" y="630"/>
                  </a:lnTo>
                  <a:lnTo>
                    <a:pt x="1119" y="582"/>
                  </a:lnTo>
                  <a:lnTo>
                    <a:pt x="1100" y="536"/>
                  </a:lnTo>
                  <a:lnTo>
                    <a:pt x="1077" y="491"/>
                  </a:lnTo>
                  <a:lnTo>
                    <a:pt x="1049" y="449"/>
                  </a:lnTo>
                  <a:lnTo>
                    <a:pt x="1016" y="409"/>
                  </a:lnTo>
                  <a:lnTo>
                    <a:pt x="980" y="374"/>
                  </a:lnTo>
                  <a:lnTo>
                    <a:pt x="941" y="343"/>
                  </a:lnTo>
                  <a:lnTo>
                    <a:pt x="898" y="317"/>
                  </a:lnTo>
                  <a:lnTo>
                    <a:pt x="855" y="298"/>
                  </a:lnTo>
                  <a:lnTo>
                    <a:pt x="811" y="282"/>
                  </a:lnTo>
                  <a:lnTo>
                    <a:pt x="766" y="272"/>
                  </a:lnTo>
                  <a:lnTo>
                    <a:pt x="720" y="267"/>
                  </a:lnTo>
                  <a:lnTo>
                    <a:pt x="673" y="267"/>
                  </a:lnTo>
                  <a:close/>
                  <a:moveTo>
                    <a:pt x="725" y="0"/>
                  </a:moveTo>
                  <a:lnTo>
                    <a:pt x="781" y="5"/>
                  </a:lnTo>
                  <a:lnTo>
                    <a:pt x="837" y="15"/>
                  </a:lnTo>
                  <a:lnTo>
                    <a:pt x="892" y="29"/>
                  </a:lnTo>
                  <a:lnTo>
                    <a:pt x="946" y="49"/>
                  </a:lnTo>
                  <a:lnTo>
                    <a:pt x="999" y="74"/>
                  </a:lnTo>
                  <a:lnTo>
                    <a:pt x="1050" y="103"/>
                  </a:lnTo>
                  <a:lnTo>
                    <a:pt x="1099" y="137"/>
                  </a:lnTo>
                  <a:lnTo>
                    <a:pt x="1145" y="176"/>
                  </a:lnTo>
                  <a:lnTo>
                    <a:pt x="1190" y="219"/>
                  </a:lnTo>
                  <a:lnTo>
                    <a:pt x="1230" y="267"/>
                  </a:lnTo>
                  <a:lnTo>
                    <a:pt x="1266" y="317"/>
                  </a:lnTo>
                  <a:lnTo>
                    <a:pt x="1297" y="369"/>
                  </a:lnTo>
                  <a:lnTo>
                    <a:pt x="1324" y="424"/>
                  </a:lnTo>
                  <a:lnTo>
                    <a:pt x="1346" y="479"/>
                  </a:lnTo>
                  <a:lnTo>
                    <a:pt x="1364" y="537"/>
                  </a:lnTo>
                  <a:lnTo>
                    <a:pt x="1378" y="596"/>
                  </a:lnTo>
                  <a:lnTo>
                    <a:pt x="1387" y="655"/>
                  </a:lnTo>
                  <a:lnTo>
                    <a:pt x="1392" y="715"/>
                  </a:lnTo>
                  <a:lnTo>
                    <a:pt x="1393" y="775"/>
                  </a:lnTo>
                  <a:lnTo>
                    <a:pt x="1389" y="835"/>
                  </a:lnTo>
                  <a:lnTo>
                    <a:pt x="1381" y="895"/>
                  </a:lnTo>
                  <a:lnTo>
                    <a:pt x="1368" y="953"/>
                  </a:lnTo>
                  <a:lnTo>
                    <a:pt x="1351" y="1011"/>
                  </a:lnTo>
                  <a:lnTo>
                    <a:pt x="1330" y="1067"/>
                  </a:lnTo>
                  <a:lnTo>
                    <a:pt x="1603" y="1363"/>
                  </a:lnTo>
                  <a:lnTo>
                    <a:pt x="1625" y="1389"/>
                  </a:lnTo>
                  <a:lnTo>
                    <a:pt x="1642" y="1419"/>
                  </a:lnTo>
                  <a:lnTo>
                    <a:pt x="1656" y="1449"/>
                  </a:lnTo>
                  <a:lnTo>
                    <a:pt x="1668" y="1482"/>
                  </a:lnTo>
                  <a:lnTo>
                    <a:pt x="1674" y="1515"/>
                  </a:lnTo>
                  <a:lnTo>
                    <a:pt x="1676" y="1550"/>
                  </a:lnTo>
                  <a:lnTo>
                    <a:pt x="1674" y="1585"/>
                  </a:lnTo>
                  <a:lnTo>
                    <a:pt x="1668" y="1619"/>
                  </a:lnTo>
                  <a:lnTo>
                    <a:pt x="1656" y="1651"/>
                  </a:lnTo>
                  <a:lnTo>
                    <a:pt x="1642" y="1682"/>
                  </a:lnTo>
                  <a:lnTo>
                    <a:pt x="1625" y="1711"/>
                  </a:lnTo>
                  <a:lnTo>
                    <a:pt x="1603" y="1737"/>
                  </a:lnTo>
                  <a:lnTo>
                    <a:pt x="1576" y="1762"/>
                  </a:lnTo>
                  <a:lnTo>
                    <a:pt x="1547" y="1783"/>
                  </a:lnTo>
                  <a:lnTo>
                    <a:pt x="1515" y="1798"/>
                  </a:lnTo>
                  <a:lnTo>
                    <a:pt x="1482" y="1809"/>
                  </a:lnTo>
                  <a:lnTo>
                    <a:pt x="1449" y="1813"/>
                  </a:lnTo>
                  <a:lnTo>
                    <a:pt x="1414" y="1813"/>
                  </a:lnTo>
                  <a:lnTo>
                    <a:pt x="1380" y="1809"/>
                  </a:lnTo>
                  <a:lnTo>
                    <a:pt x="1347" y="1798"/>
                  </a:lnTo>
                  <a:lnTo>
                    <a:pt x="1316" y="1783"/>
                  </a:lnTo>
                  <a:lnTo>
                    <a:pt x="1286" y="1762"/>
                  </a:lnTo>
                  <a:lnTo>
                    <a:pt x="1259" y="1737"/>
                  </a:lnTo>
                  <a:lnTo>
                    <a:pt x="986" y="1441"/>
                  </a:lnTo>
                  <a:lnTo>
                    <a:pt x="934" y="1464"/>
                  </a:lnTo>
                  <a:lnTo>
                    <a:pt x="880" y="1483"/>
                  </a:lnTo>
                  <a:lnTo>
                    <a:pt x="826" y="1496"/>
                  </a:lnTo>
                  <a:lnTo>
                    <a:pt x="771" y="1504"/>
                  </a:lnTo>
                  <a:lnTo>
                    <a:pt x="716" y="1509"/>
                  </a:lnTo>
                  <a:lnTo>
                    <a:pt x="660" y="1508"/>
                  </a:lnTo>
                  <a:lnTo>
                    <a:pt x="605" y="1503"/>
                  </a:lnTo>
                  <a:lnTo>
                    <a:pt x="550" y="1493"/>
                  </a:lnTo>
                  <a:lnTo>
                    <a:pt x="496" y="1477"/>
                  </a:lnTo>
                  <a:lnTo>
                    <a:pt x="443" y="1458"/>
                  </a:lnTo>
                  <a:lnTo>
                    <a:pt x="391" y="1434"/>
                  </a:lnTo>
                  <a:lnTo>
                    <a:pt x="341" y="1404"/>
                  </a:lnTo>
                  <a:lnTo>
                    <a:pt x="293" y="1371"/>
                  </a:lnTo>
                  <a:lnTo>
                    <a:pt x="247" y="1332"/>
                  </a:lnTo>
                  <a:lnTo>
                    <a:pt x="204" y="1289"/>
                  </a:lnTo>
                  <a:lnTo>
                    <a:pt x="162" y="1240"/>
                  </a:lnTo>
                  <a:lnTo>
                    <a:pt x="126" y="1190"/>
                  </a:lnTo>
                  <a:lnTo>
                    <a:pt x="95" y="1137"/>
                  </a:lnTo>
                  <a:lnTo>
                    <a:pt x="68" y="1082"/>
                  </a:lnTo>
                  <a:lnTo>
                    <a:pt x="45" y="1024"/>
                  </a:lnTo>
                  <a:lnTo>
                    <a:pt x="27" y="966"/>
                  </a:lnTo>
                  <a:lnTo>
                    <a:pt x="13" y="906"/>
                  </a:lnTo>
                  <a:lnTo>
                    <a:pt x="4" y="846"/>
                  </a:lnTo>
                  <a:lnTo>
                    <a:pt x="0" y="785"/>
                  </a:lnTo>
                  <a:lnTo>
                    <a:pt x="0" y="724"/>
                  </a:lnTo>
                  <a:lnTo>
                    <a:pt x="4" y="663"/>
                  </a:lnTo>
                  <a:lnTo>
                    <a:pt x="13" y="602"/>
                  </a:lnTo>
                  <a:lnTo>
                    <a:pt x="27" y="543"/>
                  </a:lnTo>
                  <a:lnTo>
                    <a:pt x="45" y="485"/>
                  </a:lnTo>
                  <a:lnTo>
                    <a:pt x="67" y="427"/>
                  </a:lnTo>
                  <a:lnTo>
                    <a:pt x="94" y="373"/>
                  </a:lnTo>
                  <a:lnTo>
                    <a:pt x="126" y="319"/>
                  </a:lnTo>
                  <a:lnTo>
                    <a:pt x="162" y="268"/>
                  </a:lnTo>
                  <a:lnTo>
                    <a:pt x="203" y="220"/>
                  </a:lnTo>
                  <a:lnTo>
                    <a:pt x="247" y="176"/>
                  </a:lnTo>
                  <a:lnTo>
                    <a:pt x="294" y="137"/>
                  </a:lnTo>
                  <a:lnTo>
                    <a:pt x="343" y="103"/>
                  </a:lnTo>
                  <a:lnTo>
                    <a:pt x="394" y="74"/>
                  </a:lnTo>
                  <a:lnTo>
                    <a:pt x="447" y="49"/>
                  </a:lnTo>
                  <a:lnTo>
                    <a:pt x="501" y="29"/>
                  </a:lnTo>
                  <a:lnTo>
                    <a:pt x="556" y="15"/>
                  </a:lnTo>
                  <a:lnTo>
                    <a:pt x="612" y="5"/>
                  </a:lnTo>
                  <a:lnTo>
                    <a:pt x="668" y="0"/>
                  </a:lnTo>
                  <a:lnTo>
                    <a:pt x="725" y="0"/>
                  </a:lnTo>
                  <a:close/>
                </a:path>
              </a:pathLst>
            </a:custGeom>
            <a:grpFill/>
            <a:ln w="0">
              <a:noFill/>
              <a:prstDash val="solid"/>
              <a:round/>
            </a:ln>
          </p:spPr>
          <p:txBody>
            <a:bodyPr vert="horz" wrap="square" lIns="91440" tIns="45720" rIns="91440" bIns="45720" numCol="1" anchor="t" anchorCtr="0" compatLnSpc="1"/>
            <a:lstStyle/>
            <a:p>
              <a:endParaRPr lang="en-US">
                <a:latin typeface="FZHei-B01S" panose="02010601030101010101" pitchFamily="2" charset="-122"/>
                <a:ea typeface="FZHei-B01S" panose="02010601030101010101" pitchFamily="2" charset="-122"/>
                <a:sym typeface="FZHei-B01S" panose="02010601030101010101" pitchFamily="2" charset="-122"/>
              </a:endParaRPr>
            </a:p>
          </p:txBody>
        </p:sp>
        <p:sp>
          <p:nvSpPr>
            <p:cNvPr id="31" name="Freeform 291"/>
            <p:cNvSpPr/>
            <p:nvPr/>
          </p:nvSpPr>
          <p:spPr bwMode="auto">
            <a:xfrm>
              <a:off x="2811463" y="4335463"/>
              <a:ext cx="217488" cy="274638"/>
            </a:xfrm>
            <a:custGeom>
              <a:avLst/>
              <a:gdLst>
                <a:gd name="T0" fmla="*/ 459 w 1508"/>
                <a:gd name="T1" fmla="*/ 30 h 2083"/>
                <a:gd name="T2" fmla="*/ 619 w 1508"/>
                <a:gd name="T3" fmla="*/ 254 h 2083"/>
                <a:gd name="T4" fmla="*/ 841 w 1508"/>
                <a:gd name="T5" fmla="*/ 542 h 2083"/>
                <a:gd name="T6" fmla="*/ 960 w 1508"/>
                <a:gd name="T7" fmla="*/ 441 h 2083"/>
                <a:gd name="T8" fmla="*/ 1249 w 1508"/>
                <a:gd name="T9" fmla="*/ 400 h 2083"/>
                <a:gd name="T10" fmla="*/ 1340 w 1508"/>
                <a:gd name="T11" fmla="*/ 564 h 2083"/>
                <a:gd name="T12" fmla="*/ 1411 w 1508"/>
                <a:gd name="T13" fmla="*/ 741 h 2083"/>
                <a:gd name="T14" fmla="*/ 1464 w 1508"/>
                <a:gd name="T15" fmla="*/ 927 h 2083"/>
                <a:gd name="T16" fmla="*/ 1497 w 1508"/>
                <a:gd name="T17" fmla="*/ 1121 h 2083"/>
                <a:gd name="T18" fmla="*/ 1508 w 1508"/>
                <a:gd name="T19" fmla="*/ 1322 h 2083"/>
                <a:gd name="T20" fmla="*/ 1497 w 1508"/>
                <a:gd name="T21" fmla="*/ 1526 h 2083"/>
                <a:gd name="T22" fmla="*/ 1463 w 1508"/>
                <a:gd name="T23" fmla="*/ 1720 h 2083"/>
                <a:gd name="T24" fmla="*/ 1409 w 1508"/>
                <a:gd name="T25" fmla="*/ 1907 h 2083"/>
                <a:gd name="T26" fmla="*/ 1337 w 1508"/>
                <a:gd name="T27" fmla="*/ 2083 h 2083"/>
                <a:gd name="T28" fmla="*/ 1349 w 1508"/>
                <a:gd name="T29" fmla="*/ 1945 h 2083"/>
                <a:gd name="T30" fmla="*/ 1341 w 1508"/>
                <a:gd name="T31" fmla="*/ 1808 h 2083"/>
                <a:gd name="T32" fmla="*/ 1313 w 1508"/>
                <a:gd name="T33" fmla="*/ 1675 h 2083"/>
                <a:gd name="T34" fmla="*/ 1266 w 1508"/>
                <a:gd name="T35" fmla="*/ 1547 h 2083"/>
                <a:gd name="T36" fmla="*/ 1201 w 1508"/>
                <a:gd name="T37" fmla="*/ 1429 h 2083"/>
                <a:gd name="T38" fmla="*/ 1117 w 1508"/>
                <a:gd name="T39" fmla="*/ 1321 h 2083"/>
                <a:gd name="T40" fmla="*/ 1021 w 1508"/>
                <a:gd name="T41" fmla="*/ 1233 h 2083"/>
                <a:gd name="T42" fmla="*/ 915 w 1508"/>
                <a:gd name="T43" fmla="*/ 1162 h 2083"/>
                <a:gd name="T44" fmla="*/ 801 w 1508"/>
                <a:gd name="T45" fmla="*/ 1111 h 2083"/>
                <a:gd name="T46" fmla="*/ 680 w 1508"/>
                <a:gd name="T47" fmla="*/ 1080 h 2083"/>
                <a:gd name="T48" fmla="*/ 554 w 1508"/>
                <a:gd name="T49" fmla="*/ 1069 h 2083"/>
                <a:gd name="T50" fmla="*/ 416 w 1508"/>
                <a:gd name="T51" fmla="*/ 1082 h 2083"/>
                <a:gd name="T52" fmla="*/ 283 w 1508"/>
                <a:gd name="T53" fmla="*/ 1120 h 2083"/>
                <a:gd name="T54" fmla="*/ 160 w 1508"/>
                <a:gd name="T55" fmla="*/ 1182 h 2083"/>
                <a:gd name="T56" fmla="*/ 591 w 1508"/>
                <a:gd name="T57" fmla="*/ 812 h 2083"/>
                <a:gd name="T58" fmla="*/ 751 w 1508"/>
                <a:gd name="T59" fmla="*/ 755 h 2083"/>
                <a:gd name="T60" fmla="*/ 500 w 1508"/>
                <a:gd name="T61" fmla="*/ 407 h 2083"/>
                <a:gd name="T62" fmla="*/ 338 w 1508"/>
                <a:gd name="T63" fmla="*/ 367 h 2083"/>
                <a:gd name="T64" fmla="*/ 175 w 1508"/>
                <a:gd name="T65" fmla="*/ 519 h 2083"/>
                <a:gd name="T66" fmla="*/ 0 w 1508"/>
                <a:gd name="T67" fmla="*/ 375 h 2083"/>
                <a:gd name="T68" fmla="*/ 166 w 1508"/>
                <a:gd name="T69" fmla="*/ 151 h 2083"/>
                <a:gd name="T70" fmla="*/ 287 w 1508"/>
                <a:gd name="T71" fmla="*/ 289 h 2083"/>
                <a:gd name="T72" fmla="*/ 445 w 1508"/>
                <a:gd name="T73" fmla="*/ 351 h 2083"/>
                <a:gd name="T74" fmla="*/ 453 w 1508"/>
                <a:gd name="T75" fmla="*/ 220 h 2083"/>
                <a:gd name="T76" fmla="*/ 316 w 1508"/>
                <a:gd name="T77" fmla="*/ 0 h 20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508" h="2083">
                  <a:moveTo>
                    <a:pt x="316" y="0"/>
                  </a:moveTo>
                  <a:lnTo>
                    <a:pt x="459" y="30"/>
                  </a:lnTo>
                  <a:lnTo>
                    <a:pt x="582" y="149"/>
                  </a:lnTo>
                  <a:lnTo>
                    <a:pt x="619" y="254"/>
                  </a:lnTo>
                  <a:lnTo>
                    <a:pt x="647" y="352"/>
                  </a:lnTo>
                  <a:lnTo>
                    <a:pt x="841" y="542"/>
                  </a:lnTo>
                  <a:lnTo>
                    <a:pt x="891" y="559"/>
                  </a:lnTo>
                  <a:lnTo>
                    <a:pt x="960" y="441"/>
                  </a:lnTo>
                  <a:lnTo>
                    <a:pt x="1204" y="417"/>
                  </a:lnTo>
                  <a:lnTo>
                    <a:pt x="1249" y="400"/>
                  </a:lnTo>
                  <a:lnTo>
                    <a:pt x="1297" y="481"/>
                  </a:lnTo>
                  <a:lnTo>
                    <a:pt x="1340" y="564"/>
                  </a:lnTo>
                  <a:lnTo>
                    <a:pt x="1378" y="651"/>
                  </a:lnTo>
                  <a:lnTo>
                    <a:pt x="1411" y="741"/>
                  </a:lnTo>
                  <a:lnTo>
                    <a:pt x="1440" y="832"/>
                  </a:lnTo>
                  <a:lnTo>
                    <a:pt x="1464" y="927"/>
                  </a:lnTo>
                  <a:lnTo>
                    <a:pt x="1483" y="1022"/>
                  </a:lnTo>
                  <a:lnTo>
                    <a:pt x="1497" y="1121"/>
                  </a:lnTo>
                  <a:lnTo>
                    <a:pt x="1505" y="1221"/>
                  </a:lnTo>
                  <a:lnTo>
                    <a:pt x="1508" y="1322"/>
                  </a:lnTo>
                  <a:lnTo>
                    <a:pt x="1505" y="1425"/>
                  </a:lnTo>
                  <a:lnTo>
                    <a:pt x="1497" y="1526"/>
                  </a:lnTo>
                  <a:lnTo>
                    <a:pt x="1483" y="1623"/>
                  </a:lnTo>
                  <a:lnTo>
                    <a:pt x="1463" y="1720"/>
                  </a:lnTo>
                  <a:lnTo>
                    <a:pt x="1439" y="1815"/>
                  </a:lnTo>
                  <a:lnTo>
                    <a:pt x="1409" y="1907"/>
                  </a:lnTo>
                  <a:lnTo>
                    <a:pt x="1375" y="1996"/>
                  </a:lnTo>
                  <a:lnTo>
                    <a:pt x="1337" y="2083"/>
                  </a:lnTo>
                  <a:lnTo>
                    <a:pt x="1345" y="2015"/>
                  </a:lnTo>
                  <a:lnTo>
                    <a:pt x="1349" y="1945"/>
                  </a:lnTo>
                  <a:lnTo>
                    <a:pt x="1347" y="1877"/>
                  </a:lnTo>
                  <a:lnTo>
                    <a:pt x="1341" y="1808"/>
                  </a:lnTo>
                  <a:lnTo>
                    <a:pt x="1329" y="1741"/>
                  </a:lnTo>
                  <a:lnTo>
                    <a:pt x="1313" y="1675"/>
                  </a:lnTo>
                  <a:lnTo>
                    <a:pt x="1293" y="1610"/>
                  </a:lnTo>
                  <a:lnTo>
                    <a:pt x="1266" y="1547"/>
                  </a:lnTo>
                  <a:lnTo>
                    <a:pt x="1236" y="1486"/>
                  </a:lnTo>
                  <a:lnTo>
                    <a:pt x="1201" y="1429"/>
                  </a:lnTo>
                  <a:lnTo>
                    <a:pt x="1161" y="1373"/>
                  </a:lnTo>
                  <a:lnTo>
                    <a:pt x="1117" y="1321"/>
                  </a:lnTo>
                  <a:lnTo>
                    <a:pt x="1071" y="1276"/>
                  </a:lnTo>
                  <a:lnTo>
                    <a:pt x="1021" y="1233"/>
                  </a:lnTo>
                  <a:lnTo>
                    <a:pt x="969" y="1195"/>
                  </a:lnTo>
                  <a:lnTo>
                    <a:pt x="915" y="1162"/>
                  </a:lnTo>
                  <a:lnTo>
                    <a:pt x="859" y="1134"/>
                  </a:lnTo>
                  <a:lnTo>
                    <a:pt x="801" y="1111"/>
                  </a:lnTo>
                  <a:lnTo>
                    <a:pt x="741" y="1093"/>
                  </a:lnTo>
                  <a:lnTo>
                    <a:pt x="680" y="1080"/>
                  </a:lnTo>
                  <a:lnTo>
                    <a:pt x="617" y="1072"/>
                  </a:lnTo>
                  <a:lnTo>
                    <a:pt x="554" y="1069"/>
                  </a:lnTo>
                  <a:lnTo>
                    <a:pt x="484" y="1072"/>
                  </a:lnTo>
                  <a:lnTo>
                    <a:pt x="416" y="1082"/>
                  </a:lnTo>
                  <a:lnTo>
                    <a:pt x="349" y="1098"/>
                  </a:lnTo>
                  <a:lnTo>
                    <a:pt x="283" y="1120"/>
                  </a:lnTo>
                  <a:lnTo>
                    <a:pt x="220" y="1148"/>
                  </a:lnTo>
                  <a:lnTo>
                    <a:pt x="160" y="1182"/>
                  </a:lnTo>
                  <a:lnTo>
                    <a:pt x="338" y="952"/>
                  </a:lnTo>
                  <a:lnTo>
                    <a:pt x="591" y="812"/>
                  </a:lnTo>
                  <a:lnTo>
                    <a:pt x="738" y="833"/>
                  </a:lnTo>
                  <a:lnTo>
                    <a:pt x="751" y="755"/>
                  </a:lnTo>
                  <a:lnTo>
                    <a:pt x="570" y="556"/>
                  </a:lnTo>
                  <a:lnTo>
                    <a:pt x="500" y="407"/>
                  </a:lnTo>
                  <a:lnTo>
                    <a:pt x="400" y="407"/>
                  </a:lnTo>
                  <a:lnTo>
                    <a:pt x="338" y="367"/>
                  </a:lnTo>
                  <a:lnTo>
                    <a:pt x="203" y="345"/>
                  </a:lnTo>
                  <a:lnTo>
                    <a:pt x="175" y="519"/>
                  </a:lnTo>
                  <a:lnTo>
                    <a:pt x="12" y="484"/>
                  </a:lnTo>
                  <a:lnTo>
                    <a:pt x="0" y="375"/>
                  </a:lnTo>
                  <a:lnTo>
                    <a:pt x="125" y="345"/>
                  </a:lnTo>
                  <a:lnTo>
                    <a:pt x="166" y="151"/>
                  </a:lnTo>
                  <a:lnTo>
                    <a:pt x="291" y="207"/>
                  </a:lnTo>
                  <a:lnTo>
                    <a:pt x="287" y="289"/>
                  </a:lnTo>
                  <a:lnTo>
                    <a:pt x="382" y="332"/>
                  </a:lnTo>
                  <a:lnTo>
                    <a:pt x="445" y="351"/>
                  </a:lnTo>
                  <a:lnTo>
                    <a:pt x="522" y="308"/>
                  </a:lnTo>
                  <a:lnTo>
                    <a:pt x="453" y="220"/>
                  </a:lnTo>
                  <a:lnTo>
                    <a:pt x="313" y="71"/>
                  </a:lnTo>
                  <a:lnTo>
                    <a:pt x="316" y="0"/>
                  </a:lnTo>
                  <a:close/>
                </a:path>
              </a:pathLst>
            </a:custGeom>
            <a:grpFill/>
            <a:ln w="0">
              <a:noFill/>
              <a:prstDash val="solid"/>
              <a:round/>
            </a:ln>
          </p:spPr>
          <p:txBody>
            <a:bodyPr vert="horz" wrap="square" lIns="91440" tIns="45720" rIns="91440" bIns="45720" numCol="1" anchor="t" anchorCtr="0" compatLnSpc="1"/>
            <a:lstStyle/>
            <a:p>
              <a:endParaRPr lang="en-US">
                <a:latin typeface="FZHei-B01S" panose="02010601030101010101" pitchFamily="2" charset="-122"/>
                <a:ea typeface="FZHei-B01S" panose="02010601030101010101" pitchFamily="2" charset="-122"/>
                <a:sym typeface="FZHei-B01S" panose="02010601030101010101" pitchFamily="2" charset="-122"/>
              </a:endParaRPr>
            </a:p>
          </p:txBody>
        </p:sp>
        <p:sp>
          <p:nvSpPr>
            <p:cNvPr id="32" name="Freeform 292"/>
            <p:cNvSpPr/>
            <p:nvPr/>
          </p:nvSpPr>
          <p:spPr bwMode="auto">
            <a:xfrm>
              <a:off x="2786063" y="4497388"/>
              <a:ext cx="30163" cy="26988"/>
            </a:xfrm>
            <a:custGeom>
              <a:avLst/>
              <a:gdLst>
                <a:gd name="T0" fmla="*/ 118 w 208"/>
                <a:gd name="T1" fmla="*/ 0 h 197"/>
                <a:gd name="T2" fmla="*/ 208 w 208"/>
                <a:gd name="T3" fmla="*/ 45 h 197"/>
                <a:gd name="T4" fmla="*/ 186 w 208"/>
                <a:gd name="T5" fmla="*/ 66 h 197"/>
                <a:gd name="T6" fmla="*/ 165 w 208"/>
                <a:gd name="T7" fmla="*/ 89 h 197"/>
                <a:gd name="T8" fmla="*/ 147 w 208"/>
                <a:gd name="T9" fmla="*/ 109 h 197"/>
                <a:gd name="T10" fmla="*/ 130 w 208"/>
                <a:gd name="T11" fmla="*/ 131 h 197"/>
                <a:gd name="T12" fmla="*/ 81 w 208"/>
                <a:gd name="T13" fmla="*/ 132 h 197"/>
                <a:gd name="T14" fmla="*/ 29 w 208"/>
                <a:gd name="T15" fmla="*/ 197 h 197"/>
                <a:gd name="T16" fmla="*/ 0 w 208"/>
                <a:gd name="T17" fmla="*/ 61 h 197"/>
                <a:gd name="T18" fmla="*/ 118 w 208"/>
                <a:gd name="T19" fmla="*/ 0 h 1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8" h="197">
                  <a:moveTo>
                    <a:pt x="118" y="0"/>
                  </a:moveTo>
                  <a:lnTo>
                    <a:pt x="208" y="45"/>
                  </a:lnTo>
                  <a:lnTo>
                    <a:pt x="186" y="66"/>
                  </a:lnTo>
                  <a:lnTo>
                    <a:pt x="165" y="89"/>
                  </a:lnTo>
                  <a:lnTo>
                    <a:pt x="147" y="109"/>
                  </a:lnTo>
                  <a:lnTo>
                    <a:pt x="130" y="131"/>
                  </a:lnTo>
                  <a:lnTo>
                    <a:pt x="81" y="132"/>
                  </a:lnTo>
                  <a:lnTo>
                    <a:pt x="29" y="197"/>
                  </a:lnTo>
                  <a:lnTo>
                    <a:pt x="0" y="61"/>
                  </a:lnTo>
                  <a:lnTo>
                    <a:pt x="118" y="0"/>
                  </a:lnTo>
                  <a:close/>
                </a:path>
              </a:pathLst>
            </a:custGeom>
            <a:grpFill/>
            <a:ln w="0">
              <a:noFill/>
              <a:prstDash val="solid"/>
              <a:round/>
            </a:ln>
          </p:spPr>
          <p:txBody>
            <a:bodyPr vert="horz" wrap="square" lIns="91440" tIns="45720" rIns="91440" bIns="45720" numCol="1" anchor="t" anchorCtr="0" compatLnSpc="1"/>
            <a:lstStyle/>
            <a:p>
              <a:endParaRPr lang="en-US">
                <a:latin typeface="FZHei-B01S" panose="02010601030101010101" pitchFamily="2" charset="-122"/>
                <a:ea typeface="FZHei-B01S" panose="02010601030101010101" pitchFamily="2" charset="-122"/>
                <a:sym typeface="FZHei-B01S" panose="02010601030101010101" pitchFamily="2" charset="-122"/>
              </a:endParaRPr>
            </a:p>
          </p:txBody>
        </p:sp>
        <p:sp>
          <p:nvSpPr>
            <p:cNvPr id="33" name="Freeform 293"/>
            <p:cNvSpPr/>
            <p:nvPr/>
          </p:nvSpPr>
          <p:spPr bwMode="auto">
            <a:xfrm>
              <a:off x="2860675" y="4702175"/>
              <a:ext cx="52388" cy="20638"/>
            </a:xfrm>
            <a:custGeom>
              <a:avLst/>
              <a:gdLst>
                <a:gd name="T0" fmla="*/ 368 w 368"/>
                <a:gd name="T1" fmla="*/ 0 h 153"/>
                <a:gd name="T2" fmla="*/ 298 w 368"/>
                <a:gd name="T3" fmla="*/ 38 h 153"/>
                <a:gd name="T4" fmla="*/ 227 w 368"/>
                <a:gd name="T5" fmla="*/ 73 h 153"/>
                <a:gd name="T6" fmla="*/ 152 w 368"/>
                <a:gd name="T7" fmla="*/ 105 h 153"/>
                <a:gd name="T8" fmla="*/ 77 w 368"/>
                <a:gd name="T9" fmla="*/ 131 h 153"/>
                <a:gd name="T10" fmla="*/ 0 w 368"/>
                <a:gd name="T11" fmla="*/ 153 h 153"/>
                <a:gd name="T12" fmla="*/ 28 w 368"/>
                <a:gd name="T13" fmla="*/ 44 h 153"/>
                <a:gd name="T14" fmla="*/ 83 w 368"/>
                <a:gd name="T15" fmla="*/ 5 h 153"/>
                <a:gd name="T16" fmla="*/ 148 w 368"/>
                <a:gd name="T17" fmla="*/ 13 h 153"/>
                <a:gd name="T18" fmla="*/ 215 w 368"/>
                <a:gd name="T19" fmla="*/ 16 h 153"/>
                <a:gd name="T20" fmla="*/ 266 w 368"/>
                <a:gd name="T21" fmla="*/ 14 h 153"/>
                <a:gd name="T22" fmla="*/ 317 w 368"/>
                <a:gd name="T23" fmla="*/ 9 h 153"/>
                <a:gd name="T24" fmla="*/ 368 w 368"/>
                <a:gd name="T25" fmla="*/ 0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68" h="153">
                  <a:moveTo>
                    <a:pt x="368" y="0"/>
                  </a:moveTo>
                  <a:lnTo>
                    <a:pt x="298" y="38"/>
                  </a:lnTo>
                  <a:lnTo>
                    <a:pt x="227" y="73"/>
                  </a:lnTo>
                  <a:lnTo>
                    <a:pt x="152" y="105"/>
                  </a:lnTo>
                  <a:lnTo>
                    <a:pt x="77" y="131"/>
                  </a:lnTo>
                  <a:lnTo>
                    <a:pt x="0" y="153"/>
                  </a:lnTo>
                  <a:lnTo>
                    <a:pt x="28" y="44"/>
                  </a:lnTo>
                  <a:lnTo>
                    <a:pt x="83" y="5"/>
                  </a:lnTo>
                  <a:lnTo>
                    <a:pt x="148" y="13"/>
                  </a:lnTo>
                  <a:lnTo>
                    <a:pt x="215" y="16"/>
                  </a:lnTo>
                  <a:lnTo>
                    <a:pt x="266" y="14"/>
                  </a:lnTo>
                  <a:lnTo>
                    <a:pt x="317" y="9"/>
                  </a:lnTo>
                  <a:lnTo>
                    <a:pt x="368" y="0"/>
                  </a:lnTo>
                  <a:close/>
                </a:path>
              </a:pathLst>
            </a:custGeom>
            <a:grpFill/>
            <a:ln w="0">
              <a:noFill/>
              <a:prstDash val="solid"/>
              <a:round/>
            </a:ln>
          </p:spPr>
          <p:txBody>
            <a:bodyPr vert="horz" wrap="square" lIns="91440" tIns="45720" rIns="91440" bIns="45720" numCol="1" anchor="t" anchorCtr="0" compatLnSpc="1"/>
            <a:lstStyle/>
            <a:p>
              <a:endParaRPr lang="en-US">
                <a:latin typeface="FZHei-B01S" panose="02010601030101010101" pitchFamily="2" charset="-122"/>
                <a:ea typeface="FZHei-B01S" panose="02010601030101010101" pitchFamily="2" charset="-122"/>
                <a:sym typeface="FZHei-B01S" panose="02010601030101010101" pitchFamily="2" charset="-122"/>
              </a:endParaRPr>
            </a:p>
          </p:txBody>
        </p:sp>
        <p:sp>
          <p:nvSpPr>
            <p:cNvPr id="34" name="Freeform 294"/>
            <p:cNvSpPr/>
            <p:nvPr/>
          </p:nvSpPr>
          <p:spPr bwMode="auto">
            <a:xfrm>
              <a:off x="2587625" y="4395788"/>
              <a:ext cx="249238" cy="333375"/>
            </a:xfrm>
            <a:custGeom>
              <a:avLst/>
              <a:gdLst>
                <a:gd name="T0" fmla="*/ 210 w 1723"/>
                <a:gd name="T1" fmla="*/ 95 h 2519"/>
                <a:gd name="T2" fmla="*/ 468 w 1723"/>
                <a:gd name="T3" fmla="*/ 157 h 2519"/>
                <a:gd name="T4" fmla="*/ 884 w 1723"/>
                <a:gd name="T5" fmla="*/ 389 h 2519"/>
                <a:gd name="T6" fmla="*/ 1103 w 1723"/>
                <a:gd name="T7" fmla="*/ 976 h 2519"/>
                <a:gd name="T8" fmla="*/ 1141 w 1723"/>
                <a:gd name="T9" fmla="*/ 862 h 2519"/>
                <a:gd name="T10" fmla="*/ 1389 w 1723"/>
                <a:gd name="T11" fmla="*/ 1094 h 2519"/>
                <a:gd name="T12" fmla="*/ 1344 w 1723"/>
                <a:gd name="T13" fmla="*/ 1213 h 2519"/>
                <a:gd name="T14" fmla="*/ 1316 w 1723"/>
                <a:gd name="T15" fmla="*/ 1341 h 2519"/>
                <a:gd name="T16" fmla="*/ 1307 w 1723"/>
                <a:gd name="T17" fmla="*/ 1472 h 2519"/>
                <a:gd name="T18" fmla="*/ 1317 w 1723"/>
                <a:gd name="T19" fmla="*/ 1609 h 2519"/>
                <a:gd name="T20" fmla="*/ 1346 w 1723"/>
                <a:gd name="T21" fmla="*/ 1741 h 2519"/>
                <a:gd name="T22" fmla="*/ 1394 w 1723"/>
                <a:gd name="T23" fmla="*/ 1865 h 2519"/>
                <a:gd name="T24" fmla="*/ 1459 w 1723"/>
                <a:gd name="T25" fmla="*/ 1979 h 2519"/>
                <a:gd name="T26" fmla="*/ 1541 w 1723"/>
                <a:gd name="T27" fmla="*/ 2083 h 2519"/>
                <a:gd name="T28" fmla="*/ 1628 w 1723"/>
                <a:gd name="T29" fmla="*/ 2165 h 2519"/>
                <a:gd name="T30" fmla="*/ 1723 w 1723"/>
                <a:gd name="T31" fmla="*/ 2230 h 2519"/>
                <a:gd name="T32" fmla="*/ 1714 w 1723"/>
                <a:gd name="T33" fmla="*/ 2268 h 2519"/>
                <a:gd name="T34" fmla="*/ 1708 w 1723"/>
                <a:gd name="T35" fmla="*/ 2294 h 2519"/>
                <a:gd name="T36" fmla="*/ 1706 w 1723"/>
                <a:gd name="T37" fmla="*/ 2304 h 2519"/>
                <a:gd name="T38" fmla="*/ 1659 w 1723"/>
                <a:gd name="T39" fmla="*/ 2513 h 2519"/>
                <a:gd name="T40" fmla="*/ 1530 w 1723"/>
                <a:gd name="T41" fmla="*/ 2519 h 2519"/>
                <a:gd name="T42" fmla="*/ 1338 w 1723"/>
                <a:gd name="T43" fmla="*/ 2506 h 2519"/>
                <a:gd name="T44" fmla="*/ 1154 w 1723"/>
                <a:gd name="T45" fmla="*/ 2468 h 2519"/>
                <a:gd name="T46" fmla="*/ 977 w 1723"/>
                <a:gd name="T47" fmla="*/ 2407 h 2519"/>
                <a:gd name="T48" fmla="*/ 810 w 1723"/>
                <a:gd name="T49" fmla="*/ 2325 h 2519"/>
                <a:gd name="T50" fmla="*/ 656 w 1723"/>
                <a:gd name="T51" fmla="*/ 2222 h 2519"/>
                <a:gd name="T52" fmla="*/ 514 w 1723"/>
                <a:gd name="T53" fmla="*/ 2101 h 2519"/>
                <a:gd name="T54" fmla="*/ 387 w 1723"/>
                <a:gd name="T55" fmla="*/ 1963 h 2519"/>
                <a:gd name="T56" fmla="*/ 274 w 1723"/>
                <a:gd name="T57" fmla="*/ 1809 h 2519"/>
                <a:gd name="T58" fmla="*/ 180 w 1723"/>
                <a:gd name="T59" fmla="*/ 1641 h 2519"/>
                <a:gd name="T60" fmla="*/ 103 w 1723"/>
                <a:gd name="T61" fmla="*/ 1461 h 2519"/>
                <a:gd name="T62" fmla="*/ 47 w 1723"/>
                <a:gd name="T63" fmla="*/ 1270 h 2519"/>
                <a:gd name="T64" fmla="*/ 12 w 1723"/>
                <a:gd name="T65" fmla="*/ 1070 h 2519"/>
                <a:gd name="T66" fmla="*/ 0 w 1723"/>
                <a:gd name="T67" fmla="*/ 862 h 2519"/>
                <a:gd name="T68" fmla="*/ 11 w 1723"/>
                <a:gd name="T69" fmla="*/ 662 h 2519"/>
                <a:gd name="T70" fmla="*/ 44 w 1723"/>
                <a:gd name="T71" fmla="*/ 470 h 2519"/>
                <a:gd name="T72" fmla="*/ 96 w 1723"/>
                <a:gd name="T73" fmla="*/ 285 h 2519"/>
                <a:gd name="T74" fmla="*/ 168 w 1723"/>
                <a:gd name="T75" fmla="*/ 111 h 2519"/>
                <a:gd name="T76" fmla="*/ 320 w 1723"/>
                <a:gd name="T77" fmla="*/ 0 h 25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723" h="2519">
                  <a:moveTo>
                    <a:pt x="320" y="0"/>
                  </a:moveTo>
                  <a:lnTo>
                    <a:pt x="210" y="95"/>
                  </a:lnTo>
                  <a:lnTo>
                    <a:pt x="296" y="157"/>
                  </a:lnTo>
                  <a:lnTo>
                    <a:pt x="468" y="157"/>
                  </a:lnTo>
                  <a:lnTo>
                    <a:pt x="724" y="107"/>
                  </a:lnTo>
                  <a:lnTo>
                    <a:pt x="884" y="389"/>
                  </a:lnTo>
                  <a:lnTo>
                    <a:pt x="884" y="655"/>
                  </a:lnTo>
                  <a:lnTo>
                    <a:pt x="1103" y="976"/>
                  </a:lnTo>
                  <a:lnTo>
                    <a:pt x="1141" y="976"/>
                  </a:lnTo>
                  <a:lnTo>
                    <a:pt x="1141" y="862"/>
                  </a:lnTo>
                  <a:lnTo>
                    <a:pt x="1225" y="1054"/>
                  </a:lnTo>
                  <a:lnTo>
                    <a:pt x="1389" y="1094"/>
                  </a:lnTo>
                  <a:lnTo>
                    <a:pt x="1365" y="1153"/>
                  </a:lnTo>
                  <a:lnTo>
                    <a:pt x="1344" y="1213"/>
                  </a:lnTo>
                  <a:lnTo>
                    <a:pt x="1328" y="1277"/>
                  </a:lnTo>
                  <a:lnTo>
                    <a:pt x="1316" y="1341"/>
                  </a:lnTo>
                  <a:lnTo>
                    <a:pt x="1309" y="1406"/>
                  </a:lnTo>
                  <a:lnTo>
                    <a:pt x="1307" y="1472"/>
                  </a:lnTo>
                  <a:lnTo>
                    <a:pt x="1309" y="1542"/>
                  </a:lnTo>
                  <a:lnTo>
                    <a:pt x="1317" y="1609"/>
                  </a:lnTo>
                  <a:lnTo>
                    <a:pt x="1329" y="1676"/>
                  </a:lnTo>
                  <a:lnTo>
                    <a:pt x="1346" y="1741"/>
                  </a:lnTo>
                  <a:lnTo>
                    <a:pt x="1368" y="1803"/>
                  </a:lnTo>
                  <a:lnTo>
                    <a:pt x="1394" y="1865"/>
                  </a:lnTo>
                  <a:lnTo>
                    <a:pt x="1424" y="1923"/>
                  </a:lnTo>
                  <a:lnTo>
                    <a:pt x="1459" y="1979"/>
                  </a:lnTo>
                  <a:lnTo>
                    <a:pt x="1498" y="2032"/>
                  </a:lnTo>
                  <a:lnTo>
                    <a:pt x="1541" y="2083"/>
                  </a:lnTo>
                  <a:lnTo>
                    <a:pt x="1583" y="2126"/>
                  </a:lnTo>
                  <a:lnTo>
                    <a:pt x="1628" y="2165"/>
                  </a:lnTo>
                  <a:lnTo>
                    <a:pt x="1675" y="2200"/>
                  </a:lnTo>
                  <a:lnTo>
                    <a:pt x="1723" y="2230"/>
                  </a:lnTo>
                  <a:lnTo>
                    <a:pt x="1718" y="2251"/>
                  </a:lnTo>
                  <a:lnTo>
                    <a:pt x="1714" y="2268"/>
                  </a:lnTo>
                  <a:lnTo>
                    <a:pt x="1711" y="2283"/>
                  </a:lnTo>
                  <a:lnTo>
                    <a:pt x="1708" y="2294"/>
                  </a:lnTo>
                  <a:lnTo>
                    <a:pt x="1706" y="2302"/>
                  </a:lnTo>
                  <a:lnTo>
                    <a:pt x="1706" y="2304"/>
                  </a:lnTo>
                  <a:lnTo>
                    <a:pt x="1722" y="2505"/>
                  </a:lnTo>
                  <a:lnTo>
                    <a:pt x="1659" y="2513"/>
                  </a:lnTo>
                  <a:lnTo>
                    <a:pt x="1594" y="2517"/>
                  </a:lnTo>
                  <a:lnTo>
                    <a:pt x="1530" y="2519"/>
                  </a:lnTo>
                  <a:lnTo>
                    <a:pt x="1433" y="2516"/>
                  </a:lnTo>
                  <a:lnTo>
                    <a:pt x="1338" y="2506"/>
                  </a:lnTo>
                  <a:lnTo>
                    <a:pt x="1245" y="2490"/>
                  </a:lnTo>
                  <a:lnTo>
                    <a:pt x="1154" y="2468"/>
                  </a:lnTo>
                  <a:lnTo>
                    <a:pt x="1064" y="2441"/>
                  </a:lnTo>
                  <a:lnTo>
                    <a:pt x="977" y="2407"/>
                  </a:lnTo>
                  <a:lnTo>
                    <a:pt x="893" y="2369"/>
                  </a:lnTo>
                  <a:lnTo>
                    <a:pt x="810" y="2325"/>
                  </a:lnTo>
                  <a:lnTo>
                    <a:pt x="732" y="2276"/>
                  </a:lnTo>
                  <a:lnTo>
                    <a:pt x="656" y="2222"/>
                  </a:lnTo>
                  <a:lnTo>
                    <a:pt x="583" y="2164"/>
                  </a:lnTo>
                  <a:lnTo>
                    <a:pt x="514" y="2101"/>
                  </a:lnTo>
                  <a:lnTo>
                    <a:pt x="448" y="2034"/>
                  </a:lnTo>
                  <a:lnTo>
                    <a:pt x="387" y="1963"/>
                  </a:lnTo>
                  <a:lnTo>
                    <a:pt x="328" y="1888"/>
                  </a:lnTo>
                  <a:lnTo>
                    <a:pt x="274" y="1809"/>
                  </a:lnTo>
                  <a:lnTo>
                    <a:pt x="225" y="1727"/>
                  </a:lnTo>
                  <a:lnTo>
                    <a:pt x="180" y="1641"/>
                  </a:lnTo>
                  <a:lnTo>
                    <a:pt x="139" y="1553"/>
                  </a:lnTo>
                  <a:lnTo>
                    <a:pt x="103" y="1461"/>
                  </a:lnTo>
                  <a:lnTo>
                    <a:pt x="72" y="1367"/>
                  </a:lnTo>
                  <a:lnTo>
                    <a:pt x="47" y="1270"/>
                  </a:lnTo>
                  <a:lnTo>
                    <a:pt x="27" y="1171"/>
                  </a:lnTo>
                  <a:lnTo>
                    <a:pt x="12" y="1070"/>
                  </a:lnTo>
                  <a:lnTo>
                    <a:pt x="3" y="968"/>
                  </a:lnTo>
                  <a:lnTo>
                    <a:pt x="0" y="862"/>
                  </a:lnTo>
                  <a:lnTo>
                    <a:pt x="3" y="761"/>
                  </a:lnTo>
                  <a:lnTo>
                    <a:pt x="11" y="662"/>
                  </a:lnTo>
                  <a:lnTo>
                    <a:pt x="25" y="565"/>
                  </a:lnTo>
                  <a:lnTo>
                    <a:pt x="44" y="470"/>
                  </a:lnTo>
                  <a:lnTo>
                    <a:pt x="68" y="376"/>
                  </a:lnTo>
                  <a:lnTo>
                    <a:pt x="96" y="285"/>
                  </a:lnTo>
                  <a:lnTo>
                    <a:pt x="131" y="197"/>
                  </a:lnTo>
                  <a:lnTo>
                    <a:pt x="168" y="111"/>
                  </a:lnTo>
                  <a:lnTo>
                    <a:pt x="210" y="27"/>
                  </a:lnTo>
                  <a:lnTo>
                    <a:pt x="320" y="0"/>
                  </a:lnTo>
                  <a:close/>
                </a:path>
              </a:pathLst>
            </a:custGeom>
            <a:grpFill/>
            <a:ln w="0">
              <a:noFill/>
              <a:prstDash val="solid"/>
              <a:round/>
            </a:ln>
          </p:spPr>
          <p:txBody>
            <a:bodyPr vert="horz" wrap="square" lIns="91440" tIns="45720" rIns="91440" bIns="45720" numCol="1" anchor="t" anchorCtr="0" compatLnSpc="1"/>
            <a:lstStyle/>
            <a:p>
              <a:endParaRPr lang="en-US">
                <a:latin typeface="FZHei-B01S" panose="02010601030101010101" pitchFamily="2" charset="-122"/>
                <a:ea typeface="FZHei-B01S" panose="02010601030101010101" pitchFamily="2" charset="-122"/>
                <a:sym typeface="FZHei-B01S" panose="02010601030101010101" pitchFamily="2" charset="-122"/>
              </a:endParaRPr>
            </a:p>
          </p:txBody>
        </p:sp>
        <p:sp>
          <p:nvSpPr>
            <p:cNvPr id="35" name="Freeform 295"/>
            <p:cNvSpPr>
              <a:spLocks noEditPoints="1"/>
            </p:cNvSpPr>
            <p:nvPr/>
          </p:nvSpPr>
          <p:spPr bwMode="auto">
            <a:xfrm>
              <a:off x="2638425" y="4291013"/>
              <a:ext cx="263525" cy="79375"/>
            </a:xfrm>
            <a:custGeom>
              <a:avLst/>
              <a:gdLst>
                <a:gd name="T0" fmla="*/ 782 w 1831"/>
                <a:gd name="T1" fmla="*/ 179 h 603"/>
                <a:gd name="T2" fmla="*/ 779 w 1831"/>
                <a:gd name="T3" fmla="*/ 185 h 603"/>
                <a:gd name="T4" fmla="*/ 773 w 1831"/>
                <a:gd name="T5" fmla="*/ 194 h 603"/>
                <a:gd name="T6" fmla="*/ 763 w 1831"/>
                <a:gd name="T7" fmla="*/ 204 h 603"/>
                <a:gd name="T8" fmla="*/ 750 w 1831"/>
                <a:gd name="T9" fmla="*/ 214 h 603"/>
                <a:gd name="T10" fmla="*/ 737 w 1831"/>
                <a:gd name="T11" fmla="*/ 225 h 603"/>
                <a:gd name="T12" fmla="*/ 724 w 1831"/>
                <a:gd name="T13" fmla="*/ 235 h 603"/>
                <a:gd name="T14" fmla="*/ 711 w 1831"/>
                <a:gd name="T15" fmla="*/ 246 h 603"/>
                <a:gd name="T16" fmla="*/ 699 w 1831"/>
                <a:gd name="T17" fmla="*/ 254 h 603"/>
                <a:gd name="T18" fmla="*/ 690 w 1831"/>
                <a:gd name="T19" fmla="*/ 261 h 603"/>
                <a:gd name="T20" fmla="*/ 683 w 1831"/>
                <a:gd name="T21" fmla="*/ 266 h 603"/>
                <a:gd name="T22" fmla="*/ 681 w 1831"/>
                <a:gd name="T23" fmla="*/ 267 h 603"/>
                <a:gd name="T24" fmla="*/ 782 w 1831"/>
                <a:gd name="T25" fmla="*/ 331 h 603"/>
                <a:gd name="T26" fmla="*/ 990 w 1831"/>
                <a:gd name="T27" fmla="*/ 271 h 603"/>
                <a:gd name="T28" fmla="*/ 941 w 1831"/>
                <a:gd name="T29" fmla="*/ 179 h 603"/>
                <a:gd name="T30" fmla="*/ 851 w 1831"/>
                <a:gd name="T31" fmla="*/ 210 h 603"/>
                <a:gd name="T32" fmla="*/ 782 w 1831"/>
                <a:gd name="T33" fmla="*/ 179 h 603"/>
                <a:gd name="T34" fmla="*/ 1401 w 1831"/>
                <a:gd name="T35" fmla="*/ 72 h 603"/>
                <a:gd name="T36" fmla="*/ 1244 w 1831"/>
                <a:gd name="T37" fmla="*/ 166 h 603"/>
                <a:gd name="T38" fmla="*/ 1155 w 1831"/>
                <a:gd name="T39" fmla="*/ 226 h 603"/>
                <a:gd name="T40" fmla="*/ 1217 w 1831"/>
                <a:gd name="T41" fmla="*/ 270 h 603"/>
                <a:gd name="T42" fmla="*/ 1356 w 1831"/>
                <a:gd name="T43" fmla="*/ 255 h 603"/>
                <a:gd name="T44" fmla="*/ 1502 w 1831"/>
                <a:gd name="T45" fmla="*/ 135 h 603"/>
                <a:gd name="T46" fmla="*/ 1401 w 1831"/>
                <a:gd name="T47" fmla="*/ 72 h 603"/>
                <a:gd name="T48" fmla="*/ 1180 w 1831"/>
                <a:gd name="T49" fmla="*/ 0 h 603"/>
                <a:gd name="T50" fmla="*/ 1180 w 1831"/>
                <a:gd name="T51" fmla="*/ 0 h 603"/>
                <a:gd name="T52" fmla="*/ 1267 w 1831"/>
                <a:gd name="T53" fmla="*/ 4 h 603"/>
                <a:gd name="T54" fmla="*/ 1352 w 1831"/>
                <a:gd name="T55" fmla="*/ 11 h 603"/>
                <a:gd name="T56" fmla="*/ 1436 w 1831"/>
                <a:gd name="T57" fmla="*/ 24 h 603"/>
                <a:gd name="T58" fmla="*/ 1519 w 1831"/>
                <a:gd name="T59" fmla="*/ 43 h 603"/>
                <a:gd name="T60" fmla="*/ 1600 w 1831"/>
                <a:gd name="T61" fmla="*/ 66 h 603"/>
                <a:gd name="T62" fmla="*/ 1679 w 1831"/>
                <a:gd name="T63" fmla="*/ 93 h 603"/>
                <a:gd name="T64" fmla="*/ 1756 w 1831"/>
                <a:gd name="T65" fmla="*/ 124 h 603"/>
                <a:gd name="T66" fmla="*/ 1831 w 1831"/>
                <a:gd name="T67" fmla="*/ 160 h 603"/>
                <a:gd name="T68" fmla="*/ 1776 w 1831"/>
                <a:gd name="T69" fmla="*/ 169 h 603"/>
                <a:gd name="T70" fmla="*/ 1626 w 1831"/>
                <a:gd name="T71" fmla="*/ 145 h 603"/>
                <a:gd name="T72" fmla="*/ 1521 w 1831"/>
                <a:gd name="T73" fmla="*/ 221 h 603"/>
                <a:gd name="T74" fmla="*/ 1445 w 1831"/>
                <a:gd name="T75" fmla="*/ 311 h 603"/>
                <a:gd name="T76" fmla="*/ 1171 w 1831"/>
                <a:gd name="T77" fmla="*/ 338 h 603"/>
                <a:gd name="T78" fmla="*/ 1059 w 1831"/>
                <a:gd name="T79" fmla="*/ 319 h 603"/>
                <a:gd name="T80" fmla="*/ 981 w 1831"/>
                <a:gd name="T81" fmla="*/ 449 h 603"/>
                <a:gd name="T82" fmla="*/ 757 w 1831"/>
                <a:gd name="T83" fmla="*/ 463 h 603"/>
                <a:gd name="T84" fmla="*/ 616 w 1831"/>
                <a:gd name="T85" fmla="*/ 420 h 603"/>
                <a:gd name="T86" fmla="*/ 490 w 1831"/>
                <a:gd name="T87" fmla="*/ 494 h 603"/>
                <a:gd name="T88" fmla="*/ 218 w 1831"/>
                <a:gd name="T89" fmla="*/ 535 h 603"/>
                <a:gd name="T90" fmla="*/ 0 w 1831"/>
                <a:gd name="T91" fmla="*/ 603 h 603"/>
                <a:gd name="T92" fmla="*/ 0 w 1831"/>
                <a:gd name="T93" fmla="*/ 603 h 603"/>
                <a:gd name="T94" fmla="*/ 58 w 1831"/>
                <a:gd name="T95" fmla="*/ 531 h 603"/>
                <a:gd name="T96" fmla="*/ 120 w 1831"/>
                <a:gd name="T97" fmla="*/ 463 h 603"/>
                <a:gd name="T98" fmla="*/ 185 w 1831"/>
                <a:gd name="T99" fmla="*/ 399 h 603"/>
                <a:gd name="T100" fmla="*/ 253 w 1831"/>
                <a:gd name="T101" fmla="*/ 338 h 603"/>
                <a:gd name="T102" fmla="*/ 325 w 1831"/>
                <a:gd name="T103" fmla="*/ 283 h 603"/>
                <a:gd name="T104" fmla="*/ 400 w 1831"/>
                <a:gd name="T105" fmla="*/ 232 h 603"/>
                <a:gd name="T106" fmla="*/ 477 w 1831"/>
                <a:gd name="T107" fmla="*/ 185 h 603"/>
                <a:gd name="T108" fmla="*/ 558 w 1831"/>
                <a:gd name="T109" fmla="*/ 144 h 603"/>
                <a:gd name="T110" fmla="*/ 640 w 1831"/>
                <a:gd name="T111" fmla="*/ 107 h 603"/>
                <a:gd name="T112" fmla="*/ 725 w 1831"/>
                <a:gd name="T113" fmla="*/ 75 h 603"/>
                <a:gd name="T114" fmla="*/ 813 w 1831"/>
                <a:gd name="T115" fmla="*/ 49 h 603"/>
                <a:gd name="T116" fmla="*/ 902 w 1831"/>
                <a:gd name="T117" fmla="*/ 27 h 603"/>
                <a:gd name="T118" fmla="*/ 992 w 1831"/>
                <a:gd name="T119" fmla="*/ 13 h 603"/>
                <a:gd name="T120" fmla="*/ 1086 w 1831"/>
                <a:gd name="T121" fmla="*/ 4 h 603"/>
                <a:gd name="T122" fmla="*/ 1180 w 1831"/>
                <a:gd name="T123" fmla="*/ 0 h 6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831" h="603">
                  <a:moveTo>
                    <a:pt x="782" y="179"/>
                  </a:moveTo>
                  <a:lnTo>
                    <a:pt x="779" y="185"/>
                  </a:lnTo>
                  <a:lnTo>
                    <a:pt x="773" y="194"/>
                  </a:lnTo>
                  <a:lnTo>
                    <a:pt x="763" y="204"/>
                  </a:lnTo>
                  <a:lnTo>
                    <a:pt x="750" y="214"/>
                  </a:lnTo>
                  <a:lnTo>
                    <a:pt x="737" y="225"/>
                  </a:lnTo>
                  <a:lnTo>
                    <a:pt x="724" y="235"/>
                  </a:lnTo>
                  <a:lnTo>
                    <a:pt x="711" y="246"/>
                  </a:lnTo>
                  <a:lnTo>
                    <a:pt x="699" y="254"/>
                  </a:lnTo>
                  <a:lnTo>
                    <a:pt x="690" y="261"/>
                  </a:lnTo>
                  <a:lnTo>
                    <a:pt x="683" y="266"/>
                  </a:lnTo>
                  <a:lnTo>
                    <a:pt x="681" y="267"/>
                  </a:lnTo>
                  <a:lnTo>
                    <a:pt x="782" y="331"/>
                  </a:lnTo>
                  <a:lnTo>
                    <a:pt x="990" y="271"/>
                  </a:lnTo>
                  <a:lnTo>
                    <a:pt x="941" y="179"/>
                  </a:lnTo>
                  <a:lnTo>
                    <a:pt x="851" y="210"/>
                  </a:lnTo>
                  <a:lnTo>
                    <a:pt x="782" y="179"/>
                  </a:lnTo>
                  <a:close/>
                  <a:moveTo>
                    <a:pt x="1401" y="72"/>
                  </a:moveTo>
                  <a:lnTo>
                    <a:pt x="1244" y="166"/>
                  </a:lnTo>
                  <a:lnTo>
                    <a:pt x="1155" y="226"/>
                  </a:lnTo>
                  <a:lnTo>
                    <a:pt x="1217" y="270"/>
                  </a:lnTo>
                  <a:lnTo>
                    <a:pt x="1356" y="255"/>
                  </a:lnTo>
                  <a:lnTo>
                    <a:pt x="1502" y="135"/>
                  </a:lnTo>
                  <a:lnTo>
                    <a:pt x="1401" y="72"/>
                  </a:lnTo>
                  <a:close/>
                  <a:moveTo>
                    <a:pt x="1180" y="0"/>
                  </a:moveTo>
                  <a:lnTo>
                    <a:pt x="1180" y="0"/>
                  </a:lnTo>
                  <a:lnTo>
                    <a:pt x="1267" y="4"/>
                  </a:lnTo>
                  <a:lnTo>
                    <a:pt x="1352" y="11"/>
                  </a:lnTo>
                  <a:lnTo>
                    <a:pt x="1436" y="24"/>
                  </a:lnTo>
                  <a:lnTo>
                    <a:pt x="1519" y="43"/>
                  </a:lnTo>
                  <a:lnTo>
                    <a:pt x="1600" y="66"/>
                  </a:lnTo>
                  <a:lnTo>
                    <a:pt x="1679" y="93"/>
                  </a:lnTo>
                  <a:lnTo>
                    <a:pt x="1756" y="124"/>
                  </a:lnTo>
                  <a:lnTo>
                    <a:pt x="1831" y="160"/>
                  </a:lnTo>
                  <a:lnTo>
                    <a:pt x="1776" y="169"/>
                  </a:lnTo>
                  <a:lnTo>
                    <a:pt x="1626" y="145"/>
                  </a:lnTo>
                  <a:lnTo>
                    <a:pt x="1521" y="221"/>
                  </a:lnTo>
                  <a:lnTo>
                    <a:pt x="1445" y="311"/>
                  </a:lnTo>
                  <a:lnTo>
                    <a:pt x="1171" y="338"/>
                  </a:lnTo>
                  <a:lnTo>
                    <a:pt x="1059" y="319"/>
                  </a:lnTo>
                  <a:lnTo>
                    <a:pt x="981" y="449"/>
                  </a:lnTo>
                  <a:lnTo>
                    <a:pt x="757" y="463"/>
                  </a:lnTo>
                  <a:lnTo>
                    <a:pt x="616" y="420"/>
                  </a:lnTo>
                  <a:lnTo>
                    <a:pt x="490" y="494"/>
                  </a:lnTo>
                  <a:lnTo>
                    <a:pt x="218" y="535"/>
                  </a:lnTo>
                  <a:lnTo>
                    <a:pt x="0" y="603"/>
                  </a:lnTo>
                  <a:lnTo>
                    <a:pt x="0" y="603"/>
                  </a:lnTo>
                  <a:lnTo>
                    <a:pt x="58" y="531"/>
                  </a:lnTo>
                  <a:lnTo>
                    <a:pt x="120" y="463"/>
                  </a:lnTo>
                  <a:lnTo>
                    <a:pt x="185" y="399"/>
                  </a:lnTo>
                  <a:lnTo>
                    <a:pt x="253" y="338"/>
                  </a:lnTo>
                  <a:lnTo>
                    <a:pt x="325" y="283"/>
                  </a:lnTo>
                  <a:lnTo>
                    <a:pt x="400" y="232"/>
                  </a:lnTo>
                  <a:lnTo>
                    <a:pt x="477" y="185"/>
                  </a:lnTo>
                  <a:lnTo>
                    <a:pt x="558" y="144"/>
                  </a:lnTo>
                  <a:lnTo>
                    <a:pt x="640" y="107"/>
                  </a:lnTo>
                  <a:lnTo>
                    <a:pt x="725" y="75"/>
                  </a:lnTo>
                  <a:lnTo>
                    <a:pt x="813" y="49"/>
                  </a:lnTo>
                  <a:lnTo>
                    <a:pt x="902" y="27"/>
                  </a:lnTo>
                  <a:lnTo>
                    <a:pt x="992" y="13"/>
                  </a:lnTo>
                  <a:lnTo>
                    <a:pt x="1086" y="4"/>
                  </a:lnTo>
                  <a:lnTo>
                    <a:pt x="1180" y="0"/>
                  </a:lnTo>
                  <a:close/>
                </a:path>
              </a:pathLst>
            </a:custGeom>
            <a:grpFill/>
            <a:ln w="0">
              <a:noFill/>
              <a:prstDash val="solid"/>
              <a:round/>
            </a:ln>
          </p:spPr>
          <p:txBody>
            <a:bodyPr vert="horz" wrap="square" lIns="91440" tIns="45720" rIns="91440" bIns="45720" numCol="1" anchor="t" anchorCtr="0" compatLnSpc="1"/>
            <a:lstStyle/>
            <a:p>
              <a:endParaRPr lang="en-US">
                <a:latin typeface="FZHei-B01S" panose="02010601030101010101" pitchFamily="2" charset="-122"/>
                <a:ea typeface="FZHei-B01S" panose="02010601030101010101" pitchFamily="2" charset="-122"/>
                <a:sym typeface="FZHei-B01S" panose="02010601030101010101" pitchFamily="2" charset="-122"/>
              </a:endParaRPr>
            </a:p>
          </p:txBody>
        </p:sp>
      </p:grpSp>
      <p:grpSp>
        <p:nvGrpSpPr>
          <p:cNvPr id="36" name="Group 35"/>
          <p:cNvGrpSpPr/>
          <p:nvPr/>
        </p:nvGrpSpPr>
        <p:grpSpPr>
          <a:xfrm>
            <a:off x="1205082" y="3367910"/>
            <a:ext cx="477900" cy="702943"/>
            <a:chOff x="9209088" y="5059363"/>
            <a:chExt cx="300038" cy="441324"/>
          </a:xfrm>
          <a:solidFill>
            <a:schemeClr val="accent1"/>
          </a:solidFill>
        </p:grpSpPr>
        <p:sp>
          <p:nvSpPr>
            <p:cNvPr id="37" name="Freeform 412"/>
            <p:cNvSpPr/>
            <p:nvPr/>
          </p:nvSpPr>
          <p:spPr bwMode="auto">
            <a:xfrm>
              <a:off x="9313863" y="5059363"/>
              <a:ext cx="90488" cy="90487"/>
            </a:xfrm>
            <a:custGeom>
              <a:avLst/>
              <a:gdLst>
                <a:gd name="T0" fmla="*/ 343 w 686"/>
                <a:gd name="T1" fmla="*/ 0 h 686"/>
                <a:gd name="T2" fmla="*/ 390 w 686"/>
                <a:gd name="T3" fmla="*/ 3 h 686"/>
                <a:gd name="T4" fmla="*/ 435 w 686"/>
                <a:gd name="T5" fmla="*/ 12 h 686"/>
                <a:gd name="T6" fmla="*/ 477 w 686"/>
                <a:gd name="T7" fmla="*/ 27 h 686"/>
                <a:gd name="T8" fmla="*/ 517 w 686"/>
                <a:gd name="T9" fmla="*/ 46 h 686"/>
                <a:gd name="T10" fmla="*/ 553 w 686"/>
                <a:gd name="T11" fmla="*/ 71 h 686"/>
                <a:gd name="T12" fmla="*/ 586 w 686"/>
                <a:gd name="T13" fmla="*/ 100 h 686"/>
                <a:gd name="T14" fmla="*/ 615 w 686"/>
                <a:gd name="T15" fmla="*/ 133 h 686"/>
                <a:gd name="T16" fmla="*/ 640 w 686"/>
                <a:gd name="T17" fmla="*/ 169 h 686"/>
                <a:gd name="T18" fmla="*/ 659 w 686"/>
                <a:gd name="T19" fmla="*/ 209 h 686"/>
                <a:gd name="T20" fmla="*/ 674 w 686"/>
                <a:gd name="T21" fmla="*/ 251 h 686"/>
                <a:gd name="T22" fmla="*/ 683 w 686"/>
                <a:gd name="T23" fmla="*/ 296 h 686"/>
                <a:gd name="T24" fmla="*/ 686 w 686"/>
                <a:gd name="T25" fmla="*/ 342 h 686"/>
                <a:gd name="T26" fmla="*/ 683 w 686"/>
                <a:gd name="T27" fmla="*/ 389 h 686"/>
                <a:gd name="T28" fmla="*/ 674 w 686"/>
                <a:gd name="T29" fmla="*/ 434 h 686"/>
                <a:gd name="T30" fmla="*/ 659 w 686"/>
                <a:gd name="T31" fmla="*/ 476 h 686"/>
                <a:gd name="T32" fmla="*/ 640 w 686"/>
                <a:gd name="T33" fmla="*/ 516 h 686"/>
                <a:gd name="T34" fmla="*/ 615 w 686"/>
                <a:gd name="T35" fmla="*/ 552 h 686"/>
                <a:gd name="T36" fmla="*/ 586 w 686"/>
                <a:gd name="T37" fmla="*/ 585 h 686"/>
                <a:gd name="T38" fmla="*/ 553 w 686"/>
                <a:gd name="T39" fmla="*/ 614 h 686"/>
                <a:gd name="T40" fmla="*/ 517 w 686"/>
                <a:gd name="T41" fmla="*/ 639 h 686"/>
                <a:gd name="T42" fmla="*/ 477 w 686"/>
                <a:gd name="T43" fmla="*/ 659 h 686"/>
                <a:gd name="T44" fmla="*/ 435 w 686"/>
                <a:gd name="T45" fmla="*/ 674 h 686"/>
                <a:gd name="T46" fmla="*/ 390 w 686"/>
                <a:gd name="T47" fmla="*/ 682 h 686"/>
                <a:gd name="T48" fmla="*/ 343 w 686"/>
                <a:gd name="T49" fmla="*/ 686 h 686"/>
                <a:gd name="T50" fmla="*/ 296 w 686"/>
                <a:gd name="T51" fmla="*/ 682 h 686"/>
                <a:gd name="T52" fmla="*/ 252 w 686"/>
                <a:gd name="T53" fmla="*/ 674 h 686"/>
                <a:gd name="T54" fmla="*/ 210 w 686"/>
                <a:gd name="T55" fmla="*/ 659 h 686"/>
                <a:gd name="T56" fmla="*/ 170 w 686"/>
                <a:gd name="T57" fmla="*/ 639 h 686"/>
                <a:gd name="T58" fmla="*/ 134 w 686"/>
                <a:gd name="T59" fmla="*/ 614 h 686"/>
                <a:gd name="T60" fmla="*/ 101 w 686"/>
                <a:gd name="T61" fmla="*/ 585 h 686"/>
                <a:gd name="T62" fmla="*/ 72 w 686"/>
                <a:gd name="T63" fmla="*/ 552 h 686"/>
                <a:gd name="T64" fmla="*/ 48 w 686"/>
                <a:gd name="T65" fmla="*/ 516 h 686"/>
                <a:gd name="T66" fmla="*/ 27 w 686"/>
                <a:gd name="T67" fmla="*/ 476 h 686"/>
                <a:gd name="T68" fmla="*/ 13 w 686"/>
                <a:gd name="T69" fmla="*/ 434 h 686"/>
                <a:gd name="T70" fmla="*/ 4 w 686"/>
                <a:gd name="T71" fmla="*/ 389 h 686"/>
                <a:gd name="T72" fmla="*/ 0 w 686"/>
                <a:gd name="T73" fmla="*/ 342 h 686"/>
                <a:gd name="T74" fmla="*/ 4 w 686"/>
                <a:gd name="T75" fmla="*/ 296 h 686"/>
                <a:gd name="T76" fmla="*/ 13 w 686"/>
                <a:gd name="T77" fmla="*/ 251 h 686"/>
                <a:gd name="T78" fmla="*/ 27 w 686"/>
                <a:gd name="T79" fmla="*/ 209 h 686"/>
                <a:gd name="T80" fmla="*/ 48 w 686"/>
                <a:gd name="T81" fmla="*/ 169 h 686"/>
                <a:gd name="T82" fmla="*/ 72 w 686"/>
                <a:gd name="T83" fmla="*/ 133 h 686"/>
                <a:gd name="T84" fmla="*/ 101 w 686"/>
                <a:gd name="T85" fmla="*/ 100 h 686"/>
                <a:gd name="T86" fmla="*/ 134 w 686"/>
                <a:gd name="T87" fmla="*/ 71 h 686"/>
                <a:gd name="T88" fmla="*/ 170 w 686"/>
                <a:gd name="T89" fmla="*/ 46 h 686"/>
                <a:gd name="T90" fmla="*/ 210 w 686"/>
                <a:gd name="T91" fmla="*/ 27 h 686"/>
                <a:gd name="T92" fmla="*/ 252 w 686"/>
                <a:gd name="T93" fmla="*/ 12 h 686"/>
                <a:gd name="T94" fmla="*/ 296 w 686"/>
                <a:gd name="T95" fmla="*/ 3 h 686"/>
                <a:gd name="T96" fmla="*/ 343 w 686"/>
                <a:gd name="T97" fmla="*/ 0 h 6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686" h="686">
                  <a:moveTo>
                    <a:pt x="343" y="0"/>
                  </a:moveTo>
                  <a:lnTo>
                    <a:pt x="390" y="3"/>
                  </a:lnTo>
                  <a:lnTo>
                    <a:pt x="435" y="12"/>
                  </a:lnTo>
                  <a:lnTo>
                    <a:pt x="477" y="27"/>
                  </a:lnTo>
                  <a:lnTo>
                    <a:pt x="517" y="46"/>
                  </a:lnTo>
                  <a:lnTo>
                    <a:pt x="553" y="71"/>
                  </a:lnTo>
                  <a:lnTo>
                    <a:pt x="586" y="100"/>
                  </a:lnTo>
                  <a:lnTo>
                    <a:pt x="615" y="133"/>
                  </a:lnTo>
                  <a:lnTo>
                    <a:pt x="640" y="169"/>
                  </a:lnTo>
                  <a:lnTo>
                    <a:pt x="659" y="209"/>
                  </a:lnTo>
                  <a:lnTo>
                    <a:pt x="674" y="251"/>
                  </a:lnTo>
                  <a:lnTo>
                    <a:pt x="683" y="296"/>
                  </a:lnTo>
                  <a:lnTo>
                    <a:pt x="686" y="342"/>
                  </a:lnTo>
                  <a:lnTo>
                    <a:pt x="683" y="389"/>
                  </a:lnTo>
                  <a:lnTo>
                    <a:pt x="674" y="434"/>
                  </a:lnTo>
                  <a:lnTo>
                    <a:pt x="659" y="476"/>
                  </a:lnTo>
                  <a:lnTo>
                    <a:pt x="640" y="516"/>
                  </a:lnTo>
                  <a:lnTo>
                    <a:pt x="615" y="552"/>
                  </a:lnTo>
                  <a:lnTo>
                    <a:pt x="586" y="585"/>
                  </a:lnTo>
                  <a:lnTo>
                    <a:pt x="553" y="614"/>
                  </a:lnTo>
                  <a:lnTo>
                    <a:pt x="517" y="639"/>
                  </a:lnTo>
                  <a:lnTo>
                    <a:pt x="477" y="659"/>
                  </a:lnTo>
                  <a:lnTo>
                    <a:pt x="435" y="674"/>
                  </a:lnTo>
                  <a:lnTo>
                    <a:pt x="390" y="682"/>
                  </a:lnTo>
                  <a:lnTo>
                    <a:pt x="343" y="686"/>
                  </a:lnTo>
                  <a:lnTo>
                    <a:pt x="296" y="682"/>
                  </a:lnTo>
                  <a:lnTo>
                    <a:pt x="252" y="674"/>
                  </a:lnTo>
                  <a:lnTo>
                    <a:pt x="210" y="659"/>
                  </a:lnTo>
                  <a:lnTo>
                    <a:pt x="170" y="639"/>
                  </a:lnTo>
                  <a:lnTo>
                    <a:pt x="134" y="614"/>
                  </a:lnTo>
                  <a:lnTo>
                    <a:pt x="101" y="585"/>
                  </a:lnTo>
                  <a:lnTo>
                    <a:pt x="72" y="552"/>
                  </a:lnTo>
                  <a:lnTo>
                    <a:pt x="48" y="516"/>
                  </a:lnTo>
                  <a:lnTo>
                    <a:pt x="27" y="476"/>
                  </a:lnTo>
                  <a:lnTo>
                    <a:pt x="13" y="434"/>
                  </a:lnTo>
                  <a:lnTo>
                    <a:pt x="4" y="389"/>
                  </a:lnTo>
                  <a:lnTo>
                    <a:pt x="0" y="342"/>
                  </a:lnTo>
                  <a:lnTo>
                    <a:pt x="4" y="296"/>
                  </a:lnTo>
                  <a:lnTo>
                    <a:pt x="13" y="251"/>
                  </a:lnTo>
                  <a:lnTo>
                    <a:pt x="27" y="209"/>
                  </a:lnTo>
                  <a:lnTo>
                    <a:pt x="48" y="169"/>
                  </a:lnTo>
                  <a:lnTo>
                    <a:pt x="72" y="133"/>
                  </a:lnTo>
                  <a:lnTo>
                    <a:pt x="101" y="100"/>
                  </a:lnTo>
                  <a:lnTo>
                    <a:pt x="134" y="71"/>
                  </a:lnTo>
                  <a:lnTo>
                    <a:pt x="170" y="46"/>
                  </a:lnTo>
                  <a:lnTo>
                    <a:pt x="210" y="27"/>
                  </a:lnTo>
                  <a:lnTo>
                    <a:pt x="252" y="12"/>
                  </a:lnTo>
                  <a:lnTo>
                    <a:pt x="296" y="3"/>
                  </a:lnTo>
                  <a:lnTo>
                    <a:pt x="343" y="0"/>
                  </a:lnTo>
                  <a:close/>
                </a:path>
              </a:pathLst>
            </a:custGeom>
            <a:grpFill/>
            <a:ln w="0">
              <a:noFill/>
              <a:prstDash val="solid"/>
              <a:round/>
            </a:ln>
          </p:spPr>
          <p:txBody>
            <a:bodyPr vert="horz" wrap="square" lIns="91440" tIns="45720" rIns="91440" bIns="45720" numCol="1" anchor="t" anchorCtr="0" compatLnSpc="1"/>
            <a:lstStyle/>
            <a:p>
              <a:endParaRPr lang="en-US">
                <a:latin typeface="FZHei-B01S" panose="02010601030101010101" pitchFamily="2" charset="-122"/>
                <a:ea typeface="FZHei-B01S" panose="02010601030101010101" pitchFamily="2" charset="-122"/>
                <a:sym typeface="FZHei-B01S" panose="02010601030101010101" pitchFamily="2" charset="-122"/>
              </a:endParaRPr>
            </a:p>
          </p:txBody>
        </p:sp>
        <p:sp>
          <p:nvSpPr>
            <p:cNvPr id="38" name="Freeform 413"/>
            <p:cNvSpPr/>
            <p:nvPr/>
          </p:nvSpPr>
          <p:spPr bwMode="auto">
            <a:xfrm>
              <a:off x="9288463" y="5156200"/>
              <a:ext cx="141288" cy="344487"/>
            </a:xfrm>
            <a:custGeom>
              <a:avLst/>
              <a:gdLst>
                <a:gd name="T0" fmla="*/ 925 w 1073"/>
                <a:gd name="T1" fmla="*/ 1 h 2605"/>
                <a:gd name="T2" fmla="*/ 982 w 1073"/>
                <a:gd name="T3" fmla="*/ 12 h 2605"/>
                <a:gd name="T4" fmla="*/ 1029 w 1073"/>
                <a:gd name="T5" fmla="*/ 45 h 2605"/>
                <a:gd name="T6" fmla="*/ 1061 w 1073"/>
                <a:gd name="T7" fmla="*/ 91 h 2605"/>
                <a:gd name="T8" fmla="*/ 1073 w 1073"/>
                <a:gd name="T9" fmla="*/ 149 h 2605"/>
                <a:gd name="T10" fmla="*/ 1069 w 1073"/>
                <a:gd name="T11" fmla="*/ 1419 h 2605"/>
                <a:gd name="T12" fmla="*/ 1048 w 1073"/>
                <a:gd name="T13" fmla="*/ 1472 h 2605"/>
                <a:gd name="T14" fmla="*/ 1007 w 1073"/>
                <a:gd name="T15" fmla="*/ 1512 h 2605"/>
                <a:gd name="T16" fmla="*/ 954 w 1073"/>
                <a:gd name="T17" fmla="*/ 1535 h 2605"/>
                <a:gd name="T18" fmla="*/ 900 w 1073"/>
                <a:gd name="T19" fmla="*/ 1536 h 2605"/>
                <a:gd name="T20" fmla="*/ 854 w 1073"/>
                <a:gd name="T21" fmla="*/ 1520 h 2605"/>
                <a:gd name="T22" fmla="*/ 835 w 1073"/>
                <a:gd name="T23" fmla="*/ 2456 h 2605"/>
                <a:gd name="T24" fmla="*/ 824 w 1073"/>
                <a:gd name="T25" fmla="*/ 2515 h 2605"/>
                <a:gd name="T26" fmla="*/ 792 w 1073"/>
                <a:gd name="T27" fmla="*/ 2561 h 2605"/>
                <a:gd name="T28" fmla="*/ 744 w 1073"/>
                <a:gd name="T29" fmla="*/ 2593 h 2605"/>
                <a:gd name="T30" fmla="*/ 687 w 1073"/>
                <a:gd name="T31" fmla="*/ 2605 h 2605"/>
                <a:gd name="T32" fmla="*/ 629 w 1073"/>
                <a:gd name="T33" fmla="*/ 2593 h 2605"/>
                <a:gd name="T34" fmla="*/ 582 w 1073"/>
                <a:gd name="T35" fmla="*/ 2561 h 2605"/>
                <a:gd name="T36" fmla="*/ 551 w 1073"/>
                <a:gd name="T37" fmla="*/ 2515 h 2605"/>
                <a:gd name="T38" fmla="*/ 539 w 1073"/>
                <a:gd name="T39" fmla="*/ 2456 h 2605"/>
                <a:gd name="T40" fmla="*/ 532 w 1073"/>
                <a:gd name="T41" fmla="*/ 2486 h 2605"/>
                <a:gd name="T42" fmla="*/ 509 w 1073"/>
                <a:gd name="T43" fmla="*/ 2539 h 2605"/>
                <a:gd name="T44" fmla="*/ 469 w 1073"/>
                <a:gd name="T45" fmla="*/ 2579 h 2605"/>
                <a:gd name="T46" fmla="*/ 416 w 1073"/>
                <a:gd name="T47" fmla="*/ 2602 h 2605"/>
                <a:gd name="T48" fmla="*/ 357 w 1073"/>
                <a:gd name="T49" fmla="*/ 2602 h 2605"/>
                <a:gd name="T50" fmla="*/ 304 w 1073"/>
                <a:gd name="T51" fmla="*/ 2579 h 2605"/>
                <a:gd name="T52" fmla="*/ 263 w 1073"/>
                <a:gd name="T53" fmla="*/ 2539 h 2605"/>
                <a:gd name="T54" fmla="*/ 241 w 1073"/>
                <a:gd name="T55" fmla="*/ 2486 h 2605"/>
                <a:gd name="T56" fmla="*/ 238 w 1073"/>
                <a:gd name="T57" fmla="*/ 1507 h 2605"/>
                <a:gd name="T58" fmla="*/ 197 w 1073"/>
                <a:gd name="T59" fmla="*/ 1530 h 2605"/>
                <a:gd name="T60" fmla="*/ 148 w 1073"/>
                <a:gd name="T61" fmla="*/ 1538 h 2605"/>
                <a:gd name="T62" fmla="*/ 91 w 1073"/>
                <a:gd name="T63" fmla="*/ 1526 h 2605"/>
                <a:gd name="T64" fmla="*/ 43 w 1073"/>
                <a:gd name="T65" fmla="*/ 1495 h 2605"/>
                <a:gd name="T66" fmla="*/ 12 w 1073"/>
                <a:gd name="T67" fmla="*/ 1447 h 2605"/>
                <a:gd name="T68" fmla="*/ 0 w 1073"/>
                <a:gd name="T69" fmla="*/ 1389 h 2605"/>
                <a:gd name="T70" fmla="*/ 3 w 1073"/>
                <a:gd name="T71" fmla="*/ 119 h 2605"/>
                <a:gd name="T72" fmla="*/ 25 w 1073"/>
                <a:gd name="T73" fmla="*/ 67 h 2605"/>
                <a:gd name="T74" fmla="*/ 64 w 1073"/>
                <a:gd name="T75" fmla="*/ 27 h 2605"/>
                <a:gd name="T76" fmla="*/ 116 w 1073"/>
                <a:gd name="T77" fmla="*/ 5 h 2605"/>
                <a:gd name="T78" fmla="*/ 145 w 1073"/>
                <a:gd name="T79" fmla="*/ 0 h 26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073" h="2605">
                  <a:moveTo>
                    <a:pt x="145" y="0"/>
                  </a:moveTo>
                  <a:lnTo>
                    <a:pt x="925" y="1"/>
                  </a:lnTo>
                  <a:lnTo>
                    <a:pt x="954" y="4"/>
                  </a:lnTo>
                  <a:lnTo>
                    <a:pt x="982" y="12"/>
                  </a:lnTo>
                  <a:lnTo>
                    <a:pt x="1007" y="26"/>
                  </a:lnTo>
                  <a:lnTo>
                    <a:pt x="1029" y="45"/>
                  </a:lnTo>
                  <a:lnTo>
                    <a:pt x="1048" y="66"/>
                  </a:lnTo>
                  <a:lnTo>
                    <a:pt x="1061" y="91"/>
                  </a:lnTo>
                  <a:lnTo>
                    <a:pt x="1069" y="119"/>
                  </a:lnTo>
                  <a:lnTo>
                    <a:pt x="1073" y="149"/>
                  </a:lnTo>
                  <a:lnTo>
                    <a:pt x="1073" y="1389"/>
                  </a:lnTo>
                  <a:lnTo>
                    <a:pt x="1069" y="1419"/>
                  </a:lnTo>
                  <a:lnTo>
                    <a:pt x="1061" y="1447"/>
                  </a:lnTo>
                  <a:lnTo>
                    <a:pt x="1048" y="1472"/>
                  </a:lnTo>
                  <a:lnTo>
                    <a:pt x="1029" y="1495"/>
                  </a:lnTo>
                  <a:lnTo>
                    <a:pt x="1007" y="1512"/>
                  </a:lnTo>
                  <a:lnTo>
                    <a:pt x="982" y="1526"/>
                  </a:lnTo>
                  <a:lnTo>
                    <a:pt x="954" y="1535"/>
                  </a:lnTo>
                  <a:lnTo>
                    <a:pt x="925" y="1538"/>
                  </a:lnTo>
                  <a:lnTo>
                    <a:pt x="900" y="1536"/>
                  </a:lnTo>
                  <a:lnTo>
                    <a:pt x="876" y="1530"/>
                  </a:lnTo>
                  <a:lnTo>
                    <a:pt x="854" y="1520"/>
                  </a:lnTo>
                  <a:lnTo>
                    <a:pt x="835" y="1508"/>
                  </a:lnTo>
                  <a:lnTo>
                    <a:pt x="835" y="2456"/>
                  </a:lnTo>
                  <a:lnTo>
                    <a:pt x="833" y="2486"/>
                  </a:lnTo>
                  <a:lnTo>
                    <a:pt x="824" y="2515"/>
                  </a:lnTo>
                  <a:lnTo>
                    <a:pt x="810" y="2539"/>
                  </a:lnTo>
                  <a:lnTo>
                    <a:pt x="792" y="2561"/>
                  </a:lnTo>
                  <a:lnTo>
                    <a:pt x="770" y="2579"/>
                  </a:lnTo>
                  <a:lnTo>
                    <a:pt x="744" y="2593"/>
                  </a:lnTo>
                  <a:lnTo>
                    <a:pt x="717" y="2602"/>
                  </a:lnTo>
                  <a:lnTo>
                    <a:pt x="687" y="2605"/>
                  </a:lnTo>
                  <a:lnTo>
                    <a:pt x="657" y="2602"/>
                  </a:lnTo>
                  <a:lnTo>
                    <a:pt x="629" y="2593"/>
                  </a:lnTo>
                  <a:lnTo>
                    <a:pt x="604" y="2579"/>
                  </a:lnTo>
                  <a:lnTo>
                    <a:pt x="582" y="2561"/>
                  </a:lnTo>
                  <a:lnTo>
                    <a:pt x="564" y="2539"/>
                  </a:lnTo>
                  <a:lnTo>
                    <a:pt x="551" y="2515"/>
                  </a:lnTo>
                  <a:lnTo>
                    <a:pt x="542" y="2486"/>
                  </a:lnTo>
                  <a:lnTo>
                    <a:pt x="539" y="2456"/>
                  </a:lnTo>
                  <a:lnTo>
                    <a:pt x="535" y="2456"/>
                  </a:lnTo>
                  <a:lnTo>
                    <a:pt x="532" y="2486"/>
                  </a:lnTo>
                  <a:lnTo>
                    <a:pt x="523" y="2515"/>
                  </a:lnTo>
                  <a:lnTo>
                    <a:pt x="509" y="2539"/>
                  </a:lnTo>
                  <a:lnTo>
                    <a:pt x="492" y="2561"/>
                  </a:lnTo>
                  <a:lnTo>
                    <a:pt x="469" y="2579"/>
                  </a:lnTo>
                  <a:lnTo>
                    <a:pt x="444" y="2593"/>
                  </a:lnTo>
                  <a:lnTo>
                    <a:pt x="416" y="2602"/>
                  </a:lnTo>
                  <a:lnTo>
                    <a:pt x="386" y="2605"/>
                  </a:lnTo>
                  <a:lnTo>
                    <a:pt x="357" y="2602"/>
                  </a:lnTo>
                  <a:lnTo>
                    <a:pt x="328" y="2593"/>
                  </a:lnTo>
                  <a:lnTo>
                    <a:pt x="304" y="2579"/>
                  </a:lnTo>
                  <a:lnTo>
                    <a:pt x="281" y="2561"/>
                  </a:lnTo>
                  <a:lnTo>
                    <a:pt x="263" y="2539"/>
                  </a:lnTo>
                  <a:lnTo>
                    <a:pt x="250" y="2515"/>
                  </a:lnTo>
                  <a:lnTo>
                    <a:pt x="241" y="2486"/>
                  </a:lnTo>
                  <a:lnTo>
                    <a:pt x="238" y="2456"/>
                  </a:lnTo>
                  <a:lnTo>
                    <a:pt x="238" y="1507"/>
                  </a:lnTo>
                  <a:lnTo>
                    <a:pt x="218" y="1520"/>
                  </a:lnTo>
                  <a:lnTo>
                    <a:pt x="197" y="1530"/>
                  </a:lnTo>
                  <a:lnTo>
                    <a:pt x="173" y="1536"/>
                  </a:lnTo>
                  <a:lnTo>
                    <a:pt x="148" y="1538"/>
                  </a:lnTo>
                  <a:lnTo>
                    <a:pt x="119" y="1535"/>
                  </a:lnTo>
                  <a:lnTo>
                    <a:pt x="91" y="1526"/>
                  </a:lnTo>
                  <a:lnTo>
                    <a:pt x="66" y="1512"/>
                  </a:lnTo>
                  <a:lnTo>
                    <a:pt x="43" y="1495"/>
                  </a:lnTo>
                  <a:lnTo>
                    <a:pt x="25" y="1472"/>
                  </a:lnTo>
                  <a:lnTo>
                    <a:pt x="12" y="1447"/>
                  </a:lnTo>
                  <a:lnTo>
                    <a:pt x="3" y="1419"/>
                  </a:lnTo>
                  <a:lnTo>
                    <a:pt x="0" y="1389"/>
                  </a:lnTo>
                  <a:lnTo>
                    <a:pt x="0" y="149"/>
                  </a:lnTo>
                  <a:lnTo>
                    <a:pt x="3" y="119"/>
                  </a:lnTo>
                  <a:lnTo>
                    <a:pt x="11" y="92"/>
                  </a:lnTo>
                  <a:lnTo>
                    <a:pt x="25" y="67"/>
                  </a:lnTo>
                  <a:lnTo>
                    <a:pt x="42" y="46"/>
                  </a:lnTo>
                  <a:lnTo>
                    <a:pt x="64" y="27"/>
                  </a:lnTo>
                  <a:lnTo>
                    <a:pt x="89" y="13"/>
                  </a:lnTo>
                  <a:lnTo>
                    <a:pt x="116" y="5"/>
                  </a:lnTo>
                  <a:lnTo>
                    <a:pt x="145" y="1"/>
                  </a:lnTo>
                  <a:lnTo>
                    <a:pt x="145" y="0"/>
                  </a:lnTo>
                  <a:close/>
                </a:path>
              </a:pathLst>
            </a:custGeom>
            <a:grpFill/>
            <a:ln w="0">
              <a:noFill/>
              <a:prstDash val="solid"/>
              <a:round/>
            </a:ln>
          </p:spPr>
          <p:txBody>
            <a:bodyPr vert="horz" wrap="square" lIns="91440" tIns="45720" rIns="91440" bIns="45720" numCol="1" anchor="t" anchorCtr="0" compatLnSpc="1"/>
            <a:lstStyle/>
            <a:p>
              <a:endParaRPr lang="en-US">
                <a:latin typeface="FZHei-B01S" panose="02010601030101010101" pitchFamily="2" charset="-122"/>
                <a:ea typeface="FZHei-B01S" panose="02010601030101010101" pitchFamily="2" charset="-122"/>
                <a:sym typeface="FZHei-B01S" panose="02010601030101010101" pitchFamily="2" charset="-122"/>
              </a:endParaRPr>
            </a:p>
          </p:txBody>
        </p:sp>
        <p:sp>
          <p:nvSpPr>
            <p:cNvPr id="39" name="Freeform 414"/>
            <p:cNvSpPr/>
            <p:nvPr/>
          </p:nvSpPr>
          <p:spPr bwMode="auto">
            <a:xfrm>
              <a:off x="9232901" y="5059363"/>
              <a:ext cx="74613" cy="82550"/>
            </a:xfrm>
            <a:custGeom>
              <a:avLst/>
              <a:gdLst>
                <a:gd name="T0" fmla="*/ 314 w 565"/>
                <a:gd name="T1" fmla="*/ 0 h 629"/>
                <a:gd name="T2" fmla="*/ 358 w 565"/>
                <a:gd name="T3" fmla="*/ 3 h 629"/>
                <a:gd name="T4" fmla="*/ 400 w 565"/>
                <a:gd name="T5" fmla="*/ 12 h 629"/>
                <a:gd name="T6" fmla="*/ 439 w 565"/>
                <a:gd name="T7" fmla="*/ 25 h 629"/>
                <a:gd name="T8" fmla="*/ 474 w 565"/>
                <a:gd name="T9" fmla="*/ 44 h 629"/>
                <a:gd name="T10" fmla="*/ 508 w 565"/>
                <a:gd name="T11" fmla="*/ 67 h 629"/>
                <a:gd name="T12" fmla="*/ 538 w 565"/>
                <a:gd name="T13" fmla="*/ 94 h 629"/>
                <a:gd name="T14" fmla="*/ 565 w 565"/>
                <a:gd name="T15" fmla="*/ 125 h 629"/>
                <a:gd name="T16" fmla="*/ 545 w 565"/>
                <a:gd name="T17" fmla="*/ 165 h 629"/>
                <a:gd name="T18" fmla="*/ 528 w 565"/>
                <a:gd name="T19" fmla="*/ 206 h 629"/>
                <a:gd name="T20" fmla="*/ 516 w 565"/>
                <a:gd name="T21" fmla="*/ 250 h 629"/>
                <a:gd name="T22" fmla="*/ 509 w 565"/>
                <a:gd name="T23" fmla="*/ 296 h 629"/>
                <a:gd name="T24" fmla="*/ 507 w 565"/>
                <a:gd name="T25" fmla="*/ 342 h 629"/>
                <a:gd name="T26" fmla="*/ 509 w 565"/>
                <a:gd name="T27" fmla="*/ 391 h 629"/>
                <a:gd name="T28" fmla="*/ 518 w 565"/>
                <a:gd name="T29" fmla="*/ 437 h 629"/>
                <a:gd name="T30" fmla="*/ 530 w 565"/>
                <a:gd name="T31" fmla="*/ 483 h 629"/>
                <a:gd name="T32" fmla="*/ 548 w 565"/>
                <a:gd name="T33" fmla="*/ 525 h 629"/>
                <a:gd name="T34" fmla="*/ 518 w 565"/>
                <a:gd name="T35" fmla="*/ 555 h 629"/>
                <a:gd name="T36" fmla="*/ 483 w 565"/>
                <a:gd name="T37" fmla="*/ 581 h 629"/>
                <a:gd name="T38" fmla="*/ 445 w 565"/>
                <a:gd name="T39" fmla="*/ 601 h 629"/>
                <a:gd name="T40" fmla="*/ 404 w 565"/>
                <a:gd name="T41" fmla="*/ 616 h 629"/>
                <a:gd name="T42" fmla="*/ 361 w 565"/>
                <a:gd name="T43" fmla="*/ 626 h 629"/>
                <a:gd name="T44" fmla="*/ 314 w 565"/>
                <a:gd name="T45" fmla="*/ 629 h 629"/>
                <a:gd name="T46" fmla="*/ 272 w 565"/>
                <a:gd name="T47" fmla="*/ 627 h 629"/>
                <a:gd name="T48" fmla="*/ 231 w 565"/>
                <a:gd name="T49" fmla="*/ 619 h 629"/>
                <a:gd name="T50" fmla="*/ 192 w 565"/>
                <a:gd name="T51" fmla="*/ 605 h 629"/>
                <a:gd name="T52" fmla="*/ 156 w 565"/>
                <a:gd name="T53" fmla="*/ 587 h 629"/>
                <a:gd name="T54" fmla="*/ 122 w 565"/>
                <a:gd name="T55" fmla="*/ 565 h 629"/>
                <a:gd name="T56" fmla="*/ 92 w 565"/>
                <a:gd name="T57" fmla="*/ 538 h 629"/>
                <a:gd name="T58" fmla="*/ 66 w 565"/>
                <a:gd name="T59" fmla="*/ 507 h 629"/>
                <a:gd name="T60" fmla="*/ 43 w 565"/>
                <a:gd name="T61" fmla="*/ 474 h 629"/>
                <a:gd name="T62" fmla="*/ 25 w 565"/>
                <a:gd name="T63" fmla="*/ 437 h 629"/>
                <a:gd name="T64" fmla="*/ 11 w 565"/>
                <a:gd name="T65" fmla="*/ 398 h 629"/>
                <a:gd name="T66" fmla="*/ 2 w 565"/>
                <a:gd name="T67" fmla="*/ 357 h 629"/>
                <a:gd name="T68" fmla="*/ 0 w 565"/>
                <a:gd name="T69" fmla="*/ 315 h 629"/>
                <a:gd name="T70" fmla="*/ 3 w 565"/>
                <a:gd name="T71" fmla="*/ 269 h 629"/>
                <a:gd name="T72" fmla="*/ 13 w 565"/>
                <a:gd name="T73" fmla="*/ 223 h 629"/>
                <a:gd name="T74" fmla="*/ 29 w 565"/>
                <a:gd name="T75" fmla="*/ 182 h 629"/>
                <a:gd name="T76" fmla="*/ 51 w 565"/>
                <a:gd name="T77" fmla="*/ 143 h 629"/>
                <a:gd name="T78" fmla="*/ 77 w 565"/>
                <a:gd name="T79" fmla="*/ 108 h 629"/>
                <a:gd name="T80" fmla="*/ 108 w 565"/>
                <a:gd name="T81" fmla="*/ 76 h 629"/>
                <a:gd name="T82" fmla="*/ 144 w 565"/>
                <a:gd name="T83" fmla="*/ 51 h 629"/>
                <a:gd name="T84" fmla="*/ 183 w 565"/>
                <a:gd name="T85" fmla="*/ 29 h 629"/>
                <a:gd name="T86" fmla="*/ 224 w 565"/>
                <a:gd name="T87" fmla="*/ 13 h 629"/>
                <a:gd name="T88" fmla="*/ 268 w 565"/>
                <a:gd name="T89" fmla="*/ 3 h 629"/>
                <a:gd name="T90" fmla="*/ 314 w 565"/>
                <a:gd name="T91" fmla="*/ 0 h 6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565" h="629">
                  <a:moveTo>
                    <a:pt x="314" y="0"/>
                  </a:moveTo>
                  <a:lnTo>
                    <a:pt x="358" y="3"/>
                  </a:lnTo>
                  <a:lnTo>
                    <a:pt x="400" y="12"/>
                  </a:lnTo>
                  <a:lnTo>
                    <a:pt x="439" y="25"/>
                  </a:lnTo>
                  <a:lnTo>
                    <a:pt x="474" y="44"/>
                  </a:lnTo>
                  <a:lnTo>
                    <a:pt x="508" y="67"/>
                  </a:lnTo>
                  <a:lnTo>
                    <a:pt x="538" y="94"/>
                  </a:lnTo>
                  <a:lnTo>
                    <a:pt x="565" y="125"/>
                  </a:lnTo>
                  <a:lnTo>
                    <a:pt x="545" y="165"/>
                  </a:lnTo>
                  <a:lnTo>
                    <a:pt x="528" y="206"/>
                  </a:lnTo>
                  <a:lnTo>
                    <a:pt x="516" y="250"/>
                  </a:lnTo>
                  <a:lnTo>
                    <a:pt x="509" y="296"/>
                  </a:lnTo>
                  <a:lnTo>
                    <a:pt x="507" y="342"/>
                  </a:lnTo>
                  <a:lnTo>
                    <a:pt x="509" y="391"/>
                  </a:lnTo>
                  <a:lnTo>
                    <a:pt x="518" y="437"/>
                  </a:lnTo>
                  <a:lnTo>
                    <a:pt x="530" y="483"/>
                  </a:lnTo>
                  <a:lnTo>
                    <a:pt x="548" y="525"/>
                  </a:lnTo>
                  <a:lnTo>
                    <a:pt x="518" y="555"/>
                  </a:lnTo>
                  <a:lnTo>
                    <a:pt x="483" y="581"/>
                  </a:lnTo>
                  <a:lnTo>
                    <a:pt x="445" y="601"/>
                  </a:lnTo>
                  <a:lnTo>
                    <a:pt x="404" y="616"/>
                  </a:lnTo>
                  <a:lnTo>
                    <a:pt x="361" y="626"/>
                  </a:lnTo>
                  <a:lnTo>
                    <a:pt x="314" y="629"/>
                  </a:lnTo>
                  <a:lnTo>
                    <a:pt x="272" y="627"/>
                  </a:lnTo>
                  <a:lnTo>
                    <a:pt x="231" y="619"/>
                  </a:lnTo>
                  <a:lnTo>
                    <a:pt x="192" y="605"/>
                  </a:lnTo>
                  <a:lnTo>
                    <a:pt x="156" y="587"/>
                  </a:lnTo>
                  <a:lnTo>
                    <a:pt x="122" y="565"/>
                  </a:lnTo>
                  <a:lnTo>
                    <a:pt x="92" y="538"/>
                  </a:lnTo>
                  <a:lnTo>
                    <a:pt x="66" y="507"/>
                  </a:lnTo>
                  <a:lnTo>
                    <a:pt x="43" y="474"/>
                  </a:lnTo>
                  <a:lnTo>
                    <a:pt x="25" y="437"/>
                  </a:lnTo>
                  <a:lnTo>
                    <a:pt x="11" y="398"/>
                  </a:lnTo>
                  <a:lnTo>
                    <a:pt x="2" y="357"/>
                  </a:lnTo>
                  <a:lnTo>
                    <a:pt x="0" y="315"/>
                  </a:lnTo>
                  <a:lnTo>
                    <a:pt x="3" y="269"/>
                  </a:lnTo>
                  <a:lnTo>
                    <a:pt x="13" y="223"/>
                  </a:lnTo>
                  <a:lnTo>
                    <a:pt x="29" y="182"/>
                  </a:lnTo>
                  <a:lnTo>
                    <a:pt x="51" y="143"/>
                  </a:lnTo>
                  <a:lnTo>
                    <a:pt x="77" y="108"/>
                  </a:lnTo>
                  <a:lnTo>
                    <a:pt x="108" y="76"/>
                  </a:lnTo>
                  <a:lnTo>
                    <a:pt x="144" y="51"/>
                  </a:lnTo>
                  <a:lnTo>
                    <a:pt x="183" y="29"/>
                  </a:lnTo>
                  <a:lnTo>
                    <a:pt x="224" y="13"/>
                  </a:lnTo>
                  <a:lnTo>
                    <a:pt x="268" y="3"/>
                  </a:lnTo>
                  <a:lnTo>
                    <a:pt x="314" y="0"/>
                  </a:lnTo>
                  <a:close/>
                </a:path>
              </a:pathLst>
            </a:custGeom>
            <a:grpFill/>
            <a:ln w="0">
              <a:noFill/>
              <a:prstDash val="solid"/>
              <a:round/>
            </a:ln>
          </p:spPr>
          <p:txBody>
            <a:bodyPr vert="horz" wrap="square" lIns="91440" tIns="45720" rIns="91440" bIns="45720" numCol="1" anchor="t" anchorCtr="0" compatLnSpc="1"/>
            <a:lstStyle/>
            <a:p>
              <a:endParaRPr lang="en-US">
                <a:latin typeface="FZHei-B01S" panose="02010601030101010101" pitchFamily="2" charset="-122"/>
                <a:ea typeface="FZHei-B01S" panose="02010601030101010101" pitchFamily="2" charset="-122"/>
                <a:sym typeface="FZHei-B01S" panose="02010601030101010101" pitchFamily="2" charset="-122"/>
              </a:endParaRPr>
            </a:p>
          </p:txBody>
        </p:sp>
        <p:sp>
          <p:nvSpPr>
            <p:cNvPr id="40" name="Freeform 415"/>
            <p:cNvSpPr/>
            <p:nvPr/>
          </p:nvSpPr>
          <p:spPr bwMode="auto">
            <a:xfrm>
              <a:off x="9209088" y="5148263"/>
              <a:ext cx="96838" cy="317500"/>
            </a:xfrm>
            <a:custGeom>
              <a:avLst/>
              <a:gdLst>
                <a:gd name="T0" fmla="*/ 373 w 729"/>
                <a:gd name="T1" fmla="*/ 0 h 2394"/>
                <a:gd name="T2" fmla="*/ 510 w 729"/>
                <a:gd name="T3" fmla="*/ 0 h 2394"/>
                <a:gd name="T4" fmla="*/ 600 w 729"/>
                <a:gd name="T5" fmla="*/ 0 h 2394"/>
                <a:gd name="T6" fmla="*/ 550 w 729"/>
                <a:gd name="T7" fmla="*/ 46 h 2394"/>
                <a:gd name="T8" fmla="*/ 513 w 729"/>
                <a:gd name="T9" fmla="*/ 105 h 2394"/>
                <a:gd name="T10" fmla="*/ 494 w 729"/>
                <a:gd name="T11" fmla="*/ 172 h 2394"/>
                <a:gd name="T12" fmla="*/ 490 w 729"/>
                <a:gd name="T13" fmla="*/ 1448 h 2394"/>
                <a:gd name="T14" fmla="*/ 502 w 729"/>
                <a:gd name="T15" fmla="*/ 1526 h 2394"/>
                <a:gd name="T16" fmla="*/ 536 w 729"/>
                <a:gd name="T17" fmla="*/ 1594 h 2394"/>
                <a:gd name="T18" fmla="*/ 588 w 729"/>
                <a:gd name="T19" fmla="*/ 1648 h 2394"/>
                <a:gd name="T20" fmla="*/ 652 w 729"/>
                <a:gd name="T21" fmla="*/ 1685 h 2394"/>
                <a:gd name="T22" fmla="*/ 729 w 729"/>
                <a:gd name="T23" fmla="*/ 1702 h 2394"/>
                <a:gd name="T24" fmla="*/ 708 w 729"/>
                <a:gd name="T25" fmla="*/ 2370 h 2394"/>
                <a:gd name="T26" fmla="*/ 659 w 729"/>
                <a:gd name="T27" fmla="*/ 2392 h 2394"/>
                <a:gd name="T28" fmla="*/ 604 w 729"/>
                <a:gd name="T29" fmla="*/ 2392 h 2394"/>
                <a:gd name="T30" fmla="*/ 555 w 729"/>
                <a:gd name="T31" fmla="*/ 2372 h 2394"/>
                <a:gd name="T32" fmla="*/ 518 w 729"/>
                <a:gd name="T33" fmla="*/ 2335 h 2394"/>
                <a:gd name="T34" fmla="*/ 498 w 729"/>
                <a:gd name="T35" fmla="*/ 2285 h 2394"/>
                <a:gd name="T36" fmla="*/ 491 w 729"/>
                <a:gd name="T37" fmla="*/ 2258 h 2394"/>
                <a:gd name="T38" fmla="*/ 481 w 729"/>
                <a:gd name="T39" fmla="*/ 2311 h 2394"/>
                <a:gd name="T40" fmla="*/ 451 w 729"/>
                <a:gd name="T41" fmla="*/ 2354 h 2394"/>
                <a:gd name="T42" fmla="*/ 408 w 729"/>
                <a:gd name="T43" fmla="*/ 2383 h 2394"/>
                <a:gd name="T44" fmla="*/ 355 w 729"/>
                <a:gd name="T45" fmla="*/ 2394 h 2394"/>
                <a:gd name="T46" fmla="*/ 301 w 729"/>
                <a:gd name="T47" fmla="*/ 2383 h 2394"/>
                <a:gd name="T48" fmla="*/ 258 w 729"/>
                <a:gd name="T49" fmla="*/ 2354 h 2394"/>
                <a:gd name="T50" fmla="*/ 229 w 729"/>
                <a:gd name="T51" fmla="*/ 2311 h 2394"/>
                <a:gd name="T52" fmla="*/ 218 w 729"/>
                <a:gd name="T53" fmla="*/ 2258 h 2394"/>
                <a:gd name="T54" fmla="*/ 201 w 729"/>
                <a:gd name="T55" fmla="*/ 1397 h 2394"/>
                <a:gd name="T56" fmla="*/ 159 w 729"/>
                <a:gd name="T57" fmla="*/ 1411 h 2394"/>
                <a:gd name="T58" fmla="*/ 109 w 729"/>
                <a:gd name="T59" fmla="*/ 1410 h 2394"/>
                <a:gd name="T60" fmla="*/ 60 w 729"/>
                <a:gd name="T61" fmla="*/ 1390 h 2394"/>
                <a:gd name="T62" fmla="*/ 24 w 729"/>
                <a:gd name="T63" fmla="*/ 1353 h 2394"/>
                <a:gd name="T64" fmla="*/ 3 w 729"/>
                <a:gd name="T65" fmla="*/ 1305 h 2394"/>
                <a:gd name="T66" fmla="*/ 0 w 729"/>
                <a:gd name="T67" fmla="*/ 137 h 2394"/>
                <a:gd name="T68" fmla="*/ 11 w 729"/>
                <a:gd name="T69" fmla="*/ 84 h 2394"/>
                <a:gd name="T70" fmla="*/ 39 w 729"/>
                <a:gd name="T71" fmla="*/ 42 h 2394"/>
                <a:gd name="T72" fmla="*/ 81 w 729"/>
                <a:gd name="T73" fmla="*/ 12 h 2394"/>
                <a:gd name="T74" fmla="*/ 133 w 729"/>
                <a:gd name="T75" fmla="*/ 1 h 2394"/>
                <a:gd name="T76" fmla="*/ 289 w 729"/>
                <a:gd name="T77" fmla="*/ 0 h 23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729" h="2394">
                  <a:moveTo>
                    <a:pt x="329" y="0"/>
                  </a:moveTo>
                  <a:lnTo>
                    <a:pt x="373" y="0"/>
                  </a:lnTo>
                  <a:lnTo>
                    <a:pt x="463" y="0"/>
                  </a:lnTo>
                  <a:lnTo>
                    <a:pt x="510" y="0"/>
                  </a:lnTo>
                  <a:lnTo>
                    <a:pt x="556" y="0"/>
                  </a:lnTo>
                  <a:lnTo>
                    <a:pt x="600" y="0"/>
                  </a:lnTo>
                  <a:lnTo>
                    <a:pt x="573" y="21"/>
                  </a:lnTo>
                  <a:lnTo>
                    <a:pt x="550" y="46"/>
                  </a:lnTo>
                  <a:lnTo>
                    <a:pt x="529" y="74"/>
                  </a:lnTo>
                  <a:lnTo>
                    <a:pt x="513" y="105"/>
                  </a:lnTo>
                  <a:lnTo>
                    <a:pt x="501" y="137"/>
                  </a:lnTo>
                  <a:lnTo>
                    <a:pt x="494" y="172"/>
                  </a:lnTo>
                  <a:lnTo>
                    <a:pt x="490" y="208"/>
                  </a:lnTo>
                  <a:lnTo>
                    <a:pt x="490" y="1448"/>
                  </a:lnTo>
                  <a:lnTo>
                    <a:pt x="494" y="1488"/>
                  </a:lnTo>
                  <a:lnTo>
                    <a:pt x="502" y="1526"/>
                  </a:lnTo>
                  <a:lnTo>
                    <a:pt x="516" y="1562"/>
                  </a:lnTo>
                  <a:lnTo>
                    <a:pt x="536" y="1594"/>
                  </a:lnTo>
                  <a:lnTo>
                    <a:pt x="559" y="1622"/>
                  </a:lnTo>
                  <a:lnTo>
                    <a:pt x="588" y="1648"/>
                  </a:lnTo>
                  <a:lnTo>
                    <a:pt x="619" y="1668"/>
                  </a:lnTo>
                  <a:lnTo>
                    <a:pt x="652" y="1685"/>
                  </a:lnTo>
                  <a:lnTo>
                    <a:pt x="690" y="1697"/>
                  </a:lnTo>
                  <a:lnTo>
                    <a:pt x="729" y="1702"/>
                  </a:lnTo>
                  <a:lnTo>
                    <a:pt x="729" y="2354"/>
                  </a:lnTo>
                  <a:lnTo>
                    <a:pt x="708" y="2370"/>
                  </a:lnTo>
                  <a:lnTo>
                    <a:pt x="685" y="2383"/>
                  </a:lnTo>
                  <a:lnTo>
                    <a:pt x="659" y="2392"/>
                  </a:lnTo>
                  <a:lnTo>
                    <a:pt x="632" y="2394"/>
                  </a:lnTo>
                  <a:lnTo>
                    <a:pt x="604" y="2392"/>
                  </a:lnTo>
                  <a:lnTo>
                    <a:pt x="579" y="2383"/>
                  </a:lnTo>
                  <a:lnTo>
                    <a:pt x="555" y="2372"/>
                  </a:lnTo>
                  <a:lnTo>
                    <a:pt x="535" y="2354"/>
                  </a:lnTo>
                  <a:lnTo>
                    <a:pt x="518" y="2335"/>
                  </a:lnTo>
                  <a:lnTo>
                    <a:pt x="505" y="2311"/>
                  </a:lnTo>
                  <a:lnTo>
                    <a:pt x="498" y="2285"/>
                  </a:lnTo>
                  <a:lnTo>
                    <a:pt x="495" y="2258"/>
                  </a:lnTo>
                  <a:lnTo>
                    <a:pt x="491" y="2258"/>
                  </a:lnTo>
                  <a:lnTo>
                    <a:pt x="488" y="2285"/>
                  </a:lnTo>
                  <a:lnTo>
                    <a:pt x="481" y="2311"/>
                  </a:lnTo>
                  <a:lnTo>
                    <a:pt x="469" y="2335"/>
                  </a:lnTo>
                  <a:lnTo>
                    <a:pt x="451" y="2354"/>
                  </a:lnTo>
                  <a:lnTo>
                    <a:pt x="431" y="2372"/>
                  </a:lnTo>
                  <a:lnTo>
                    <a:pt x="408" y="2383"/>
                  </a:lnTo>
                  <a:lnTo>
                    <a:pt x="382" y="2392"/>
                  </a:lnTo>
                  <a:lnTo>
                    <a:pt x="355" y="2394"/>
                  </a:lnTo>
                  <a:lnTo>
                    <a:pt x="327" y="2392"/>
                  </a:lnTo>
                  <a:lnTo>
                    <a:pt x="301" y="2383"/>
                  </a:lnTo>
                  <a:lnTo>
                    <a:pt x="279" y="2372"/>
                  </a:lnTo>
                  <a:lnTo>
                    <a:pt x="258" y="2354"/>
                  </a:lnTo>
                  <a:lnTo>
                    <a:pt x="242" y="2335"/>
                  </a:lnTo>
                  <a:lnTo>
                    <a:pt x="229" y="2311"/>
                  </a:lnTo>
                  <a:lnTo>
                    <a:pt x="221" y="2285"/>
                  </a:lnTo>
                  <a:lnTo>
                    <a:pt x="218" y="2258"/>
                  </a:lnTo>
                  <a:lnTo>
                    <a:pt x="218" y="1386"/>
                  </a:lnTo>
                  <a:lnTo>
                    <a:pt x="201" y="1397"/>
                  </a:lnTo>
                  <a:lnTo>
                    <a:pt x="180" y="1406"/>
                  </a:lnTo>
                  <a:lnTo>
                    <a:pt x="159" y="1411"/>
                  </a:lnTo>
                  <a:lnTo>
                    <a:pt x="137" y="1414"/>
                  </a:lnTo>
                  <a:lnTo>
                    <a:pt x="109" y="1410"/>
                  </a:lnTo>
                  <a:lnTo>
                    <a:pt x="83" y="1403"/>
                  </a:lnTo>
                  <a:lnTo>
                    <a:pt x="60" y="1390"/>
                  </a:lnTo>
                  <a:lnTo>
                    <a:pt x="40" y="1374"/>
                  </a:lnTo>
                  <a:lnTo>
                    <a:pt x="24" y="1353"/>
                  </a:lnTo>
                  <a:lnTo>
                    <a:pt x="11" y="1330"/>
                  </a:lnTo>
                  <a:lnTo>
                    <a:pt x="3" y="1305"/>
                  </a:lnTo>
                  <a:lnTo>
                    <a:pt x="0" y="1276"/>
                  </a:lnTo>
                  <a:lnTo>
                    <a:pt x="0" y="137"/>
                  </a:lnTo>
                  <a:lnTo>
                    <a:pt x="2" y="110"/>
                  </a:lnTo>
                  <a:lnTo>
                    <a:pt x="11" y="84"/>
                  </a:lnTo>
                  <a:lnTo>
                    <a:pt x="23" y="61"/>
                  </a:lnTo>
                  <a:lnTo>
                    <a:pt x="39" y="42"/>
                  </a:lnTo>
                  <a:lnTo>
                    <a:pt x="58" y="25"/>
                  </a:lnTo>
                  <a:lnTo>
                    <a:pt x="81" y="12"/>
                  </a:lnTo>
                  <a:lnTo>
                    <a:pt x="106" y="4"/>
                  </a:lnTo>
                  <a:lnTo>
                    <a:pt x="133" y="1"/>
                  </a:lnTo>
                  <a:lnTo>
                    <a:pt x="133" y="0"/>
                  </a:lnTo>
                  <a:lnTo>
                    <a:pt x="289" y="0"/>
                  </a:lnTo>
                  <a:lnTo>
                    <a:pt x="329" y="0"/>
                  </a:lnTo>
                  <a:close/>
                </a:path>
              </a:pathLst>
            </a:custGeom>
            <a:grpFill/>
            <a:ln w="0">
              <a:noFill/>
              <a:prstDash val="solid"/>
              <a:round/>
            </a:ln>
          </p:spPr>
          <p:txBody>
            <a:bodyPr vert="horz" wrap="square" lIns="91440" tIns="45720" rIns="91440" bIns="45720" numCol="1" anchor="t" anchorCtr="0" compatLnSpc="1"/>
            <a:lstStyle/>
            <a:p>
              <a:endParaRPr lang="en-US">
                <a:latin typeface="FZHei-B01S" panose="02010601030101010101" pitchFamily="2" charset="-122"/>
                <a:ea typeface="FZHei-B01S" panose="02010601030101010101" pitchFamily="2" charset="-122"/>
                <a:sym typeface="FZHei-B01S" panose="02010601030101010101" pitchFamily="2" charset="-122"/>
              </a:endParaRPr>
            </a:p>
          </p:txBody>
        </p:sp>
        <p:sp>
          <p:nvSpPr>
            <p:cNvPr id="41" name="Freeform 416"/>
            <p:cNvSpPr/>
            <p:nvPr/>
          </p:nvSpPr>
          <p:spPr bwMode="auto">
            <a:xfrm>
              <a:off x="9410701" y="5059363"/>
              <a:ext cx="74613" cy="82550"/>
            </a:xfrm>
            <a:custGeom>
              <a:avLst/>
              <a:gdLst>
                <a:gd name="T0" fmla="*/ 249 w 565"/>
                <a:gd name="T1" fmla="*/ 0 h 629"/>
                <a:gd name="T2" fmla="*/ 297 w 565"/>
                <a:gd name="T3" fmla="*/ 3 h 629"/>
                <a:gd name="T4" fmla="*/ 341 w 565"/>
                <a:gd name="T5" fmla="*/ 13 h 629"/>
                <a:gd name="T6" fmla="*/ 382 w 565"/>
                <a:gd name="T7" fmla="*/ 29 h 629"/>
                <a:gd name="T8" fmla="*/ 421 w 565"/>
                <a:gd name="T9" fmla="*/ 51 h 629"/>
                <a:gd name="T10" fmla="*/ 457 w 565"/>
                <a:gd name="T11" fmla="*/ 76 h 629"/>
                <a:gd name="T12" fmla="*/ 488 w 565"/>
                <a:gd name="T13" fmla="*/ 108 h 629"/>
                <a:gd name="T14" fmla="*/ 514 w 565"/>
                <a:gd name="T15" fmla="*/ 143 h 629"/>
                <a:gd name="T16" fmla="*/ 535 w 565"/>
                <a:gd name="T17" fmla="*/ 182 h 629"/>
                <a:gd name="T18" fmla="*/ 552 w 565"/>
                <a:gd name="T19" fmla="*/ 223 h 629"/>
                <a:gd name="T20" fmla="*/ 561 w 565"/>
                <a:gd name="T21" fmla="*/ 269 h 629"/>
                <a:gd name="T22" fmla="*/ 565 w 565"/>
                <a:gd name="T23" fmla="*/ 315 h 629"/>
                <a:gd name="T24" fmla="*/ 562 w 565"/>
                <a:gd name="T25" fmla="*/ 357 h 629"/>
                <a:gd name="T26" fmla="*/ 554 w 565"/>
                <a:gd name="T27" fmla="*/ 398 h 629"/>
                <a:gd name="T28" fmla="*/ 540 w 565"/>
                <a:gd name="T29" fmla="*/ 437 h 629"/>
                <a:gd name="T30" fmla="*/ 521 w 565"/>
                <a:gd name="T31" fmla="*/ 474 h 629"/>
                <a:gd name="T32" fmla="*/ 499 w 565"/>
                <a:gd name="T33" fmla="*/ 507 h 629"/>
                <a:gd name="T34" fmla="*/ 473 w 565"/>
                <a:gd name="T35" fmla="*/ 538 h 629"/>
                <a:gd name="T36" fmla="*/ 443 w 565"/>
                <a:gd name="T37" fmla="*/ 565 h 629"/>
                <a:gd name="T38" fmla="*/ 409 w 565"/>
                <a:gd name="T39" fmla="*/ 587 h 629"/>
                <a:gd name="T40" fmla="*/ 372 w 565"/>
                <a:gd name="T41" fmla="*/ 605 h 629"/>
                <a:gd name="T42" fmla="*/ 333 w 565"/>
                <a:gd name="T43" fmla="*/ 619 h 629"/>
                <a:gd name="T44" fmla="*/ 292 w 565"/>
                <a:gd name="T45" fmla="*/ 627 h 629"/>
                <a:gd name="T46" fmla="*/ 249 w 565"/>
                <a:gd name="T47" fmla="*/ 629 h 629"/>
                <a:gd name="T48" fmla="*/ 204 w 565"/>
                <a:gd name="T49" fmla="*/ 626 h 629"/>
                <a:gd name="T50" fmla="*/ 161 w 565"/>
                <a:gd name="T51" fmla="*/ 616 h 629"/>
                <a:gd name="T52" fmla="*/ 120 w 565"/>
                <a:gd name="T53" fmla="*/ 601 h 629"/>
                <a:gd name="T54" fmla="*/ 82 w 565"/>
                <a:gd name="T55" fmla="*/ 581 h 629"/>
                <a:gd name="T56" fmla="*/ 47 w 565"/>
                <a:gd name="T57" fmla="*/ 555 h 629"/>
                <a:gd name="T58" fmla="*/ 17 w 565"/>
                <a:gd name="T59" fmla="*/ 526 h 629"/>
                <a:gd name="T60" fmla="*/ 34 w 565"/>
                <a:gd name="T61" fmla="*/ 483 h 629"/>
                <a:gd name="T62" fmla="*/ 47 w 565"/>
                <a:gd name="T63" fmla="*/ 438 h 629"/>
                <a:gd name="T64" fmla="*/ 56 w 565"/>
                <a:gd name="T65" fmla="*/ 391 h 629"/>
                <a:gd name="T66" fmla="*/ 59 w 565"/>
                <a:gd name="T67" fmla="*/ 342 h 629"/>
                <a:gd name="T68" fmla="*/ 56 w 565"/>
                <a:gd name="T69" fmla="*/ 296 h 629"/>
                <a:gd name="T70" fmla="*/ 48 w 565"/>
                <a:gd name="T71" fmla="*/ 250 h 629"/>
                <a:gd name="T72" fmla="*/ 36 w 565"/>
                <a:gd name="T73" fmla="*/ 206 h 629"/>
                <a:gd name="T74" fmla="*/ 20 w 565"/>
                <a:gd name="T75" fmla="*/ 164 h 629"/>
                <a:gd name="T76" fmla="*/ 0 w 565"/>
                <a:gd name="T77" fmla="*/ 124 h 629"/>
                <a:gd name="T78" fmla="*/ 27 w 565"/>
                <a:gd name="T79" fmla="*/ 94 h 629"/>
                <a:gd name="T80" fmla="*/ 57 w 565"/>
                <a:gd name="T81" fmla="*/ 67 h 629"/>
                <a:gd name="T82" fmla="*/ 90 w 565"/>
                <a:gd name="T83" fmla="*/ 44 h 629"/>
                <a:gd name="T84" fmla="*/ 126 w 565"/>
                <a:gd name="T85" fmla="*/ 25 h 629"/>
                <a:gd name="T86" fmla="*/ 165 w 565"/>
                <a:gd name="T87" fmla="*/ 12 h 629"/>
                <a:gd name="T88" fmla="*/ 207 w 565"/>
                <a:gd name="T89" fmla="*/ 3 h 629"/>
                <a:gd name="T90" fmla="*/ 249 w 565"/>
                <a:gd name="T91" fmla="*/ 0 h 6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565" h="629">
                  <a:moveTo>
                    <a:pt x="249" y="0"/>
                  </a:moveTo>
                  <a:lnTo>
                    <a:pt x="297" y="3"/>
                  </a:lnTo>
                  <a:lnTo>
                    <a:pt x="341" y="13"/>
                  </a:lnTo>
                  <a:lnTo>
                    <a:pt x="382" y="29"/>
                  </a:lnTo>
                  <a:lnTo>
                    <a:pt x="421" y="51"/>
                  </a:lnTo>
                  <a:lnTo>
                    <a:pt x="457" y="76"/>
                  </a:lnTo>
                  <a:lnTo>
                    <a:pt x="488" y="108"/>
                  </a:lnTo>
                  <a:lnTo>
                    <a:pt x="514" y="143"/>
                  </a:lnTo>
                  <a:lnTo>
                    <a:pt x="535" y="182"/>
                  </a:lnTo>
                  <a:lnTo>
                    <a:pt x="552" y="223"/>
                  </a:lnTo>
                  <a:lnTo>
                    <a:pt x="561" y="269"/>
                  </a:lnTo>
                  <a:lnTo>
                    <a:pt x="565" y="315"/>
                  </a:lnTo>
                  <a:lnTo>
                    <a:pt x="562" y="357"/>
                  </a:lnTo>
                  <a:lnTo>
                    <a:pt x="554" y="398"/>
                  </a:lnTo>
                  <a:lnTo>
                    <a:pt x="540" y="437"/>
                  </a:lnTo>
                  <a:lnTo>
                    <a:pt x="521" y="474"/>
                  </a:lnTo>
                  <a:lnTo>
                    <a:pt x="499" y="507"/>
                  </a:lnTo>
                  <a:lnTo>
                    <a:pt x="473" y="538"/>
                  </a:lnTo>
                  <a:lnTo>
                    <a:pt x="443" y="565"/>
                  </a:lnTo>
                  <a:lnTo>
                    <a:pt x="409" y="587"/>
                  </a:lnTo>
                  <a:lnTo>
                    <a:pt x="372" y="605"/>
                  </a:lnTo>
                  <a:lnTo>
                    <a:pt x="333" y="619"/>
                  </a:lnTo>
                  <a:lnTo>
                    <a:pt x="292" y="627"/>
                  </a:lnTo>
                  <a:lnTo>
                    <a:pt x="249" y="629"/>
                  </a:lnTo>
                  <a:lnTo>
                    <a:pt x="204" y="626"/>
                  </a:lnTo>
                  <a:lnTo>
                    <a:pt x="161" y="616"/>
                  </a:lnTo>
                  <a:lnTo>
                    <a:pt x="120" y="601"/>
                  </a:lnTo>
                  <a:lnTo>
                    <a:pt x="82" y="581"/>
                  </a:lnTo>
                  <a:lnTo>
                    <a:pt x="47" y="555"/>
                  </a:lnTo>
                  <a:lnTo>
                    <a:pt x="17" y="526"/>
                  </a:lnTo>
                  <a:lnTo>
                    <a:pt x="34" y="483"/>
                  </a:lnTo>
                  <a:lnTo>
                    <a:pt x="47" y="438"/>
                  </a:lnTo>
                  <a:lnTo>
                    <a:pt x="56" y="391"/>
                  </a:lnTo>
                  <a:lnTo>
                    <a:pt x="59" y="342"/>
                  </a:lnTo>
                  <a:lnTo>
                    <a:pt x="56" y="296"/>
                  </a:lnTo>
                  <a:lnTo>
                    <a:pt x="48" y="250"/>
                  </a:lnTo>
                  <a:lnTo>
                    <a:pt x="36" y="206"/>
                  </a:lnTo>
                  <a:lnTo>
                    <a:pt x="20" y="164"/>
                  </a:lnTo>
                  <a:lnTo>
                    <a:pt x="0" y="124"/>
                  </a:lnTo>
                  <a:lnTo>
                    <a:pt x="27" y="94"/>
                  </a:lnTo>
                  <a:lnTo>
                    <a:pt x="57" y="67"/>
                  </a:lnTo>
                  <a:lnTo>
                    <a:pt x="90" y="44"/>
                  </a:lnTo>
                  <a:lnTo>
                    <a:pt x="126" y="25"/>
                  </a:lnTo>
                  <a:lnTo>
                    <a:pt x="165" y="12"/>
                  </a:lnTo>
                  <a:lnTo>
                    <a:pt x="207" y="3"/>
                  </a:lnTo>
                  <a:lnTo>
                    <a:pt x="249" y="0"/>
                  </a:lnTo>
                  <a:close/>
                </a:path>
              </a:pathLst>
            </a:custGeom>
            <a:grpFill/>
            <a:ln w="0">
              <a:noFill/>
              <a:prstDash val="solid"/>
              <a:round/>
            </a:ln>
          </p:spPr>
          <p:txBody>
            <a:bodyPr vert="horz" wrap="square" lIns="91440" tIns="45720" rIns="91440" bIns="45720" numCol="1" anchor="t" anchorCtr="0" compatLnSpc="1"/>
            <a:lstStyle/>
            <a:p>
              <a:endParaRPr lang="en-US">
                <a:latin typeface="FZHei-B01S" panose="02010601030101010101" pitchFamily="2" charset="-122"/>
                <a:ea typeface="FZHei-B01S" panose="02010601030101010101" pitchFamily="2" charset="-122"/>
                <a:sym typeface="FZHei-B01S" panose="02010601030101010101" pitchFamily="2" charset="-122"/>
              </a:endParaRPr>
            </a:p>
          </p:txBody>
        </p:sp>
        <p:sp>
          <p:nvSpPr>
            <p:cNvPr id="42" name="Freeform 417"/>
            <p:cNvSpPr/>
            <p:nvPr/>
          </p:nvSpPr>
          <p:spPr bwMode="auto">
            <a:xfrm>
              <a:off x="9412288" y="5148263"/>
              <a:ext cx="96838" cy="317500"/>
            </a:xfrm>
            <a:custGeom>
              <a:avLst/>
              <a:gdLst>
                <a:gd name="T0" fmla="*/ 510 w 728"/>
                <a:gd name="T1" fmla="*/ 0 h 2394"/>
                <a:gd name="T2" fmla="*/ 579 w 728"/>
                <a:gd name="T3" fmla="*/ 0 h 2394"/>
                <a:gd name="T4" fmla="*/ 594 w 728"/>
                <a:gd name="T5" fmla="*/ 0 h 2394"/>
                <a:gd name="T6" fmla="*/ 621 w 728"/>
                <a:gd name="T7" fmla="*/ 4 h 2394"/>
                <a:gd name="T8" fmla="*/ 669 w 728"/>
                <a:gd name="T9" fmla="*/ 25 h 2394"/>
                <a:gd name="T10" fmla="*/ 705 w 728"/>
                <a:gd name="T11" fmla="*/ 61 h 2394"/>
                <a:gd name="T12" fmla="*/ 725 w 728"/>
                <a:gd name="T13" fmla="*/ 110 h 2394"/>
                <a:gd name="T14" fmla="*/ 728 w 728"/>
                <a:gd name="T15" fmla="*/ 1276 h 2394"/>
                <a:gd name="T16" fmla="*/ 717 w 728"/>
                <a:gd name="T17" fmla="*/ 1330 h 2394"/>
                <a:gd name="T18" fmla="*/ 688 w 728"/>
                <a:gd name="T19" fmla="*/ 1374 h 2394"/>
                <a:gd name="T20" fmla="*/ 645 w 728"/>
                <a:gd name="T21" fmla="*/ 1403 h 2394"/>
                <a:gd name="T22" fmla="*/ 592 w 728"/>
                <a:gd name="T23" fmla="*/ 1414 h 2394"/>
                <a:gd name="T24" fmla="*/ 547 w 728"/>
                <a:gd name="T25" fmla="*/ 1406 h 2394"/>
                <a:gd name="T26" fmla="*/ 509 w 728"/>
                <a:gd name="T27" fmla="*/ 1386 h 2394"/>
                <a:gd name="T28" fmla="*/ 506 w 728"/>
                <a:gd name="T29" fmla="*/ 2285 h 2394"/>
                <a:gd name="T30" fmla="*/ 486 w 728"/>
                <a:gd name="T31" fmla="*/ 2335 h 2394"/>
                <a:gd name="T32" fmla="*/ 449 w 728"/>
                <a:gd name="T33" fmla="*/ 2372 h 2394"/>
                <a:gd name="T34" fmla="*/ 401 w 728"/>
                <a:gd name="T35" fmla="*/ 2392 h 2394"/>
                <a:gd name="T36" fmla="*/ 345 w 728"/>
                <a:gd name="T37" fmla="*/ 2392 h 2394"/>
                <a:gd name="T38" fmla="*/ 297 w 728"/>
                <a:gd name="T39" fmla="*/ 2372 h 2394"/>
                <a:gd name="T40" fmla="*/ 260 w 728"/>
                <a:gd name="T41" fmla="*/ 2335 h 2394"/>
                <a:gd name="T42" fmla="*/ 240 w 728"/>
                <a:gd name="T43" fmla="*/ 2285 h 2394"/>
                <a:gd name="T44" fmla="*/ 233 w 728"/>
                <a:gd name="T45" fmla="*/ 2258 h 2394"/>
                <a:gd name="T46" fmla="*/ 222 w 728"/>
                <a:gd name="T47" fmla="*/ 2311 h 2394"/>
                <a:gd name="T48" fmla="*/ 192 w 728"/>
                <a:gd name="T49" fmla="*/ 2354 h 2394"/>
                <a:gd name="T50" fmla="*/ 149 w 728"/>
                <a:gd name="T51" fmla="*/ 2383 h 2394"/>
                <a:gd name="T52" fmla="*/ 96 w 728"/>
                <a:gd name="T53" fmla="*/ 2394 h 2394"/>
                <a:gd name="T54" fmla="*/ 43 w 728"/>
                <a:gd name="T55" fmla="*/ 2383 h 2394"/>
                <a:gd name="T56" fmla="*/ 0 w 728"/>
                <a:gd name="T57" fmla="*/ 2354 h 2394"/>
                <a:gd name="T58" fmla="*/ 39 w 728"/>
                <a:gd name="T59" fmla="*/ 1697 h 2394"/>
                <a:gd name="T60" fmla="*/ 109 w 728"/>
                <a:gd name="T61" fmla="*/ 1668 h 2394"/>
                <a:gd name="T62" fmla="*/ 168 w 728"/>
                <a:gd name="T63" fmla="*/ 1622 h 2394"/>
                <a:gd name="T64" fmla="*/ 210 w 728"/>
                <a:gd name="T65" fmla="*/ 1560 h 2394"/>
                <a:gd name="T66" fmla="*/ 234 w 728"/>
                <a:gd name="T67" fmla="*/ 1488 h 2394"/>
                <a:gd name="T68" fmla="*/ 236 w 728"/>
                <a:gd name="T69" fmla="*/ 208 h 2394"/>
                <a:gd name="T70" fmla="*/ 227 w 728"/>
                <a:gd name="T71" fmla="*/ 137 h 2394"/>
                <a:gd name="T72" fmla="*/ 199 w 728"/>
                <a:gd name="T73" fmla="*/ 74 h 2394"/>
                <a:gd name="T74" fmla="*/ 155 w 728"/>
                <a:gd name="T75" fmla="*/ 21 h 2394"/>
                <a:gd name="T76" fmla="*/ 438 w 728"/>
                <a:gd name="T77" fmla="*/ 0 h 23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728" h="2394">
                  <a:moveTo>
                    <a:pt x="476" y="0"/>
                  </a:moveTo>
                  <a:lnTo>
                    <a:pt x="510" y="0"/>
                  </a:lnTo>
                  <a:lnTo>
                    <a:pt x="561" y="0"/>
                  </a:lnTo>
                  <a:lnTo>
                    <a:pt x="579" y="0"/>
                  </a:lnTo>
                  <a:lnTo>
                    <a:pt x="591" y="0"/>
                  </a:lnTo>
                  <a:lnTo>
                    <a:pt x="594" y="0"/>
                  </a:lnTo>
                  <a:lnTo>
                    <a:pt x="594" y="1"/>
                  </a:lnTo>
                  <a:lnTo>
                    <a:pt x="621" y="4"/>
                  </a:lnTo>
                  <a:lnTo>
                    <a:pt x="647" y="12"/>
                  </a:lnTo>
                  <a:lnTo>
                    <a:pt x="669" y="25"/>
                  </a:lnTo>
                  <a:lnTo>
                    <a:pt x="689" y="42"/>
                  </a:lnTo>
                  <a:lnTo>
                    <a:pt x="705" y="61"/>
                  </a:lnTo>
                  <a:lnTo>
                    <a:pt x="717" y="84"/>
                  </a:lnTo>
                  <a:lnTo>
                    <a:pt x="725" y="110"/>
                  </a:lnTo>
                  <a:lnTo>
                    <a:pt x="728" y="137"/>
                  </a:lnTo>
                  <a:lnTo>
                    <a:pt x="728" y="1276"/>
                  </a:lnTo>
                  <a:lnTo>
                    <a:pt x="725" y="1305"/>
                  </a:lnTo>
                  <a:lnTo>
                    <a:pt x="717" y="1330"/>
                  </a:lnTo>
                  <a:lnTo>
                    <a:pt x="704" y="1353"/>
                  </a:lnTo>
                  <a:lnTo>
                    <a:pt x="688" y="1374"/>
                  </a:lnTo>
                  <a:lnTo>
                    <a:pt x="667" y="1390"/>
                  </a:lnTo>
                  <a:lnTo>
                    <a:pt x="645" y="1403"/>
                  </a:lnTo>
                  <a:lnTo>
                    <a:pt x="619" y="1410"/>
                  </a:lnTo>
                  <a:lnTo>
                    <a:pt x="592" y="1414"/>
                  </a:lnTo>
                  <a:lnTo>
                    <a:pt x="569" y="1411"/>
                  </a:lnTo>
                  <a:lnTo>
                    <a:pt x="547" y="1406"/>
                  </a:lnTo>
                  <a:lnTo>
                    <a:pt x="527" y="1397"/>
                  </a:lnTo>
                  <a:lnTo>
                    <a:pt x="509" y="1386"/>
                  </a:lnTo>
                  <a:lnTo>
                    <a:pt x="509" y="2258"/>
                  </a:lnTo>
                  <a:lnTo>
                    <a:pt x="506" y="2285"/>
                  </a:lnTo>
                  <a:lnTo>
                    <a:pt x="499" y="2311"/>
                  </a:lnTo>
                  <a:lnTo>
                    <a:pt x="486" y="2335"/>
                  </a:lnTo>
                  <a:lnTo>
                    <a:pt x="470" y="2354"/>
                  </a:lnTo>
                  <a:lnTo>
                    <a:pt x="449" y="2372"/>
                  </a:lnTo>
                  <a:lnTo>
                    <a:pt x="426" y="2383"/>
                  </a:lnTo>
                  <a:lnTo>
                    <a:pt x="401" y="2392"/>
                  </a:lnTo>
                  <a:lnTo>
                    <a:pt x="372" y="2394"/>
                  </a:lnTo>
                  <a:lnTo>
                    <a:pt x="345" y="2392"/>
                  </a:lnTo>
                  <a:lnTo>
                    <a:pt x="320" y="2383"/>
                  </a:lnTo>
                  <a:lnTo>
                    <a:pt x="297" y="2372"/>
                  </a:lnTo>
                  <a:lnTo>
                    <a:pt x="276" y="2354"/>
                  </a:lnTo>
                  <a:lnTo>
                    <a:pt x="260" y="2335"/>
                  </a:lnTo>
                  <a:lnTo>
                    <a:pt x="247" y="2311"/>
                  </a:lnTo>
                  <a:lnTo>
                    <a:pt x="240" y="2285"/>
                  </a:lnTo>
                  <a:lnTo>
                    <a:pt x="236" y="2258"/>
                  </a:lnTo>
                  <a:lnTo>
                    <a:pt x="233" y="2258"/>
                  </a:lnTo>
                  <a:lnTo>
                    <a:pt x="230" y="2285"/>
                  </a:lnTo>
                  <a:lnTo>
                    <a:pt x="222" y="2311"/>
                  </a:lnTo>
                  <a:lnTo>
                    <a:pt x="209" y="2335"/>
                  </a:lnTo>
                  <a:lnTo>
                    <a:pt x="192" y="2354"/>
                  </a:lnTo>
                  <a:lnTo>
                    <a:pt x="173" y="2372"/>
                  </a:lnTo>
                  <a:lnTo>
                    <a:pt x="149" y="2383"/>
                  </a:lnTo>
                  <a:lnTo>
                    <a:pt x="123" y="2392"/>
                  </a:lnTo>
                  <a:lnTo>
                    <a:pt x="96" y="2394"/>
                  </a:lnTo>
                  <a:lnTo>
                    <a:pt x="69" y="2392"/>
                  </a:lnTo>
                  <a:lnTo>
                    <a:pt x="43" y="2383"/>
                  </a:lnTo>
                  <a:lnTo>
                    <a:pt x="19" y="2372"/>
                  </a:lnTo>
                  <a:lnTo>
                    <a:pt x="0" y="2354"/>
                  </a:lnTo>
                  <a:lnTo>
                    <a:pt x="0" y="1702"/>
                  </a:lnTo>
                  <a:lnTo>
                    <a:pt x="39" y="1697"/>
                  </a:lnTo>
                  <a:lnTo>
                    <a:pt x="75" y="1685"/>
                  </a:lnTo>
                  <a:lnTo>
                    <a:pt x="109" y="1668"/>
                  </a:lnTo>
                  <a:lnTo>
                    <a:pt x="140" y="1648"/>
                  </a:lnTo>
                  <a:lnTo>
                    <a:pt x="168" y="1622"/>
                  </a:lnTo>
                  <a:lnTo>
                    <a:pt x="191" y="1593"/>
                  </a:lnTo>
                  <a:lnTo>
                    <a:pt x="210" y="1560"/>
                  </a:lnTo>
                  <a:lnTo>
                    <a:pt x="224" y="1526"/>
                  </a:lnTo>
                  <a:lnTo>
                    <a:pt x="234" y="1488"/>
                  </a:lnTo>
                  <a:lnTo>
                    <a:pt x="236" y="1448"/>
                  </a:lnTo>
                  <a:lnTo>
                    <a:pt x="236" y="208"/>
                  </a:lnTo>
                  <a:lnTo>
                    <a:pt x="234" y="172"/>
                  </a:lnTo>
                  <a:lnTo>
                    <a:pt x="227" y="137"/>
                  </a:lnTo>
                  <a:lnTo>
                    <a:pt x="215" y="105"/>
                  </a:lnTo>
                  <a:lnTo>
                    <a:pt x="199" y="74"/>
                  </a:lnTo>
                  <a:lnTo>
                    <a:pt x="178" y="46"/>
                  </a:lnTo>
                  <a:lnTo>
                    <a:pt x="155" y="21"/>
                  </a:lnTo>
                  <a:lnTo>
                    <a:pt x="128" y="0"/>
                  </a:lnTo>
                  <a:lnTo>
                    <a:pt x="438" y="0"/>
                  </a:lnTo>
                  <a:lnTo>
                    <a:pt x="476" y="0"/>
                  </a:lnTo>
                  <a:close/>
                </a:path>
              </a:pathLst>
            </a:custGeom>
            <a:grpFill/>
            <a:ln w="0">
              <a:noFill/>
              <a:prstDash val="solid"/>
              <a:round/>
            </a:ln>
          </p:spPr>
          <p:txBody>
            <a:bodyPr vert="horz" wrap="square" lIns="91440" tIns="45720" rIns="91440" bIns="45720" numCol="1" anchor="t" anchorCtr="0" compatLnSpc="1"/>
            <a:lstStyle/>
            <a:p>
              <a:endParaRPr lang="en-US">
                <a:latin typeface="FZHei-B01S" panose="02010601030101010101" pitchFamily="2" charset="-122"/>
                <a:ea typeface="FZHei-B01S" panose="02010601030101010101" pitchFamily="2" charset="-122"/>
                <a:sym typeface="FZHei-B01S" panose="02010601030101010101" pitchFamily="2" charset="-122"/>
              </a:endParaRPr>
            </a:p>
          </p:txBody>
        </p:sp>
      </p:grpSp>
      <p:sp>
        <p:nvSpPr>
          <p:cNvPr id="43" name="Freeform 66"/>
          <p:cNvSpPr>
            <a:spLocks noEditPoints="1"/>
          </p:cNvSpPr>
          <p:nvPr/>
        </p:nvSpPr>
        <p:spPr bwMode="auto">
          <a:xfrm>
            <a:off x="10404567" y="3397254"/>
            <a:ext cx="646580" cy="644255"/>
          </a:xfrm>
          <a:custGeom>
            <a:avLst/>
            <a:gdLst>
              <a:gd name="T0" fmla="*/ 3130 w 3331"/>
              <a:gd name="T1" fmla="*/ 1290 h 3328"/>
              <a:gd name="T2" fmla="*/ 3082 w 3331"/>
              <a:gd name="T3" fmla="*/ 1039 h 3328"/>
              <a:gd name="T4" fmla="*/ 2984 w 3331"/>
              <a:gd name="T5" fmla="*/ 809 h 3328"/>
              <a:gd name="T6" fmla="*/ 2841 w 3331"/>
              <a:gd name="T7" fmla="*/ 606 h 3328"/>
              <a:gd name="T8" fmla="*/ 2661 w 3331"/>
              <a:gd name="T9" fmla="*/ 438 h 3328"/>
              <a:gd name="T10" fmla="*/ 2449 w 3331"/>
              <a:gd name="T11" fmla="*/ 310 h 3328"/>
              <a:gd name="T12" fmla="*/ 2210 w 3331"/>
              <a:gd name="T13" fmla="*/ 227 h 3328"/>
              <a:gd name="T14" fmla="*/ 1571 w 3331"/>
              <a:gd name="T15" fmla="*/ 185 h 3328"/>
              <a:gd name="T16" fmla="*/ 1632 w 3331"/>
              <a:gd name="T17" fmla="*/ 207 h 3328"/>
              <a:gd name="T18" fmla="*/ 1666 w 3331"/>
              <a:gd name="T19" fmla="*/ 261 h 3328"/>
              <a:gd name="T20" fmla="*/ 1672 w 3331"/>
              <a:gd name="T21" fmla="*/ 1578 h 3328"/>
              <a:gd name="T22" fmla="*/ 1708 w 3331"/>
              <a:gd name="T23" fmla="*/ 1635 h 3328"/>
              <a:gd name="T24" fmla="*/ 1773 w 3331"/>
              <a:gd name="T25" fmla="*/ 1659 h 3328"/>
              <a:gd name="T26" fmla="*/ 3087 w 3331"/>
              <a:gd name="T27" fmla="*/ 1669 h 3328"/>
              <a:gd name="T28" fmla="*/ 3132 w 3331"/>
              <a:gd name="T29" fmla="*/ 1714 h 3328"/>
              <a:gd name="T30" fmla="*/ 3139 w 3331"/>
              <a:gd name="T31" fmla="*/ 1846 h 3328"/>
              <a:gd name="T32" fmla="*/ 3103 w 3331"/>
              <a:gd name="T33" fmla="*/ 2109 h 3328"/>
              <a:gd name="T34" fmla="*/ 3023 w 3331"/>
              <a:gd name="T35" fmla="*/ 2358 h 3328"/>
              <a:gd name="T36" fmla="*/ 2903 w 3331"/>
              <a:gd name="T37" fmla="*/ 2590 h 3328"/>
              <a:gd name="T38" fmla="*/ 2743 w 3331"/>
              <a:gd name="T39" fmla="*/ 2802 h 3328"/>
              <a:gd name="T40" fmla="*/ 2549 w 3331"/>
              <a:gd name="T41" fmla="*/ 2986 h 3328"/>
              <a:gd name="T42" fmla="*/ 2330 w 3331"/>
              <a:gd name="T43" fmla="*/ 3133 h 3328"/>
              <a:gd name="T44" fmla="*/ 2091 w 3331"/>
              <a:gd name="T45" fmla="*/ 3240 h 3328"/>
              <a:gd name="T46" fmla="*/ 1837 w 3331"/>
              <a:gd name="T47" fmla="*/ 3305 h 3328"/>
              <a:gd name="T48" fmla="*/ 1571 w 3331"/>
              <a:gd name="T49" fmla="*/ 3328 h 3328"/>
              <a:gd name="T50" fmla="*/ 1440 w 3331"/>
              <a:gd name="T51" fmla="*/ 3322 h 3328"/>
              <a:gd name="T52" fmla="*/ 1169 w 3331"/>
              <a:gd name="T53" fmla="*/ 3276 h 3328"/>
              <a:gd name="T54" fmla="*/ 912 w 3331"/>
              <a:gd name="T55" fmla="*/ 3182 h 3328"/>
              <a:gd name="T56" fmla="*/ 674 w 3331"/>
              <a:gd name="T57" fmla="*/ 3046 h 3328"/>
              <a:gd name="T58" fmla="*/ 460 w 3331"/>
              <a:gd name="T59" fmla="*/ 2866 h 3328"/>
              <a:gd name="T60" fmla="*/ 281 w 3331"/>
              <a:gd name="T61" fmla="*/ 2653 h 3328"/>
              <a:gd name="T62" fmla="*/ 145 w 3331"/>
              <a:gd name="T63" fmla="*/ 2415 h 3328"/>
              <a:gd name="T64" fmla="*/ 51 w 3331"/>
              <a:gd name="T65" fmla="*/ 2158 h 3328"/>
              <a:gd name="T66" fmla="*/ 4 w 3331"/>
              <a:gd name="T67" fmla="*/ 1887 h 3328"/>
              <a:gd name="T68" fmla="*/ 5 w 3331"/>
              <a:gd name="T69" fmla="*/ 1613 h 3328"/>
              <a:gd name="T70" fmla="*/ 52 w 3331"/>
              <a:gd name="T71" fmla="*/ 1349 h 3328"/>
              <a:gd name="T72" fmla="*/ 142 w 3331"/>
              <a:gd name="T73" fmla="*/ 1100 h 3328"/>
              <a:gd name="T74" fmla="*/ 274 w 3331"/>
              <a:gd name="T75" fmla="*/ 868 h 3328"/>
              <a:gd name="T76" fmla="*/ 446 w 3331"/>
              <a:gd name="T77" fmla="*/ 659 h 3328"/>
              <a:gd name="T78" fmla="*/ 651 w 3331"/>
              <a:gd name="T79" fmla="*/ 482 h 3328"/>
              <a:gd name="T80" fmla="*/ 880 w 3331"/>
              <a:gd name="T81" fmla="*/ 344 h 3328"/>
              <a:gd name="T82" fmla="*/ 1128 w 3331"/>
              <a:gd name="T83" fmla="*/ 249 h 3328"/>
              <a:gd name="T84" fmla="*/ 1389 w 3331"/>
              <a:gd name="T85" fmla="*/ 196 h 3328"/>
              <a:gd name="T86" fmla="*/ 1943 w 3331"/>
              <a:gd name="T87" fmla="*/ 0 h 3328"/>
              <a:gd name="T88" fmla="*/ 2222 w 3331"/>
              <a:gd name="T89" fmla="*/ 29 h 3328"/>
              <a:gd name="T90" fmla="*/ 2482 w 3331"/>
              <a:gd name="T91" fmla="*/ 109 h 3328"/>
              <a:gd name="T92" fmla="*/ 2718 w 3331"/>
              <a:gd name="T93" fmla="*/ 237 h 3328"/>
              <a:gd name="T94" fmla="*/ 2923 w 3331"/>
              <a:gd name="T95" fmla="*/ 407 h 3328"/>
              <a:gd name="T96" fmla="*/ 3094 w 3331"/>
              <a:gd name="T97" fmla="*/ 613 h 3328"/>
              <a:gd name="T98" fmla="*/ 3222 w 3331"/>
              <a:gd name="T99" fmla="*/ 848 h 3328"/>
              <a:gd name="T100" fmla="*/ 3302 w 3331"/>
              <a:gd name="T101" fmla="*/ 1109 h 3328"/>
              <a:gd name="T102" fmla="*/ 3331 w 3331"/>
              <a:gd name="T103" fmla="*/ 1388 h 3328"/>
              <a:gd name="T104" fmla="*/ 3310 w 3331"/>
              <a:gd name="T105" fmla="*/ 1449 h 3328"/>
              <a:gd name="T106" fmla="*/ 3256 w 3331"/>
              <a:gd name="T107" fmla="*/ 1484 h 3328"/>
              <a:gd name="T108" fmla="*/ 1920 w 3331"/>
              <a:gd name="T109" fmla="*/ 1484 h 3328"/>
              <a:gd name="T110" fmla="*/ 1866 w 3331"/>
              <a:gd name="T111" fmla="*/ 1449 h 3328"/>
              <a:gd name="T112" fmla="*/ 1844 w 3331"/>
              <a:gd name="T113" fmla="*/ 1388 h 3328"/>
              <a:gd name="T114" fmla="*/ 1854 w 3331"/>
              <a:gd name="T115" fmla="*/ 55 h 3328"/>
              <a:gd name="T116" fmla="*/ 1899 w 3331"/>
              <a:gd name="T117" fmla="*/ 10 h 3328"/>
              <a:gd name="T118" fmla="*/ 1943 w 3331"/>
              <a:gd name="T119" fmla="*/ 0 h 33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3331" h="3328">
                <a:moveTo>
                  <a:pt x="2040" y="201"/>
                </a:moveTo>
                <a:lnTo>
                  <a:pt x="2040" y="1290"/>
                </a:lnTo>
                <a:lnTo>
                  <a:pt x="3130" y="1290"/>
                </a:lnTo>
                <a:lnTo>
                  <a:pt x="3120" y="1204"/>
                </a:lnTo>
                <a:lnTo>
                  <a:pt x="3104" y="1120"/>
                </a:lnTo>
                <a:lnTo>
                  <a:pt x="3082" y="1039"/>
                </a:lnTo>
                <a:lnTo>
                  <a:pt x="3055" y="959"/>
                </a:lnTo>
                <a:lnTo>
                  <a:pt x="3021" y="882"/>
                </a:lnTo>
                <a:lnTo>
                  <a:pt x="2984" y="809"/>
                </a:lnTo>
                <a:lnTo>
                  <a:pt x="2941" y="737"/>
                </a:lnTo>
                <a:lnTo>
                  <a:pt x="2893" y="670"/>
                </a:lnTo>
                <a:lnTo>
                  <a:pt x="2841" y="606"/>
                </a:lnTo>
                <a:lnTo>
                  <a:pt x="2785" y="546"/>
                </a:lnTo>
                <a:lnTo>
                  <a:pt x="2725" y="490"/>
                </a:lnTo>
                <a:lnTo>
                  <a:pt x="2661" y="438"/>
                </a:lnTo>
                <a:lnTo>
                  <a:pt x="2593" y="390"/>
                </a:lnTo>
                <a:lnTo>
                  <a:pt x="2522" y="347"/>
                </a:lnTo>
                <a:lnTo>
                  <a:pt x="2449" y="310"/>
                </a:lnTo>
                <a:lnTo>
                  <a:pt x="2371" y="276"/>
                </a:lnTo>
                <a:lnTo>
                  <a:pt x="2292" y="249"/>
                </a:lnTo>
                <a:lnTo>
                  <a:pt x="2210" y="227"/>
                </a:lnTo>
                <a:lnTo>
                  <a:pt x="2127" y="211"/>
                </a:lnTo>
                <a:lnTo>
                  <a:pt x="2040" y="201"/>
                </a:lnTo>
                <a:close/>
                <a:moveTo>
                  <a:pt x="1571" y="185"/>
                </a:moveTo>
                <a:lnTo>
                  <a:pt x="1593" y="189"/>
                </a:lnTo>
                <a:lnTo>
                  <a:pt x="1614" y="196"/>
                </a:lnTo>
                <a:lnTo>
                  <a:pt x="1632" y="207"/>
                </a:lnTo>
                <a:lnTo>
                  <a:pt x="1647" y="222"/>
                </a:lnTo>
                <a:lnTo>
                  <a:pt x="1658" y="240"/>
                </a:lnTo>
                <a:lnTo>
                  <a:pt x="1666" y="261"/>
                </a:lnTo>
                <a:lnTo>
                  <a:pt x="1669" y="284"/>
                </a:lnTo>
                <a:lnTo>
                  <a:pt x="1669" y="1555"/>
                </a:lnTo>
                <a:lnTo>
                  <a:pt x="1672" y="1578"/>
                </a:lnTo>
                <a:lnTo>
                  <a:pt x="1680" y="1600"/>
                </a:lnTo>
                <a:lnTo>
                  <a:pt x="1692" y="1619"/>
                </a:lnTo>
                <a:lnTo>
                  <a:pt x="1708" y="1635"/>
                </a:lnTo>
                <a:lnTo>
                  <a:pt x="1728" y="1648"/>
                </a:lnTo>
                <a:lnTo>
                  <a:pt x="1749" y="1656"/>
                </a:lnTo>
                <a:lnTo>
                  <a:pt x="1773" y="1659"/>
                </a:lnTo>
                <a:lnTo>
                  <a:pt x="3044" y="1659"/>
                </a:lnTo>
                <a:lnTo>
                  <a:pt x="3067" y="1661"/>
                </a:lnTo>
                <a:lnTo>
                  <a:pt x="3087" y="1669"/>
                </a:lnTo>
                <a:lnTo>
                  <a:pt x="3106" y="1680"/>
                </a:lnTo>
                <a:lnTo>
                  <a:pt x="3121" y="1695"/>
                </a:lnTo>
                <a:lnTo>
                  <a:pt x="3132" y="1714"/>
                </a:lnTo>
                <a:lnTo>
                  <a:pt x="3139" y="1734"/>
                </a:lnTo>
                <a:lnTo>
                  <a:pt x="3142" y="1757"/>
                </a:lnTo>
                <a:lnTo>
                  <a:pt x="3139" y="1846"/>
                </a:lnTo>
                <a:lnTo>
                  <a:pt x="3132" y="1935"/>
                </a:lnTo>
                <a:lnTo>
                  <a:pt x="3120" y="2022"/>
                </a:lnTo>
                <a:lnTo>
                  <a:pt x="3103" y="2109"/>
                </a:lnTo>
                <a:lnTo>
                  <a:pt x="3081" y="2193"/>
                </a:lnTo>
                <a:lnTo>
                  <a:pt x="3055" y="2277"/>
                </a:lnTo>
                <a:lnTo>
                  <a:pt x="3023" y="2358"/>
                </a:lnTo>
                <a:lnTo>
                  <a:pt x="2988" y="2438"/>
                </a:lnTo>
                <a:lnTo>
                  <a:pt x="2948" y="2515"/>
                </a:lnTo>
                <a:lnTo>
                  <a:pt x="2903" y="2590"/>
                </a:lnTo>
                <a:lnTo>
                  <a:pt x="2854" y="2664"/>
                </a:lnTo>
                <a:lnTo>
                  <a:pt x="2801" y="2734"/>
                </a:lnTo>
                <a:lnTo>
                  <a:pt x="2743" y="2802"/>
                </a:lnTo>
                <a:lnTo>
                  <a:pt x="2682" y="2867"/>
                </a:lnTo>
                <a:lnTo>
                  <a:pt x="2617" y="2928"/>
                </a:lnTo>
                <a:lnTo>
                  <a:pt x="2549" y="2986"/>
                </a:lnTo>
                <a:lnTo>
                  <a:pt x="2478" y="3039"/>
                </a:lnTo>
                <a:lnTo>
                  <a:pt x="2405" y="3088"/>
                </a:lnTo>
                <a:lnTo>
                  <a:pt x="2330" y="3133"/>
                </a:lnTo>
                <a:lnTo>
                  <a:pt x="2252" y="3173"/>
                </a:lnTo>
                <a:lnTo>
                  <a:pt x="2173" y="3208"/>
                </a:lnTo>
                <a:lnTo>
                  <a:pt x="2091" y="3240"/>
                </a:lnTo>
                <a:lnTo>
                  <a:pt x="2008" y="3266"/>
                </a:lnTo>
                <a:lnTo>
                  <a:pt x="1922" y="3288"/>
                </a:lnTo>
                <a:lnTo>
                  <a:pt x="1837" y="3305"/>
                </a:lnTo>
                <a:lnTo>
                  <a:pt x="1749" y="3317"/>
                </a:lnTo>
                <a:lnTo>
                  <a:pt x="1660" y="3325"/>
                </a:lnTo>
                <a:lnTo>
                  <a:pt x="1571" y="3328"/>
                </a:lnTo>
                <a:lnTo>
                  <a:pt x="1571" y="3328"/>
                </a:lnTo>
                <a:lnTo>
                  <a:pt x="1533" y="3328"/>
                </a:lnTo>
                <a:lnTo>
                  <a:pt x="1440" y="3322"/>
                </a:lnTo>
                <a:lnTo>
                  <a:pt x="1349" y="3312"/>
                </a:lnTo>
                <a:lnTo>
                  <a:pt x="1258" y="3296"/>
                </a:lnTo>
                <a:lnTo>
                  <a:pt x="1169" y="3276"/>
                </a:lnTo>
                <a:lnTo>
                  <a:pt x="1082" y="3249"/>
                </a:lnTo>
                <a:lnTo>
                  <a:pt x="995" y="3219"/>
                </a:lnTo>
                <a:lnTo>
                  <a:pt x="912" y="3182"/>
                </a:lnTo>
                <a:lnTo>
                  <a:pt x="830" y="3141"/>
                </a:lnTo>
                <a:lnTo>
                  <a:pt x="751" y="3095"/>
                </a:lnTo>
                <a:lnTo>
                  <a:pt x="674" y="3046"/>
                </a:lnTo>
                <a:lnTo>
                  <a:pt x="600" y="2990"/>
                </a:lnTo>
                <a:lnTo>
                  <a:pt x="529" y="2930"/>
                </a:lnTo>
                <a:lnTo>
                  <a:pt x="460" y="2866"/>
                </a:lnTo>
                <a:lnTo>
                  <a:pt x="396" y="2798"/>
                </a:lnTo>
                <a:lnTo>
                  <a:pt x="337" y="2727"/>
                </a:lnTo>
                <a:lnTo>
                  <a:pt x="281" y="2653"/>
                </a:lnTo>
                <a:lnTo>
                  <a:pt x="231" y="2576"/>
                </a:lnTo>
                <a:lnTo>
                  <a:pt x="185" y="2497"/>
                </a:lnTo>
                <a:lnTo>
                  <a:pt x="145" y="2415"/>
                </a:lnTo>
                <a:lnTo>
                  <a:pt x="108" y="2332"/>
                </a:lnTo>
                <a:lnTo>
                  <a:pt x="77" y="2245"/>
                </a:lnTo>
                <a:lnTo>
                  <a:pt x="51" y="2158"/>
                </a:lnTo>
                <a:lnTo>
                  <a:pt x="31" y="2069"/>
                </a:lnTo>
                <a:lnTo>
                  <a:pt x="14" y="1978"/>
                </a:lnTo>
                <a:lnTo>
                  <a:pt x="4" y="1887"/>
                </a:lnTo>
                <a:lnTo>
                  <a:pt x="0" y="1794"/>
                </a:lnTo>
                <a:lnTo>
                  <a:pt x="0" y="1704"/>
                </a:lnTo>
                <a:lnTo>
                  <a:pt x="5" y="1613"/>
                </a:lnTo>
                <a:lnTo>
                  <a:pt x="16" y="1524"/>
                </a:lnTo>
                <a:lnTo>
                  <a:pt x="32" y="1436"/>
                </a:lnTo>
                <a:lnTo>
                  <a:pt x="52" y="1349"/>
                </a:lnTo>
                <a:lnTo>
                  <a:pt x="77" y="1265"/>
                </a:lnTo>
                <a:lnTo>
                  <a:pt x="107" y="1181"/>
                </a:lnTo>
                <a:lnTo>
                  <a:pt x="142" y="1100"/>
                </a:lnTo>
                <a:lnTo>
                  <a:pt x="181" y="1020"/>
                </a:lnTo>
                <a:lnTo>
                  <a:pt x="225" y="943"/>
                </a:lnTo>
                <a:lnTo>
                  <a:pt x="274" y="868"/>
                </a:lnTo>
                <a:lnTo>
                  <a:pt x="327" y="795"/>
                </a:lnTo>
                <a:lnTo>
                  <a:pt x="384" y="726"/>
                </a:lnTo>
                <a:lnTo>
                  <a:pt x="446" y="659"/>
                </a:lnTo>
                <a:lnTo>
                  <a:pt x="511" y="596"/>
                </a:lnTo>
                <a:lnTo>
                  <a:pt x="580" y="537"/>
                </a:lnTo>
                <a:lnTo>
                  <a:pt x="651" y="482"/>
                </a:lnTo>
                <a:lnTo>
                  <a:pt x="725" y="432"/>
                </a:lnTo>
                <a:lnTo>
                  <a:pt x="801" y="386"/>
                </a:lnTo>
                <a:lnTo>
                  <a:pt x="880" y="344"/>
                </a:lnTo>
                <a:lnTo>
                  <a:pt x="961" y="308"/>
                </a:lnTo>
                <a:lnTo>
                  <a:pt x="1043" y="276"/>
                </a:lnTo>
                <a:lnTo>
                  <a:pt x="1128" y="249"/>
                </a:lnTo>
                <a:lnTo>
                  <a:pt x="1213" y="226"/>
                </a:lnTo>
                <a:lnTo>
                  <a:pt x="1301" y="209"/>
                </a:lnTo>
                <a:lnTo>
                  <a:pt x="1389" y="196"/>
                </a:lnTo>
                <a:lnTo>
                  <a:pt x="1480" y="189"/>
                </a:lnTo>
                <a:lnTo>
                  <a:pt x="1571" y="185"/>
                </a:lnTo>
                <a:close/>
                <a:moveTo>
                  <a:pt x="1943" y="0"/>
                </a:moveTo>
                <a:lnTo>
                  <a:pt x="2037" y="3"/>
                </a:lnTo>
                <a:lnTo>
                  <a:pt x="2130" y="13"/>
                </a:lnTo>
                <a:lnTo>
                  <a:pt x="2222" y="29"/>
                </a:lnTo>
                <a:lnTo>
                  <a:pt x="2311" y="50"/>
                </a:lnTo>
                <a:lnTo>
                  <a:pt x="2398" y="77"/>
                </a:lnTo>
                <a:lnTo>
                  <a:pt x="2482" y="109"/>
                </a:lnTo>
                <a:lnTo>
                  <a:pt x="2564" y="147"/>
                </a:lnTo>
                <a:lnTo>
                  <a:pt x="2642" y="190"/>
                </a:lnTo>
                <a:lnTo>
                  <a:pt x="2718" y="237"/>
                </a:lnTo>
                <a:lnTo>
                  <a:pt x="2790" y="289"/>
                </a:lnTo>
                <a:lnTo>
                  <a:pt x="2858" y="346"/>
                </a:lnTo>
                <a:lnTo>
                  <a:pt x="2923" y="407"/>
                </a:lnTo>
                <a:lnTo>
                  <a:pt x="2985" y="472"/>
                </a:lnTo>
                <a:lnTo>
                  <a:pt x="3041" y="541"/>
                </a:lnTo>
                <a:lnTo>
                  <a:pt x="3094" y="613"/>
                </a:lnTo>
                <a:lnTo>
                  <a:pt x="3140" y="688"/>
                </a:lnTo>
                <a:lnTo>
                  <a:pt x="3183" y="767"/>
                </a:lnTo>
                <a:lnTo>
                  <a:pt x="3222" y="848"/>
                </a:lnTo>
                <a:lnTo>
                  <a:pt x="3253" y="933"/>
                </a:lnTo>
                <a:lnTo>
                  <a:pt x="3281" y="1019"/>
                </a:lnTo>
                <a:lnTo>
                  <a:pt x="3302" y="1109"/>
                </a:lnTo>
                <a:lnTo>
                  <a:pt x="3318" y="1200"/>
                </a:lnTo>
                <a:lnTo>
                  <a:pt x="3328" y="1293"/>
                </a:lnTo>
                <a:lnTo>
                  <a:pt x="3331" y="1388"/>
                </a:lnTo>
                <a:lnTo>
                  <a:pt x="3328" y="1410"/>
                </a:lnTo>
                <a:lnTo>
                  <a:pt x="3321" y="1431"/>
                </a:lnTo>
                <a:lnTo>
                  <a:pt x="3310" y="1449"/>
                </a:lnTo>
                <a:lnTo>
                  <a:pt x="3294" y="1464"/>
                </a:lnTo>
                <a:lnTo>
                  <a:pt x="3276" y="1477"/>
                </a:lnTo>
                <a:lnTo>
                  <a:pt x="3256" y="1484"/>
                </a:lnTo>
                <a:lnTo>
                  <a:pt x="3232" y="1486"/>
                </a:lnTo>
                <a:lnTo>
                  <a:pt x="1943" y="1486"/>
                </a:lnTo>
                <a:lnTo>
                  <a:pt x="1920" y="1484"/>
                </a:lnTo>
                <a:lnTo>
                  <a:pt x="1899" y="1477"/>
                </a:lnTo>
                <a:lnTo>
                  <a:pt x="1881" y="1464"/>
                </a:lnTo>
                <a:lnTo>
                  <a:pt x="1866" y="1449"/>
                </a:lnTo>
                <a:lnTo>
                  <a:pt x="1854" y="1431"/>
                </a:lnTo>
                <a:lnTo>
                  <a:pt x="1847" y="1410"/>
                </a:lnTo>
                <a:lnTo>
                  <a:pt x="1844" y="1388"/>
                </a:lnTo>
                <a:lnTo>
                  <a:pt x="1844" y="98"/>
                </a:lnTo>
                <a:lnTo>
                  <a:pt x="1847" y="75"/>
                </a:lnTo>
                <a:lnTo>
                  <a:pt x="1854" y="55"/>
                </a:lnTo>
                <a:lnTo>
                  <a:pt x="1866" y="37"/>
                </a:lnTo>
                <a:lnTo>
                  <a:pt x="1881" y="22"/>
                </a:lnTo>
                <a:lnTo>
                  <a:pt x="1899" y="10"/>
                </a:lnTo>
                <a:lnTo>
                  <a:pt x="1920" y="3"/>
                </a:lnTo>
                <a:lnTo>
                  <a:pt x="1943" y="0"/>
                </a:lnTo>
                <a:lnTo>
                  <a:pt x="1943" y="0"/>
                </a:lnTo>
                <a:close/>
              </a:path>
            </a:pathLst>
          </a:custGeom>
          <a:solidFill>
            <a:schemeClr val="accent5"/>
          </a:solidFill>
          <a:ln w="0">
            <a:noFill/>
            <a:prstDash val="solid"/>
            <a:round/>
          </a:ln>
        </p:spPr>
        <p:txBody>
          <a:bodyPr vert="horz" wrap="square" lIns="91440" tIns="45720" rIns="91440" bIns="45720" numCol="1" anchor="t" anchorCtr="0" compatLnSpc="1"/>
          <a:lstStyle/>
          <a:p>
            <a:endParaRPr lang="en-US">
              <a:latin typeface="FZHei-B01S" panose="02010601030101010101" pitchFamily="2" charset="-122"/>
              <a:ea typeface="FZHei-B01S" panose="02010601030101010101" pitchFamily="2" charset="-122"/>
              <a:sym typeface="FZHei-B01S" panose="02010601030101010101" pitchFamily="2" charset="-122"/>
            </a:endParaRPr>
          </a:p>
        </p:txBody>
      </p:sp>
      <p:grpSp>
        <p:nvGrpSpPr>
          <p:cNvPr id="44" name="Group 43"/>
          <p:cNvGrpSpPr/>
          <p:nvPr/>
        </p:nvGrpSpPr>
        <p:grpSpPr>
          <a:xfrm>
            <a:off x="433974" y="5127131"/>
            <a:ext cx="2020117" cy="772879"/>
            <a:chOff x="1821180" y="2300869"/>
            <a:chExt cx="2020117" cy="772879"/>
          </a:xfrm>
        </p:grpSpPr>
        <p:sp>
          <p:nvSpPr>
            <p:cNvPr id="45" name="Inhaltsplatzhalter 4"/>
            <p:cNvSpPr txBox="1"/>
            <p:nvPr/>
          </p:nvSpPr>
          <p:spPr>
            <a:xfrm>
              <a:off x="1821180" y="2300869"/>
              <a:ext cx="2020117" cy="215444"/>
            </a:xfrm>
            <a:prstGeom prst="rect">
              <a:avLst/>
            </a:prstGeom>
          </p:spPr>
          <p:txBody>
            <a:bodyPr wrap="square" lIns="0" tIns="0" rIns="0" bIns="0">
              <a:spAutoFit/>
            </a:bodyPr>
            <a:lstStyle>
              <a:lvl1pPr marL="273050" indent="-273050" algn="l" defTabSz="913765" rtl="0" eaLnBrk="1" latinLnBrk="0" hangingPunct="1">
                <a:lnSpc>
                  <a:spcPct val="90000"/>
                </a:lnSpc>
                <a:spcBef>
                  <a:spcPts val="0"/>
                </a:spcBef>
                <a:spcAft>
                  <a:spcPts val="1000"/>
                </a:spcAft>
                <a:buFont typeface="Wingdings" panose="05000000000000000000" pitchFamily="2" charset="2"/>
                <a:buChar char="§"/>
                <a:defRPr sz="2300" kern="1200">
                  <a:solidFill>
                    <a:schemeClr val="bg1"/>
                  </a:solidFill>
                  <a:latin typeface="Calibri Light" panose="020F0302020204030204" pitchFamily="34" charset="0"/>
                  <a:ea typeface="+mn-ea"/>
                  <a:cs typeface="+mn-cs"/>
                </a:defRPr>
              </a:lvl1pPr>
              <a:lvl2pPr marL="807720" indent="-273050" algn="l" defTabSz="913765" rtl="0" eaLnBrk="1" latinLnBrk="0" hangingPunct="1">
                <a:lnSpc>
                  <a:spcPct val="90000"/>
                </a:lnSpc>
                <a:spcBef>
                  <a:spcPts val="0"/>
                </a:spcBef>
                <a:spcAft>
                  <a:spcPts val="1000"/>
                </a:spcAft>
                <a:buFont typeface="Symbol" panose="05050102010706020507" pitchFamily="18" charset="2"/>
                <a:buChar char="-"/>
                <a:defRPr sz="2000" kern="1200">
                  <a:solidFill>
                    <a:schemeClr val="bg1"/>
                  </a:solidFill>
                  <a:latin typeface="Calibri Light" panose="020F0302020204030204" pitchFamily="34" charset="0"/>
                  <a:ea typeface="+mn-ea"/>
                  <a:cs typeface="+mn-cs"/>
                </a:defRPr>
              </a:lvl2pPr>
              <a:lvl3pPr marL="1080770" indent="-177800" algn="l" defTabSz="913765" rtl="0" eaLnBrk="1" latinLnBrk="0" hangingPunct="1">
                <a:lnSpc>
                  <a:spcPct val="90000"/>
                </a:lnSpc>
                <a:spcBef>
                  <a:spcPts val="0"/>
                </a:spcBef>
                <a:spcAft>
                  <a:spcPts val="1000"/>
                </a:spcAft>
                <a:buFont typeface="Symbol" panose="05050102010706020507" pitchFamily="18" charset="2"/>
                <a:buChar char="-"/>
                <a:defRPr sz="1900" kern="1200">
                  <a:solidFill>
                    <a:schemeClr val="bg1"/>
                  </a:solidFill>
                  <a:latin typeface="Calibri Light" panose="020F0302020204030204" pitchFamily="34" charset="0"/>
                  <a:ea typeface="+mn-ea"/>
                  <a:cs typeface="+mn-cs"/>
                </a:defRPr>
              </a:lvl3pPr>
              <a:lvl4pPr marL="1436370" indent="-177800" algn="l" defTabSz="913765"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4pPr>
              <a:lvl5pPr marL="1793240" indent="-179070" algn="l" defTabSz="913765"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5pPr>
              <a:lvl6pPr marL="2513965"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165"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773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493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lnSpc>
                  <a:spcPct val="100000"/>
                </a:lnSpc>
                <a:spcAft>
                  <a:spcPts val="1200"/>
                </a:spcAft>
                <a:buNone/>
              </a:pPr>
              <a:r>
                <a:rPr lang="zh-CN" altLang="en-US" sz="1400" b="1" dirty="0">
                  <a:solidFill>
                    <a:schemeClr val="accent1"/>
                  </a:solidFill>
                  <a:latin typeface="FZHei-B01S" panose="02010601030101010101" pitchFamily="2" charset="-122"/>
                  <a:ea typeface="FZHei-B01S" panose="02010601030101010101" pitchFamily="2" charset="-122"/>
                  <a:sym typeface="FZHei-B01S" panose="02010601030101010101" pitchFamily="2" charset="-122"/>
                </a:rPr>
                <a:t>点击添加标题</a:t>
              </a:r>
              <a:endParaRPr lang="en-US" sz="1100" dirty="0">
                <a:solidFill>
                  <a:schemeClr val="accent1"/>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46" name="Inhaltsplatzhalter 4"/>
            <p:cNvSpPr txBox="1"/>
            <p:nvPr/>
          </p:nvSpPr>
          <p:spPr>
            <a:xfrm>
              <a:off x="1821180" y="2565917"/>
              <a:ext cx="2020117" cy="507831"/>
            </a:xfrm>
            <a:prstGeom prst="rect">
              <a:avLst/>
            </a:prstGeom>
          </p:spPr>
          <p:txBody>
            <a:bodyPr wrap="square" lIns="0" tIns="0" rIns="0" bIns="0">
              <a:spAutoFit/>
            </a:bodyPr>
            <a:lstStyle>
              <a:lvl1pPr marL="273050" indent="-273050" algn="l" defTabSz="913765" rtl="0" eaLnBrk="1" latinLnBrk="0" hangingPunct="1">
                <a:lnSpc>
                  <a:spcPct val="90000"/>
                </a:lnSpc>
                <a:spcBef>
                  <a:spcPts val="0"/>
                </a:spcBef>
                <a:spcAft>
                  <a:spcPts val="1000"/>
                </a:spcAft>
                <a:buFont typeface="Wingdings" panose="05000000000000000000" pitchFamily="2" charset="2"/>
                <a:buChar char="§"/>
                <a:defRPr sz="2300" kern="1200">
                  <a:solidFill>
                    <a:schemeClr val="bg1"/>
                  </a:solidFill>
                  <a:latin typeface="Calibri Light" panose="020F0302020204030204" pitchFamily="34" charset="0"/>
                  <a:ea typeface="+mn-ea"/>
                  <a:cs typeface="+mn-cs"/>
                </a:defRPr>
              </a:lvl1pPr>
              <a:lvl2pPr marL="807720" indent="-273050" algn="l" defTabSz="913765" rtl="0" eaLnBrk="1" latinLnBrk="0" hangingPunct="1">
                <a:lnSpc>
                  <a:spcPct val="90000"/>
                </a:lnSpc>
                <a:spcBef>
                  <a:spcPts val="0"/>
                </a:spcBef>
                <a:spcAft>
                  <a:spcPts val="1000"/>
                </a:spcAft>
                <a:buFont typeface="Symbol" panose="05050102010706020507" pitchFamily="18" charset="2"/>
                <a:buChar char="-"/>
                <a:defRPr sz="2000" kern="1200">
                  <a:solidFill>
                    <a:schemeClr val="bg1"/>
                  </a:solidFill>
                  <a:latin typeface="Calibri Light" panose="020F0302020204030204" pitchFamily="34" charset="0"/>
                  <a:ea typeface="+mn-ea"/>
                  <a:cs typeface="+mn-cs"/>
                </a:defRPr>
              </a:lvl2pPr>
              <a:lvl3pPr marL="1080770" indent="-177800" algn="l" defTabSz="913765" rtl="0" eaLnBrk="1" latinLnBrk="0" hangingPunct="1">
                <a:lnSpc>
                  <a:spcPct val="90000"/>
                </a:lnSpc>
                <a:spcBef>
                  <a:spcPts val="0"/>
                </a:spcBef>
                <a:spcAft>
                  <a:spcPts val="1000"/>
                </a:spcAft>
                <a:buFont typeface="Symbol" panose="05050102010706020507" pitchFamily="18" charset="2"/>
                <a:buChar char="-"/>
                <a:defRPr sz="1900" kern="1200">
                  <a:solidFill>
                    <a:schemeClr val="bg1"/>
                  </a:solidFill>
                  <a:latin typeface="Calibri Light" panose="020F0302020204030204" pitchFamily="34" charset="0"/>
                  <a:ea typeface="+mn-ea"/>
                  <a:cs typeface="+mn-cs"/>
                </a:defRPr>
              </a:lvl3pPr>
              <a:lvl4pPr marL="1436370" indent="-177800" algn="l" defTabSz="913765"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4pPr>
              <a:lvl5pPr marL="1793240" indent="-179070" algn="l" defTabSz="913765"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5pPr>
              <a:lvl6pPr marL="2513965"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165"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773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493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lnSpc>
                  <a:spcPct val="100000"/>
                </a:lnSpc>
                <a:spcAft>
                  <a:spcPts val="1200"/>
                </a:spcAft>
                <a:buNone/>
              </a:pPr>
              <a:r>
                <a:rPr lang="zh-CN" altLang="en-US" sz="1100" dirty="0">
                  <a:solidFill>
                    <a:schemeClr val="tx1">
                      <a:lumMod val="50000"/>
                      <a:lumOff val="50000"/>
                    </a:schemeClr>
                  </a:solidFill>
                  <a:latin typeface="FZHei-B01S" panose="02010601030101010101" pitchFamily="2" charset="-122"/>
                  <a:ea typeface="FZHei-B01S" panose="02010601030101010101" pitchFamily="2" charset="-122"/>
                  <a:sym typeface="FZHei-B01S" panose="02010601030101010101" pitchFamily="2" charset="-122"/>
                </a:rPr>
                <a:t>点击添加标题点击添加标题点击添加标题点击添加标题点击添加标题</a:t>
              </a:r>
              <a:endParaRPr lang="en-US" sz="1100" dirty="0">
                <a:solidFill>
                  <a:schemeClr val="tx1">
                    <a:lumMod val="50000"/>
                    <a:lumOff val="50000"/>
                  </a:schemeClr>
                </a:solidFill>
                <a:latin typeface="FZHei-B01S" panose="02010601030101010101" pitchFamily="2" charset="-122"/>
                <a:ea typeface="FZHei-B01S" panose="02010601030101010101" pitchFamily="2" charset="-122"/>
                <a:sym typeface="FZHei-B01S" panose="02010601030101010101" pitchFamily="2" charset="-122"/>
              </a:endParaRPr>
            </a:p>
          </p:txBody>
        </p:sp>
      </p:grpSp>
      <p:grpSp>
        <p:nvGrpSpPr>
          <p:cNvPr id="47" name="Group 46"/>
          <p:cNvGrpSpPr/>
          <p:nvPr/>
        </p:nvGrpSpPr>
        <p:grpSpPr>
          <a:xfrm>
            <a:off x="5075887" y="5127131"/>
            <a:ext cx="2020117" cy="772879"/>
            <a:chOff x="1821180" y="2300869"/>
            <a:chExt cx="2020117" cy="772879"/>
          </a:xfrm>
        </p:grpSpPr>
        <p:sp>
          <p:nvSpPr>
            <p:cNvPr id="48" name="Inhaltsplatzhalter 4"/>
            <p:cNvSpPr txBox="1"/>
            <p:nvPr/>
          </p:nvSpPr>
          <p:spPr>
            <a:xfrm>
              <a:off x="1821180" y="2300869"/>
              <a:ext cx="2020117" cy="215444"/>
            </a:xfrm>
            <a:prstGeom prst="rect">
              <a:avLst/>
            </a:prstGeom>
          </p:spPr>
          <p:txBody>
            <a:bodyPr wrap="square" lIns="0" tIns="0" rIns="0" bIns="0">
              <a:spAutoFit/>
            </a:bodyPr>
            <a:lstStyle>
              <a:lvl1pPr marL="273050" indent="-273050" algn="l" defTabSz="913765" rtl="0" eaLnBrk="1" latinLnBrk="0" hangingPunct="1">
                <a:lnSpc>
                  <a:spcPct val="90000"/>
                </a:lnSpc>
                <a:spcBef>
                  <a:spcPts val="0"/>
                </a:spcBef>
                <a:spcAft>
                  <a:spcPts val="1000"/>
                </a:spcAft>
                <a:buFont typeface="Wingdings" panose="05000000000000000000" pitchFamily="2" charset="2"/>
                <a:buChar char="§"/>
                <a:defRPr sz="2300" kern="1200">
                  <a:solidFill>
                    <a:schemeClr val="bg1"/>
                  </a:solidFill>
                  <a:latin typeface="Calibri Light" panose="020F0302020204030204" pitchFamily="34" charset="0"/>
                  <a:ea typeface="+mn-ea"/>
                  <a:cs typeface="+mn-cs"/>
                </a:defRPr>
              </a:lvl1pPr>
              <a:lvl2pPr marL="807720" indent="-273050" algn="l" defTabSz="913765" rtl="0" eaLnBrk="1" latinLnBrk="0" hangingPunct="1">
                <a:lnSpc>
                  <a:spcPct val="90000"/>
                </a:lnSpc>
                <a:spcBef>
                  <a:spcPts val="0"/>
                </a:spcBef>
                <a:spcAft>
                  <a:spcPts val="1000"/>
                </a:spcAft>
                <a:buFont typeface="Symbol" panose="05050102010706020507" pitchFamily="18" charset="2"/>
                <a:buChar char="-"/>
                <a:defRPr sz="2000" kern="1200">
                  <a:solidFill>
                    <a:schemeClr val="bg1"/>
                  </a:solidFill>
                  <a:latin typeface="Calibri Light" panose="020F0302020204030204" pitchFamily="34" charset="0"/>
                  <a:ea typeface="+mn-ea"/>
                  <a:cs typeface="+mn-cs"/>
                </a:defRPr>
              </a:lvl2pPr>
              <a:lvl3pPr marL="1080770" indent="-177800" algn="l" defTabSz="913765" rtl="0" eaLnBrk="1" latinLnBrk="0" hangingPunct="1">
                <a:lnSpc>
                  <a:spcPct val="90000"/>
                </a:lnSpc>
                <a:spcBef>
                  <a:spcPts val="0"/>
                </a:spcBef>
                <a:spcAft>
                  <a:spcPts val="1000"/>
                </a:spcAft>
                <a:buFont typeface="Symbol" panose="05050102010706020507" pitchFamily="18" charset="2"/>
                <a:buChar char="-"/>
                <a:defRPr sz="1900" kern="1200">
                  <a:solidFill>
                    <a:schemeClr val="bg1"/>
                  </a:solidFill>
                  <a:latin typeface="Calibri Light" panose="020F0302020204030204" pitchFamily="34" charset="0"/>
                  <a:ea typeface="+mn-ea"/>
                  <a:cs typeface="+mn-cs"/>
                </a:defRPr>
              </a:lvl3pPr>
              <a:lvl4pPr marL="1436370" indent="-177800" algn="l" defTabSz="913765"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4pPr>
              <a:lvl5pPr marL="1793240" indent="-179070" algn="l" defTabSz="913765"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5pPr>
              <a:lvl6pPr marL="2513965"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165"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773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493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lnSpc>
                  <a:spcPct val="100000"/>
                </a:lnSpc>
                <a:spcAft>
                  <a:spcPts val="1200"/>
                </a:spcAft>
                <a:buNone/>
              </a:pPr>
              <a:r>
                <a:rPr lang="zh-CN" altLang="en-US" sz="1400" b="1" dirty="0">
                  <a:solidFill>
                    <a:schemeClr val="accent3"/>
                  </a:solidFill>
                  <a:latin typeface="FZHei-B01S" panose="02010601030101010101" pitchFamily="2" charset="-122"/>
                  <a:ea typeface="FZHei-B01S" panose="02010601030101010101" pitchFamily="2" charset="-122"/>
                  <a:sym typeface="FZHei-B01S" panose="02010601030101010101" pitchFamily="2" charset="-122"/>
                </a:rPr>
                <a:t>点击添加标题</a:t>
              </a:r>
              <a:endParaRPr lang="en-US" sz="1100" dirty="0">
                <a:solidFill>
                  <a:schemeClr val="accent3"/>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49" name="Inhaltsplatzhalter 4"/>
            <p:cNvSpPr txBox="1"/>
            <p:nvPr/>
          </p:nvSpPr>
          <p:spPr>
            <a:xfrm>
              <a:off x="1821180" y="2565917"/>
              <a:ext cx="2020117" cy="507831"/>
            </a:xfrm>
            <a:prstGeom prst="rect">
              <a:avLst/>
            </a:prstGeom>
          </p:spPr>
          <p:txBody>
            <a:bodyPr wrap="square" lIns="0" tIns="0" rIns="0" bIns="0">
              <a:spAutoFit/>
            </a:bodyPr>
            <a:lstStyle>
              <a:lvl1pPr marL="273050" indent="-273050" algn="l" defTabSz="913765" rtl="0" eaLnBrk="1" latinLnBrk="0" hangingPunct="1">
                <a:lnSpc>
                  <a:spcPct val="90000"/>
                </a:lnSpc>
                <a:spcBef>
                  <a:spcPts val="0"/>
                </a:spcBef>
                <a:spcAft>
                  <a:spcPts val="1000"/>
                </a:spcAft>
                <a:buFont typeface="Wingdings" panose="05000000000000000000" pitchFamily="2" charset="2"/>
                <a:buChar char="§"/>
                <a:defRPr sz="2300" kern="1200">
                  <a:solidFill>
                    <a:schemeClr val="bg1"/>
                  </a:solidFill>
                  <a:latin typeface="Calibri Light" panose="020F0302020204030204" pitchFamily="34" charset="0"/>
                  <a:ea typeface="+mn-ea"/>
                  <a:cs typeface="+mn-cs"/>
                </a:defRPr>
              </a:lvl1pPr>
              <a:lvl2pPr marL="807720" indent="-273050" algn="l" defTabSz="913765" rtl="0" eaLnBrk="1" latinLnBrk="0" hangingPunct="1">
                <a:lnSpc>
                  <a:spcPct val="90000"/>
                </a:lnSpc>
                <a:spcBef>
                  <a:spcPts val="0"/>
                </a:spcBef>
                <a:spcAft>
                  <a:spcPts val="1000"/>
                </a:spcAft>
                <a:buFont typeface="Symbol" panose="05050102010706020507" pitchFamily="18" charset="2"/>
                <a:buChar char="-"/>
                <a:defRPr sz="2000" kern="1200">
                  <a:solidFill>
                    <a:schemeClr val="bg1"/>
                  </a:solidFill>
                  <a:latin typeface="Calibri Light" panose="020F0302020204030204" pitchFamily="34" charset="0"/>
                  <a:ea typeface="+mn-ea"/>
                  <a:cs typeface="+mn-cs"/>
                </a:defRPr>
              </a:lvl2pPr>
              <a:lvl3pPr marL="1080770" indent="-177800" algn="l" defTabSz="913765" rtl="0" eaLnBrk="1" latinLnBrk="0" hangingPunct="1">
                <a:lnSpc>
                  <a:spcPct val="90000"/>
                </a:lnSpc>
                <a:spcBef>
                  <a:spcPts val="0"/>
                </a:spcBef>
                <a:spcAft>
                  <a:spcPts val="1000"/>
                </a:spcAft>
                <a:buFont typeface="Symbol" panose="05050102010706020507" pitchFamily="18" charset="2"/>
                <a:buChar char="-"/>
                <a:defRPr sz="1900" kern="1200">
                  <a:solidFill>
                    <a:schemeClr val="bg1"/>
                  </a:solidFill>
                  <a:latin typeface="Calibri Light" panose="020F0302020204030204" pitchFamily="34" charset="0"/>
                  <a:ea typeface="+mn-ea"/>
                  <a:cs typeface="+mn-cs"/>
                </a:defRPr>
              </a:lvl3pPr>
              <a:lvl4pPr marL="1436370" indent="-177800" algn="l" defTabSz="913765"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4pPr>
              <a:lvl5pPr marL="1793240" indent="-179070" algn="l" defTabSz="913765"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5pPr>
              <a:lvl6pPr marL="2513965"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165"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773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493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lnSpc>
                  <a:spcPct val="100000"/>
                </a:lnSpc>
                <a:spcAft>
                  <a:spcPts val="1200"/>
                </a:spcAft>
                <a:buNone/>
              </a:pPr>
              <a:r>
                <a:rPr lang="zh-CN" altLang="en-US" sz="1100" dirty="0">
                  <a:solidFill>
                    <a:schemeClr val="tx1">
                      <a:lumMod val="50000"/>
                      <a:lumOff val="50000"/>
                    </a:schemeClr>
                  </a:solidFill>
                  <a:latin typeface="FZHei-B01S" panose="02010601030101010101" pitchFamily="2" charset="-122"/>
                  <a:ea typeface="FZHei-B01S" panose="02010601030101010101" pitchFamily="2" charset="-122"/>
                  <a:sym typeface="FZHei-B01S" panose="02010601030101010101" pitchFamily="2" charset="-122"/>
                </a:rPr>
                <a:t>点击添加标题点击添加标题点击添加标题点击添加标题点击添加标题</a:t>
              </a:r>
              <a:endParaRPr lang="en-US" sz="1100" dirty="0">
                <a:solidFill>
                  <a:schemeClr val="tx1">
                    <a:lumMod val="50000"/>
                    <a:lumOff val="50000"/>
                  </a:schemeClr>
                </a:solidFill>
                <a:latin typeface="FZHei-B01S" panose="02010601030101010101" pitchFamily="2" charset="-122"/>
                <a:ea typeface="FZHei-B01S" panose="02010601030101010101" pitchFamily="2" charset="-122"/>
                <a:sym typeface="FZHei-B01S" panose="02010601030101010101" pitchFamily="2" charset="-122"/>
              </a:endParaRPr>
            </a:p>
          </p:txBody>
        </p:sp>
      </p:grpSp>
      <p:grpSp>
        <p:nvGrpSpPr>
          <p:cNvPr id="50" name="Group 49"/>
          <p:cNvGrpSpPr/>
          <p:nvPr/>
        </p:nvGrpSpPr>
        <p:grpSpPr>
          <a:xfrm>
            <a:off x="2754930" y="5127131"/>
            <a:ext cx="2020117" cy="772879"/>
            <a:chOff x="1821180" y="2300869"/>
            <a:chExt cx="2020117" cy="772879"/>
          </a:xfrm>
        </p:grpSpPr>
        <p:sp>
          <p:nvSpPr>
            <p:cNvPr id="51" name="Inhaltsplatzhalter 4"/>
            <p:cNvSpPr txBox="1"/>
            <p:nvPr/>
          </p:nvSpPr>
          <p:spPr>
            <a:xfrm>
              <a:off x="1821180" y="2300869"/>
              <a:ext cx="2020117" cy="215444"/>
            </a:xfrm>
            <a:prstGeom prst="rect">
              <a:avLst/>
            </a:prstGeom>
          </p:spPr>
          <p:txBody>
            <a:bodyPr wrap="square" lIns="0" tIns="0" rIns="0" bIns="0">
              <a:spAutoFit/>
            </a:bodyPr>
            <a:lstStyle>
              <a:lvl1pPr marL="273050" indent="-273050" algn="l" defTabSz="913765" rtl="0" eaLnBrk="1" latinLnBrk="0" hangingPunct="1">
                <a:lnSpc>
                  <a:spcPct val="90000"/>
                </a:lnSpc>
                <a:spcBef>
                  <a:spcPts val="0"/>
                </a:spcBef>
                <a:spcAft>
                  <a:spcPts val="1000"/>
                </a:spcAft>
                <a:buFont typeface="Wingdings" panose="05000000000000000000" pitchFamily="2" charset="2"/>
                <a:buChar char="§"/>
                <a:defRPr sz="2300" kern="1200">
                  <a:solidFill>
                    <a:schemeClr val="bg1"/>
                  </a:solidFill>
                  <a:latin typeface="Calibri Light" panose="020F0302020204030204" pitchFamily="34" charset="0"/>
                  <a:ea typeface="+mn-ea"/>
                  <a:cs typeface="+mn-cs"/>
                </a:defRPr>
              </a:lvl1pPr>
              <a:lvl2pPr marL="807720" indent="-273050" algn="l" defTabSz="913765" rtl="0" eaLnBrk="1" latinLnBrk="0" hangingPunct="1">
                <a:lnSpc>
                  <a:spcPct val="90000"/>
                </a:lnSpc>
                <a:spcBef>
                  <a:spcPts val="0"/>
                </a:spcBef>
                <a:spcAft>
                  <a:spcPts val="1000"/>
                </a:spcAft>
                <a:buFont typeface="Symbol" panose="05050102010706020507" pitchFamily="18" charset="2"/>
                <a:buChar char="-"/>
                <a:defRPr sz="2000" kern="1200">
                  <a:solidFill>
                    <a:schemeClr val="bg1"/>
                  </a:solidFill>
                  <a:latin typeface="Calibri Light" panose="020F0302020204030204" pitchFamily="34" charset="0"/>
                  <a:ea typeface="+mn-ea"/>
                  <a:cs typeface="+mn-cs"/>
                </a:defRPr>
              </a:lvl2pPr>
              <a:lvl3pPr marL="1080770" indent="-177800" algn="l" defTabSz="913765" rtl="0" eaLnBrk="1" latinLnBrk="0" hangingPunct="1">
                <a:lnSpc>
                  <a:spcPct val="90000"/>
                </a:lnSpc>
                <a:spcBef>
                  <a:spcPts val="0"/>
                </a:spcBef>
                <a:spcAft>
                  <a:spcPts val="1000"/>
                </a:spcAft>
                <a:buFont typeface="Symbol" panose="05050102010706020507" pitchFamily="18" charset="2"/>
                <a:buChar char="-"/>
                <a:defRPr sz="1900" kern="1200">
                  <a:solidFill>
                    <a:schemeClr val="bg1"/>
                  </a:solidFill>
                  <a:latin typeface="Calibri Light" panose="020F0302020204030204" pitchFamily="34" charset="0"/>
                  <a:ea typeface="+mn-ea"/>
                  <a:cs typeface="+mn-cs"/>
                </a:defRPr>
              </a:lvl3pPr>
              <a:lvl4pPr marL="1436370" indent="-177800" algn="l" defTabSz="913765"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4pPr>
              <a:lvl5pPr marL="1793240" indent="-179070" algn="l" defTabSz="913765"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5pPr>
              <a:lvl6pPr marL="2513965"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165"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773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493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lnSpc>
                  <a:spcPct val="100000"/>
                </a:lnSpc>
                <a:spcAft>
                  <a:spcPts val="1200"/>
                </a:spcAft>
                <a:buNone/>
              </a:pPr>
              <a:r>
                <a:rPr lang="zh-CN" altLang="en-US" sz="1400" b="1" dirty="0">
                  <a:solidFill>
                    <a:schemeClr val="accent2"/>
                  </a:solidFill>
                  <a:latin typeface="FZHei-B01S" panose="02010601030101010101" pitchFamily="2" charset="-122"/>
                  <a:ea typeface="FZHei-B01S" panose="02010601030101010101" pitchFamily="2" charset="-122"/>
                  <a:sym typeface="FZHei-B01S" panose="02010601030101010101" pitchFamily="2" charset="-122"/>
                </a:rPr>
                <a:t>点击添加标题</a:t>
              </a:r>
              <a:endParaRPr lang="en-US" sz="1100" dirty="0">
                <a:solidFill>
                  <a:schemeClr val="accent2"/>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52" name="Inhaltsplatzhalter 4"/>
            <p:cNvSpPr txBox="1"/>
            <p:nvPr/>
          </p:nvSpPr>
          <p:spPr>
            <a:xfrm>
              <a:off x="1821180" y="2565917"/>
              <a:ext cx="2020117" cy="507831"/>
            </a:xfrm>
            <a:prstGeom prst="rect">
              <a:avLst/>
            </a:prstGeom>
          </p:spPr>
          <p:txBody>
            <a:bodyPr wrap="square" lIns="0" tIns="0" rIns="0" bIns="0">
              <a:spAutoFit/>
            </a:bodyPr>
            <a:lstStyle>
              <a:lvl1pPr marL="273050" indent="-273050" algn="l" defTabSz="913765" rtl="0" eaLnBrk="1" latinLnBrk="0" hangingPunct="1">
                <a:lnSpc>
                  <a:spcPct val="90000"/>
                </a:lnSpc>
                <a:spcBef>
                  <a:spcPts val="0"/>
                </a:spcBef>
                <a:spcAft>
                  <a:spcPts val="1000"/>
                </a:spcAft>
                <a:buFont typeface="Wingdings" panose="05000000000000000000" pitchFamily="2" charset="2"/>
                <a:buChar char="§"/>
                <a:defRPr sz="2300" kern="1200">
                  <a:solidFill>
                    <a:schemeClr val="bg1"/>
                  </a:solidFill>
                  <a:latin typeface="Calibri Light" panose="020F0302020204030204" pitchFamily="34" charset="0"/>
                  <a:ea typeface="+mn-ea"/>
                  <a:cs typeface="+mn-cs"/>
                </a:defRPr>
              </a:lvl1pPr>
              <a:lvl2pPr marL="807720" indent="-273050" algn="l" defTabSz="913765" rtl="0" eaLnBrk="1" latinLnBrk="0" hangingPunct="1">
                <a:lnSpc>
                  <a:spcPct val="90000"/>
                </a:lnSpc>
                <a:spcBef>
                  <a:spcPts val="0"/>
                </a:spcBef>
                <a:spcAft>
                  <a:spcPts val="1000"/>
                </a:spcAft>
                <a:buFont typeface="Symbol" panose="05050102010706020507" pitchFamily="18" charset="2"/>
                <a:buChar char="-"/>
                <a:defRPr sz="2000" kern="1200">
                  <a:solidFill>
                    <a:schemeClr val="bg1"/>
                  </a:solidFill>
                  <a:latin typeface="Calibri Light" panose="020F0302020204030204" pitchFamily="34" charset="0"/>
                  <a:ea typeface="+mn-ea"/>
                  <a:cs typeface="+mn-cs"/>
                </a:defRPr>
              </a:lvl2pPr>
              <a:lvl3pPr marL="1080770" indent="-177800" algn="l" defTabSz="913765" rtl="0" eaLnBrk="1" latinLnBrk="0" hangingPunct="1">
                <a:lnSpc>
                  <a:spcPct val="90000"/>
                </a:lnSpc>
                <a:spcBef>
                  <a:spcPts val="0"/>
                </a:spcBef>
                <a:spcAft>
                  <a:spcPts val="1000"/>
                </a:spcAft>
                <a:buFont typeface="Symbol" panose="05050102010706020507" pitchFamily="18" charset="2"/>
                <a:buChar char="-"/>
                <a:defRPr sz="1900" kern="1200">
                  <a:solidFill>
                    <a:schemeClr val="bg1"/>
                  </a:solidFill>
                  <a:latin typeface="Calibri Light" panose="020F0302020204030204" pitchFamily="34" charset="0"/>
                  <a:ea typeface="+mn-ea"/>
                  <a:cs typeface="+mn-cs"/>
                </a:defRPr>
              </a:lvl3pPr>
              <a:lvl4pPr marL="1436370" indent="-177800" algn="l" defTabSz="913765"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4pPr>
              <a:lvl5pPr marL="1793240" indent="-179070" algn="l" defTabSz="913765"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5pPr>
              <a:lvl6pPr marL="2513965"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165"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773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493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lnSpc>
                  <a:spcPct val="100000"/>
                </a:lnSpc>
                <a:spcAft>
                  <a:spcPts val="1200"/>
                </a:spcAft>
                <a:buNone/>
              </a:pPr>
              <a:r>
                <a:rPr lang="zh-CN" altLang="en-US" sz="1100" dirty="0">
                  <a:solidFill>
                    <a:schemeClr val="tx1">
                      <a:lumMod val="50000"/>
                      <a:lumOff val="50000"/>
                    </a:schemeClr>
                  </a:solidFill>
                  <a:latin typeface="FZHei-B01S" panose="02010601030101010101" pitchFamily="2" charset="-122"/>
                  <a:ea typeface="FZHei-B01S" panose="02010601030101010101" pitchFamily="2" charset="-122"/>
                  <a:sym typeface="FZHei-B01S" panose="02010601030101010101" pitchFamily="2" charset="-122"/>
                </a:rPr>
                <a:t>点击添加标题点击添加标题点击添加标题点击添加标题点击添加标题</a:t>
              </a:r>
              <a:endParaRPr lang="en-US" sz="1100" dirty="0">
                <a:solidFill>
                  <a:schemeClr val="tx1">
                    <a:lumMod val="50000"/>
                    <a:lumOff val="50000"/>
                  </a:schemeClr>
                </a:solidFill>
                <a:latin typeface="FZHei-B01S" panose="02010601030101010101" pitchFamily="2" charset="-122"/>
                <a:ea typeface="FZHei-B01S" panose="02010601030101010101" pitchFamily="2" charset="-122"/>
                <a:sym typeface="FZHei-B01S" panose="02010601030101010101" pitchFamily="2" charset="-122"/>
              </a:endParaRPr>
            </a:p>
          </p:txBody>
        </p:sp>
      </p:grpSp>
      <p:grpSp>
        <p:nvGrpSpPr>
          <p:cNvPr id="53" name="Group 52"/>
          <p:cNvGrpSpPr/>
          <p:nvPr/>
        </p:nvGrpSpPr>
        <p:grpSpPr>
          <a:xfrm>
            <a:off x="7396844" y="5127131"/>
            <a:ext cx="2020117" cy="772879"/>
            <a:chOff x="1821180" y="2300869"/>
            <a:chExt cx="2020117" cy="772879"/>
          </a:xfrm>
        </p:grpSpPr>
        <p:sp>
          <p:nvSpPr>
            <p:cNvPr id="54" name="Inhaltsplatzhalter 4"/>
            <p:cNvSpPr txBox="1"/>
            <p:nvPr/>
          </p:nvSpPr>
          <p:spPr>
            <a:xfrm>
              <a:off x="1821180" y="2300869"/>
              <a:ext cx="2020117" cy="215444"/>
            </a:xfrm>
            <a:prstGeom prst="rect">
              <a:avLst/>
            </a:prstGeom>
          </p:spPr>
          <p:txBody>
            <a:bodyPr wrap="square" lIns="0" tIns="0" rIns="0" bIns="0">
              <a:spAutoFit/>
            </a:bodyPr>
            <a:lstStyle>
              <a:lvl1pPr marL="273050" indent="-273050" algn="l" defTabSz="913765" rtl="0" eaLnBrk="1" latinLnBrk="0" hangingPunct="1">
                <a:lnSpc>
                  <a:spcPct val="90000"/>
                </a:lnSpc>
                <a:spcBef>
                  <a:spcPts val="0"/>
                </a:spcBef>
                <a:spcAft>
                  <a:spcPts val="1000"/>
                </a:spcAft>
                <a:buFont typeface="Wingdings" panose="05000000000000000000" pitchFamily="2" charset="2"/>
                <a:buChar char="§"/>
                <a:defRPr sz="2300" kern="1200">
                  <a:solidFill>
                    <a:schemeClr val="bg1"/>
                  </a:solidFill>
                  <a:latin typeface="Calibri Light" panose="020F0302020204030204" pitchFamily="34" charset="0"/>
                  <a:ea typeface="+mn-ea"/>
                  <a:cs typeface="+mn-cs"/>
                </a:defRPr>
              </a:lvl1pPr>
              <a:lvl2pPr marL="807720" indent="-273050" algn="l" defTabSz="913765" rtl="0" eaLnBrk="1" latinLnBrk="0" hangingPunct="1">
                <a:lnSpc>
                  <a:spcPct val="90000"/>
                </a:lnSpc>
                <a:spcBef>
                  <a:spcPts val="0"/>
                </a:spcBef>
                <a:spcAft>
                  <a:spcPts val="1000"/>
                </a:spcAft>
                <a:buFont typeface="Symbol" panose="05050102010706020507" pitchFamily="18" charset="2"/>
                <a:buChar char="-"/>
                <a:defRPr sz="2000" kern="1200">
                  <a:solidFill>
                    <a:schemeClr val="bg1"/>
                  </a:solidFill>
                  <a:latin typeface="Calibri Light" panose="020F0302020204030204" pitchFamily="34" charset="0"/>
                  <a:ea typeface="+mn-ea"/>
                  <a:cs typeface="+mn-cs"/>
                </a:defRPr>
              </a:lvl2pPr>
              <a:lvl3pPr marL="1080770" indent="-177800" algn="l" defTabSz="913765" rtl="0" eaLnBrk="1" latinLnBrk="0" hangingPunct="1">
                <a:lnSpc>
                  <a:spcPct val="90000"/>
                </a:lnSpc>
                <a:spcBef>
                  <a:spcPts val="0"/>
                </a:spcBef>
                <a:spcAft>
                  <a:spcPts val="1000"/>
                </a:spcAft>
                <a:buFont typeface="Symbol" panose="05050102010706020507" pitchFamily="18" charset="2"/>
                <a:buChar char="-"/>
                <a:defRPr sz="1900" kern="1200">
                  <a:solidFill>
                    <a:schemeClr val="bg1"/>
                  </a:solidFill>
                  <a:latin typeface="Calibri Light" panose="020F0302020204030204" pitchFamily="34" charset="0"/>
                  <a:ea typeface="+mn-ea"/>
                  <a:cs typeface="+mn-cs"/>
                </a:defRPr>
              </a:lvl3pPr>
              <a:lvl4pPr marL="1436370" indent="-177800" algn="l" defTabSz="913765"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4pPr>
              <a:lvl5pPr marL="1793240" indent="-179070" algn="l" defTabSz="913765"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5pPr>
              <a:lvl6pPr marL="2513965"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165"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773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493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lnSpc>
                  <a:spcPct val="100000"/>
                </a:lnSpc>
                <a:spcAft>
                  <a:spcPts val="1200"/>
                </a:spcAft>
                <a:buNone/>
              </a:pPr>
              <a:r>
                <a:rPr lang="zh-CN" altLang="en-US" sz="1400" b="1" dirty="0">
                  <a:solidFill>
                    <a:schemeClr val="accent4"/>
                  </a:solidFill>
                  <a:latin typeface="FZHei-B01S" panose="02010601030101010101" pitchFamily="2" charset="-122"/>
                  <a:ea typeface="FZHei-B01S" panose="02010601030101010101" pitchFamily="2" charset="-122"/>
                  <a:sym typeface="FZHei-B01S" panose="02010601030101010101" pitchFamily="2" charset="-122"/>
                </a:rPr>
                <a:t>点击添加标题</a:t>
              </a:r>
              <a:endParaRPr lang="en-US" sz="1100" dirty="0">
                <a:solidFill>
                  <a:schemeClr val="accent4"/>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55" name="Inhaltsplatzhalter 4"/>
            <p:cNvSpPr txBox="1"/>
            <p:nvPr/>
          </p:nvSpPr>
          <p:spPr>
            <a:xfrm>
              <a:off x="1821180" y="2565917"/>
              <a:ext cx="2020117" cy="507831"/>
            </a:xfrm>
            <a:prstGeom prst="rect">
              <a:avLst/>
            </a:prstGeom>
          </p:spPr>
          <p:txBody>
            <a:bodyPr wrap="square" lIns="0" tIns="0" rIns="0" bIns="0">
              <a:spAutoFit/>
            </a:bodyPr>
            <a:lstStyle>
              <a:lvl1pPr marL="273050" indent="-273050" algn="l" defTabSz="913765" rtl="0" eaLnBrk="1" latinLnBrk="0" hangingPunct="1">
                <a:lnSpc>
                  <a:spcPct val="90000"/>
                </a:lnSpc>
                <a:spcBef>
                  <a:spcPts val="0"/>
                </a:spcBef>
                <a:spcAft>
                  <a:spcPts val="1000"/>
                </a:spcAft>
                <a:buFont typeface="Wingdings" panose="05000000000000000000" pitchFamily="2" charset="2"/>
                <a:buChar char="§"/>
                <a:defRPr sz="2300" kern="1200">
                  <a:solidFill>
                    <a:schemeClr val="bg1"/>
                  </a:solidFill>
                  <a:latin typeface="Calibri Light" panose="020F0302020204030204" pitchFamily="34" charset="0"/>
                  <a:ea typeface="+mn-ea"/>
                  <a:cs typeface="+mn-cs"/>
                </a:defRPr>
              </a:lvl1pPr>
              <a:lvl2pPr marL="807720" indent="-273050" algn="l" defTabSz="913765" rtl="0" eaLnBrk="1" latinLnBrk="0" hangingPunct="1">
                <a:lnSpc>
                  <a:spcPct val="90000"/>
                </a:lnSpc>
                <a:spcBef>
                  <a:spcPts val="0"/>
                </a:spcBef>
                <a:spcAft>
                  <a:spcPts val="1000"/>
                </a:spcAft>
                <a:buFont typeface="Symbol" panose="05050102010706020507" pitchFamily="18" charset="2"/>
                <a:buChar char="-"/>
                <a:defRPr sz="2000" kern="1200">
                  <a:solidFill>
                    <a:schemeClr val="bg1"/>
                  </a:solidFill>
                  <a:latin typeface="Calibri Light" panose="020F0302020204030204" pitchFamily="34" charset="0"/>
                  <a:ea typeface="+mn-ea"/>
                  <a:cs typeface="+mn-cs"/>
                </a:defRPr>
              </a:lvl2pPr>
              <a:lvl3pPr marL="1080770" indent="-177800" algn="l" defTabSz="913765" rtl="0" eaLnBrk="1" latinLnBrk="0" hangingPunct="1">
                <a:lnSpc>
                  <a:spcPct val="90000"/>
                </a:lnSpc>
                <a:spcBef>
                  <a:spcPts val="0"/>
                </a:spcBef>
                <a:spcAft>
                  <a:spcPts val="1000"/>
                </a:spcAft>
                <a:buFont typeface="Symbol" panose="05050102010706020507" pitchFamily="18" charset="2"/>
                <a:buChar char="-"/>
                <a:defRPr sz="1900" kern="1200">
                  <a:solidFill>
                    <a:schemeClr val="bg1"/>
                  </a:solidFill>
                  <a:latin typeface="Calibri Light" panose="020F0302020204030204" pitchFamily="34" charset="0"/>
                  <a:ea typeface="+mn-ea"/>
                  <a:cs typeface="+mn-cs"/>
                </a:defRPr>
              </a:lvl3pPr>
              <a:lvl4pPr marL="1436370" indent="-177800" algn="l" defTabSz="913765"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4pPr>
              <a:lvl5pPr marL="1793240" indent="-179070" algn="l" defTabSz="913765"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5pPr>
              <a:lvl6pPr marL="2513965"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165"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773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493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lnSpc>
                  <a:spcPct val="100000"/>
                </a:lnSpc>
                <a:spcAft>
                  <a:spcPts val="1200"/>
                </a:spcAft>
                <a:buNone/>
              </a:pPr>
              <a:r>
                <a:rPr lang="zh-CN" altLang="en-US" sz="1100" dirty="0">
                  <a:solidFill>
                    <a:schemeClr val="tx1">
                      <a:lumMod val="50000"/>
                      <a:lumOff val="50000"/>
                    </a:schemeClr>
                  </a:solidFill>
                  <a:latin typeface="FZHei-B01S" panose="02010601030101010101" pitchFamily="2" charset="-122"/>
                  <a:ea typeface="FZHei-B01S" panose="02010601030101010101" pitchFamily="2" charset="-122"/>
                  <a:sym typeface="FZHei-B01S" panose="02010601030101010101" pitchFamily="2" charset="-122"/>
                </a:rPr>
                <a:t>点击添加标题点击添加标题点击添加标题点击添加标题点击添加标题</a:t>
              </a:r>
              <a:endParaRPr lang="en-US" sz="1100" dirty="0">
                <a:solidFill>
                  <a:schemeClr val="tx1">
                    <a:lumMod val="50000"/>
                    <a:lumOff val="50000"/>
                  </a:schemeClr>
                </a:solidFill>
                <a:latin typeface="FZHei-B01S" panose="02010601030101010101" pitchFamily="2" charset="-122"/>
                <a:ea typeface="FZHei-B01S" panose="02010601030101010101" pitchFamily="2" charset="-122"/>
                <a:sym typeface="FZHei-B01S" panose="02010601030101010101" pitchFamily="2" charset="-122"/>
              </a:endParaRPr>
            </a:p>
          </p:txBody>
        </p:sp>
      </p:grpSp>
      <p:grpSp>
        <p:nvGrpSpPr>
          <p:cNvPr id="56" name="Group 55"/>
          <p:cNvGrpSpPr/>
          <p:nvPr/>
        </p:nvGrpSpPr>
        <p:grpSpPr>
          <a:xfrm>
            <a:off x="9717800" y="5127131"/>
            <a:ext cx="2020117" cy="772879"/>
            <a:chOff x="1821180" y="2300869"/>
            <a:chExt cx="2020117" cy="772879"/>
          </a:xfrm>
        </p:grpSpPr>
        <p:sp>
          <p:nvSpPr>
            <p:cNvPr id="57" name="Inhaltsplatzhalter 4"/>
            <p:cNvSpPr txBox="1"/>
            <p:nvPr/>
          </p:nvSpPr>
          <p:spPr>
            <a:xfrm>
              <a:off x="1821180" y="2300869"/>
              <a:ext cx="2020117" cy="215444"/>
            </a:xfrm>
            <a:prstGeom prst="rect">
              <a:avLst/>
            </a:prstGeom>
          </p:spPr>
          <p:txBody>
            <a:bodyPr wrap="square" lIns="0" tIns="0" rIns="0" bIns="0">
              <a:spAutoFit/>
            </a:bodyPr>
            <a:lstStyle>
              <a:lvl1pPr marL="273050" indent="-273050" algn="l" defTabSz="913765" rtl="0" eaLnBrk="1" latinLnBrk="0" hangingPunct="1">
                <a:lnSpc>
                  <a:spcPct val="90000"/>
                </a:lnSpc>
                <a:spcBef>
                  <a:spcPts val="0"/>
                </a:spcBef>
                <a:spcAft>
                  <a:spcPts val="1000"/>
                </a:spcAft>
                <a:buFont typeface="Wingdings" panose="05000000000000000000" pitchFamily="2" charset="2"/>
                <a:buChar char="§"/>
                <a:defRPr sz="2300" kern="1200">
                  <a:solidFill>
                    <a:schemeClr val="bg1"/>
                  </a:solidFill>
                  <a:latin typeface="Calibri Light" panose="020F0302020204030204" pitchFamily="34" charset="0"/>
                  <a:ea typeface="+mn-ea"/>
                  <a:cs typeface="+mn-cs"/>
                </a:defRPr>
              </a:lvl1pPr>
              <a:lvl2pPr marL="807720" indent="-273050" algn="l" defTabSz="913765" rtl="0" eaLnBrk="1" latinLnBrk="0" hangingPunct="1">
                <a:lnSpc>
                  <a:spcPct val="90000"/>
                </a:lnSpc>
                <a:spcBef>
                  <a:spcPts val="0"/>
                </a:spcBef>
                <a:spcAft>
                  <a:spcPts val="1000"/>
                </a:spcAft>
                <a:buFont typeface="Symbol" panose="05050102010706020507" pitchFamily="18" charset="2"/>
                <a:buChar char="-"/>
                <a:defRPr sz="2000" kern="1200">
                  <a:solidFill>
                    <a:schemeClr val="bg1"/>
                  </a:solidFill>
                  <a:latin typeface="Calibri Light" panose="020F0302020204030204" pitchFamily="34" charset="0"/>
                  <a:ea typeface="+mn-ea"/>
                  <a:cs typeface="+mn-cs"/>
                </a:defRPr>
              </a:lvl2pPr>
              <a:lvl3pPr marL="1080770" indent="-177800" algn="l" defTabSz="913765" rtl="0" eaLnBrk="1" latinLnBrk="0" hangingPunct="1">
                <a:lnSpc>
                  <a:spcPct val="90000"/>
                </a:lnSpc>
                <a:spcBef>
                  <a:spcPts val="0"/>
                </a:spcBef>
                <a:spcAft>
                  <a:spcPts val="1000"/>
                </a:spcAft>
                <a:buFont typeface="Symbol" panose="05050102010706020507" pitchFamily="18" charset="2"/>
                <a:buChar char="-"/>
                <a:defRPr sz="1900" kern="1200">
                  <a:solidFill>
                    <a:schemeClr val="bg1"/>
                  </a:solidFill>
                  <a:latin typeface="Calibri Light" panose="020F0302020204030204" pitchFamily="34" charset="0"/>
                  <a:ea typeface="+mn-ea"/>
                  <a:cs typeface="+mn-cs"/>
                </a:defRPr>
              </a:lvl3pPr>
              <a:lvl4pPr marL="1436370" indent="-177800" algn="l" defTabSz="913765"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4pPr>
              <a:lvl5pPr marL="1793240" indent="-179070" algn="l" defTabSz="913765"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5pPr>
              <a:lvl6pPr marL="2513965"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165"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773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493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lnSpc>
                  <a:spcPct val="100000"/>
                </a:lnSpc>
                <a:spcAft>
                  <a:spcPts val="1200"/>
                </a:spcAft>
                <a:buNone/>
              </a:pPr>
              <a:r>
                <a:rPr lang="zh-CN" altLang="en-US" sz="1400" b="1" dirty="0">
                  <a:solidFill>
                    <a:schemeClr val="accent5"/>
                  </a:solidFill>
                  <a:latin typeface="FZHei-B01S" panose="02010601030101010101" pitchFamily="2" charset="-122"/>
                  <a:ea typeface="FZHei-B01S" panose="02010601030101010101" pitchFamily="2" charset="-122"/>
                  <a:sym typeface="FZHei-B01S" panose="02010601030101010101" pitchFamily="2" charset="-122"/>
                </a:rPr>
                <a:t>点击添加标题</a:t>
              </a:r>
              <a:endParaRPr lang="en-US" sz="1100" dirty="0">
                <a:solidFill>
                  <a:schemeClr val="accent5"/>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58" name="Inhaltsplatzhalter 4"/>
            <p:cNvSpPr txBox="1"/>
            <p:nvPr/>
          </p:nvSpPr>
          <p:spPr>
            <a:xfrm>
              <a:off x="1821180" y="2565917"/>
              <a:ext cx="2020117" cy="507831"/>
            </a:xfrm>
            <a:prstGeom prst="rect">
              <a:avLst/>
            </a:prstGeom>
          </p:spPr>
          <p:txBody>
            <a:bodyPr wrap="square" lIns="0" tIns="0" rIns="0" bIns="0">
              <a:spAutoFit/>
            </a:bodyPr>
            <a:lstStyle>
              <a:lvl1pPr marL="273050" indent="-273050" algn="l" defTabSz="913765" rtl="0" eaLnBrk="1" latinLnBrk="0" hangingPunct="1">
                <a:lnSpc>
                  <a:spcPct val="90000"/>
                </a:lnSpc>
                <a:spcBef>
                  <a:spcPts val="0"/>
                </a:spcBef>
                <a:spcAft>
                  <a:spcPts val="1000"/>
                </a:spcAft>
                <a:buFont typeface="Wingdings" panose="05000000000000000000" pitchFamily="2" charset="2"/>
                <a:buChar char="§"/>
                <a:defRPr sz="2300" kern="1200">
                  <a:solidFill>
                    <a:schemeClr val="bg1"/>
                  </a:solidFill>
                  <a:latin typeface="Calibri Light" panose="020F0302020204030204" pitchFamily="34" charset="0"/>
                  <a:ea typeface="+mn-ea"/>
                  <a:cs typeface="+mn-cs"/>
                </a:defRPr>
              </a:lvl1pPr>
              <a:lvl2pPr marL="807720" indent="-273050" algn="l" defTabSz="913765" rtl="0" eaLnBrk="1" latinLnBrk="0" hangingPunct="1">
                <a:lnSpc>
                  <a:spcPct val="90000"/>
                </a:lnSpc>
                <a:spcBef>
                  <a:spcPts val="0"/>
                </a:spcBef>
                <a:spcAft>
                  <a:spcPts val="1000"/>
                </a:spcAft>
                <a:buFont typeface="Symbol" panose="05050102010706020507" pitchFamily="18" charset="2"/>
                <a:buChar char="-"/>
                <a:defRPr sz="2000" kern="1200">
                  <a:solidFill>
                    <a:schemeClr val="bg1"/>
                  </a:solidFill>
                  <a:latin typeface="Calibri Light" panose="020F0302020204030204" pitchFamily="34" charset="0"/>
                  <a:ea typeface="+mn-ea"/>
                  <a:cs typeface="+mn-cs"/>
                </a:defRPr>
              </a:lvl2pPr>
              <a:lvl3pPr marL="1080770" indent="-177800" algn="l" defTabSz="913765" rtl="0" eaLnBrk="1" latinLnBrk="0" hangingPunct="1">
                <a:lnSpc>
                  <a:spcPct val="90000"/>
                </a:lnSpc>
                <a:spcBef>
                  <a:spcPts val="0"/>
                </a:spcBef>
                <a:spcAft>
                  <a:spcPts val="1000"/>
                </a:spcAft>
                <a:buFont typeface="Symbol" panose="05050102010706020507" pitchFamily="18" charset="2"/>
                <a:buChar char="-"/>
                <a:defRPr sz="1900" kern="1200">
                  <a:solidFill>
                    <a:schemeClr val="bg1"/>
                  </a:solidFill>
                  <a:latin typeface="Calibri Light" panose="020F0302020204030204" pitchFamily="34" charset="0"/>
                  <a:ea typeface="+mn-ea"/>
                  <a:cs typeface="+mn-cs"/>
                </a:defRPr>
              </a:lvl3pPr>
              <a:lvl4pPr marL="1436370" indent="-177800" algn="l" defTabSz="913765"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4pPr>
              <a:lvl5pPr marL="1793240" indent="-179070" algn="l" defTabSz="913765"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5pPr>
              <a:lvl6pPr marL="2513965"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165"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773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493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lnSpc>
                  <a:spcPct val="100000"/>
                </a:lnSpc>
                <a:spcAft>
                  <a:spcPts val="1200"/>
                </a:spcAft>
                <a:buNone/>
              </a:pPr>
              <a:r>
                <a:rPr lang="zh-CN" altLang="en-US" sz="1100" dirty="0">
                  <a:solidFill>
                    <a:schemeClr val="tx1">
                      <a:lumMod val="50000"/>
                      <a:lumOff val="50000"/>
                    </a:schemeClr>
                  </a:solidFill>
                  <a:latin typeface="FZHei-B01S" panose="02010601030101010101" pitchFamily="2" charset="-122"/>
                  <a:ea typeface="FZHei-B01S" panose="02010601030101010101" pitchFamily="2" charset="-122"/>
                  <a:sym typeface="FZHei-B01S" panose="02010601030101010101" pitchFamily="2" charset="-122"/>
                </a:rPr>
                <a:t>点击添加标题点击添加标题点击添加标题点击添加标题点击添加标题</a:t>
              </a:r>
              <a:endParaRPr lang="en-US" sz="1100" dirty="0">
                <a:solidFill>
                  <a:schemeClr val="tx1">
                    <a:lumMod val="50000"/>
                    <a:lumOff val="50000"/>
                  </a:schemeClr>
                </a:solidFill>
                <a:latin typeface="FZHei-B01S" panose="02010601030101010101" pitchFamily="2" charset="-122"/>
                <a:ea typeface="FZHei-B01S" panose="02010601030101010101" pitchFamily="2" charset="-122"/>
                <a:sym typeface="FZHei-B01S" panose="02010601030101010101" pitchFamily="2" charset="-122"/>
              </a:endParaRPr>
            </a:p>
          </p:txBody>
        </p:sp>
      </p:grpSp>
      <p:grpSp>
        <p:nvGrpSpPr>
          <p:cNvPr id="59" name="组合 58"/>
          <p:cNvGrpSpPr/>
          <p:nvPr/>
        </p:nvGrpSpPr>
        <p:grpSpPr>
          <a:xfrm>
            <a:off x="179991" y="338466"/>
            <a:ext cx="3254570" cy="563794"/>
            <a:chOff x="744342" y="709010"/>
            <a:chExt cx="3255323" cy="563925"/>
          </a:xfrm>
        </p:grpSpPr>
        <p:sp>
          <p:nvSpPr>
            <p:cNvPr id="60" name="TextBox 8"/>
            <p:cNvSpPr txBox="1">
              <a:spLocks noChangeArrowheads="1"/>
            </p:cNvSpPr>
            <p:nvPr/>
          </p:nvSpPr>
          <p:spPr bwMode="auto">
            <a:xfrm>
              <a:off x="744342" y="709010"/>
              <a:ext cx="3255323"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p>
              <a:pPr algn="ctr" eaLnBrk="1" hangingPunct="1"/>
              <a:r>
                <a:rPr lang="zh-CN" altLang="en-US" sz="3200" dirty="0">
                  <a:solidFill>
                    <a:schemeClr val="accent2"/>
                  </a:solidFill>
                  <a:latin typeface="FZHei-B01S" panose="02010601030101010101" pitchFamily="2" charset="-122"/>
                  <a:ea typeface="FZHei-B01S" panose="02010601030101010101" pitchFamily="2" charset="-122"/>
                  <a:sym typeface="FZHei-B01S" panose="02010601030101010101" pitchFamily="2" charset="-122"/>
                </a:rPr>
                <a:t>加入标题描述</a:t>
              </a:r>
              <a:endParaRPr lang="zh-CN" altLang="en-US" sz="3200" dirty="0">
                <a:solidFill>
                  <a:schemeClr val="accent2"/>
                </a:solidFill>
                <a:latin typeface="FZHei-B01S" panose="02010601030101010101" pitchFamily="2" charset="-122"/>
                <a:ea typeface="FZHei-B01S" panose="02010601030101010101" pitchFamily="2" charset="-122"/>
                <a:sym typeface="FZHei-B01S" panose="02010601030101010101" pitchFamily="2" charset="-122"/>
              </a:endParaRPr>
            </a:p>
          </p:txBody>
        </p:sp>
        <p:cxnSp>
          <p:nvCxnSpPr>
            <p:cNvPr id="61" name="直接连接符 60"/>
            <p:cNvCxnSpPr/>
            <p:nvPr/>
          </p:nvCxnSpPr>
          <p:spPr>
            <a:xfrm>
              <a:off x="881512" y="1272935"/>
              <a:ext cx="2846717"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grpSp>
    </p:spTree>
  </p:cSld>
  <p:clrMapOvr>
    <a:masterClrMapping/>
  </p:clrMapOvr>
  <mc:AlternateContent xmlns:mc="http://schemas.openxmlformats.org/markup-compatibility/2006">
    <mc:Choice xmlns:p14="http://schemas.microsoft.com/office/powerpoint/2010/main" Requires="p14">
      <p:transition spd="slow" p14:dur="1250" advClick="0" advTm="0">
        <p:wipe/>
      </p:transition>
    </mc:Choice>
    <mc:Fallback>
      <p:transition spd="slow" advClick="0" advTm="0">
        <p:wip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accel="20000" decel="80000"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0-#ppt_h/2"/>
                                          </p:val>
                                        </p:tav>
                                        <p:tav tm="100000">
                                          <p:val>
                                            <p:strVal val="#ppt_y"/>
                                          </p:val>
                                        </p:tav>
                                      </p:tavLst>
                                    </p:anim>
                                  </p:childTnLst>
                                </p:cTn>
                              </p:par>
                              <p:par>
                                <p:cTn id="9" presetID="2" presetClass="entr" presetSubtype="4" accel="20000" decel="80000" fill="hold" grpId="0" nodeType="with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additive="base">
                                        <p:cTn id="11" dur="500" fill="hold"/>
                                        <p:tgtEl>
                                          <p:spTgt spid="6"/>
                                        </p:tgtEl>
                                        <p:attrNameLst>
                                          <p:attrName>ppt_x</p:attrName>
                                        </p:attrNameLst>
                                      </p:cBhvr>
                                      <p:tavLst>
                                        <p:tav tm="0">
                                          <p:val>
                                            <p:strVal val="#ppt_x"/>
                                          </p:val>
                                        </p:tav>
                                        <p:tav tm="100000">
                                          <p:val>
                                            <p:strVal val="#ppt_x"/>
                                          </p:val>
                                        </p:tav>
                                      </p:tavLst>
                                    </p:anim>
                                    <p:anim calcmode="lin" valueType="num">
                                      <p:cBhvr additive="base">
                                        <p:cTn id="12" dur="500" fill="hold"/>
                                        <p:tgtEl>
                                          <p:spTgt spid="6"/>
                                        </p:tgtEl>
                                        <p:attrNameLst>
                                          <p:attrName>ppt_y</p:attrName>
                                        </p:attrNameLst>
                                      </p:cBhvr>
                                      <p:tavLst>
                                        <p:tav tm="0">
                                          <p:val>
                                            <p:strVal val="1+#ppt_h/2"/>
                                          </p:val>
                                        </p:tav>
                                        <p:tav tm="100000">
                                          <p:val>
                                            <p:strVal val="#ppt_y"/>
                                          </p:val>
                                        </p:tav>
                                      </p:tavLst>
                                    </p:anim>
                                  </p:childTnLst>
                                </p:cTn>
                              </p:par>
                            </p:childTnLst>
                          </p:cTn>
                        </p:par>
                        <p:par>
                          <p:cTn id="13" fill="hold">
                            <p:stCondLst>
                              <p:cond delay="500"/>
                            </p:stCondLst>
                            <p:childTnLst>
                              <p:par>
                                <p:cTn id="14" presetID="53" presetClass="entr" presetSubtype="16" fill="hold" nodeType="afterEffect">
                                  <p:stCondLst>
                                    <p:cond delay="0"/>
                                  </p:stCondLst>
                                  <p:childTnLst>
                                    <p:set>
                                      <p:cBhvr>
                                        <p:cTn id="15" dur="1" fill="hold">
                                          <p:stCondLst>
                                            <p:cond delay="0"/>
                                          </p:stCondLst>
                                        </p:cTn>
                                        <p:tgtEl>
                                          <p:spTgt spid="36"/>
                                        </p:tgtEl>
                                        <p:attrNameLst>
                                          <p:attrName>style.visibility</p:attrName>
                                        </p:attrNameLst>
                                      </p:cBhvr>
                                      <p:to>
                                        <p:strVal val="visible"/>
                                      </p:to>
                                    </p:set>
                                    <p:anim calcmode="lin" valueType="num">
                                      <p:cBhvr>
                                        <p:cTn id="16" dur="500" fill="hold"/>
                                        <p:tgtEl>
                                          <p:spTgt spid="36"/>
                                        </p:tgtEl>
                                        <p:attrNameLst>
                                          <p:attrName>ppt_w</p:attrName>
                                        </p:attrNameLst>
                                      </p:cBhvr>
                                      <p:tavLst>
                                        <p:tav tm="0">
                                          <p:val>
                                            <p:fltVal val="0"/>
                                          </p:val>
                                        </p:tav>
                                        <p:tav tm="100000">
                                          <p:val>
                                            <p:strVal val="#ppt_w"/>
                                          </p:val>
                                        </p:tav>
                                      </p:tavLst>
                                    </p:anim>
                                    <p:anim calcmode="lin" valueType="num">
                                      <p:cBhvr>
                                        <p:cTn id="17" dur="500" fill="hold"/>
                                        <p:tgtEl>
                                          <p:spTgt spid="36"/>
                                        </p:tgtEl>
                                        <p:attrNameLst>
                                          <p:attrName>ppt_h</p:attrName>
                                        </p:attrNameLst>
                                      </p:cBhvr>
                                      <p:tavLst>
                                        <p:tav tm="0">
                                          <p:val>
                                            <p:fltVal val="0"/>
                                          </p:val>
                                        </p:tav>
                                        <p:tav tm="100000">
                                          <p:val>
                                            <p:strVal val="#ppt_h"/>
                                          </p:val>
                                        </p:tav>
                                      </p:tavLst>
                                    </p:anim>
                                    <p:animEffect transition="in" filter="fade">
                                      <p:cBhvr>
                                        <p:cTn id="18" dur="500"/>
                                        <p:tgtEl>
                                          <p:spTgt spid="36"/>
                                        </p:tgtEl>
                                      </p:cBhvr>
                                    </p:animEffect>
                                  </p:childTnLst>
                                </p:cTn>
                              </p:par>
                              <p:par>
                                <p:cTn id="19" presetID="2" presetClass="entr" presetSubtype="4" accel="20000" decel="80000" fill="hold" nodeType="withEffect">
                                  <p:stCondLst>
                                    <p:cond delay="0"/>
                                  </p:stCondLst>
                                  <p:childTnLst>
                                    <p:set>
                                      <p:cBhvr>
                                        <p:cTn id="20" dur="1" fill="hold">
                                          <p:stCondLst>
                                            <p:cond delay="0"/>
                                          </p:stCondLst>
                                        </p:cTn>
                                        <p:tgtEl>
                                          <p:spTgt spid="44"/>
                                        </p:tgtEl>
                                        <p:attrNameLst>
                                          <p:attrName>style.visibility</p:attrName>
                                        </p:attrNameLst>
                                      </p:cBhvr>
                                      <p:to>
                                        <p:strVal val="visible"/>
                                      </p:to>
                                    </p:set>
                                    <p:anim calcmode="lin" valueType="num">
                                      <p:cBhvr additive="base">
                                        <p:cTn id="21" dur="500" fill="hold"/>
                                        <p:tgtEl>
                                          <p:spTgt spid="44"/>
                                        </p:tgtEl>
                                        <p:attrNameLst>
                                          <p:attrName>ppt_x</p:attrName>
                                        </p:attrNameLst>
                                      </p:cBhvr>
                                      <p:tavLst>
                                        <p:tav tm="0">
                                          <p:val>
                                            <p:strVal val="#ppt_x"/>
                                          </p:val>
                                        </p:tav>
                                        <p:tav tm="100000">
                                          <p:val>
                                            <p:strVal val="#ppt_x"/>
                                          </p:val>
                                        </p:tav>
                                      </p:tavLst>
                                    </p:anim>
                                    <p:anim calcmode="lin" valueType="num">
                                      <p:cBhvr additive="base">
                                        <p:cTn id="22" dur="500" fill="hold"/>
                                        <p:tgtEl>
                                          <p:spTgt spid="44"/>
                                        </p:tgtEl>
                                        <p:attrNameLst>
                                          <p:attrName>ppt_y</p:attrName>
                                        </p:attrNameLst>
                                      </p:cBhvr>
                                      <p:tavLst>
                                        <p:tav tm="0">
                                          <p:val>
                                            <p:strVal val="1+#ppt_h/2"/>
                                          </p:val>
                                        </p:tav>
                                        <p:tav tm="100000">
                                          <p:val>
                                            <p:strVal val="#ppt_y"/>
                                          </p:val>
                                        </p:tav>
                                      </p:tavLst>
                                    </p:anim>
                                  </p:childTnLst>
                                </p:cTn>
                              </p:par>
                            </p:childTnLst>
                          </p:cTn>
                        </p:par>
                        <p:par>
                          <p:cTn id="23" fill="hold">
                            <p:stCondLst>
                              <p:cond delay="1000"/>
                            </p:stCondLst>
                            <p:childTnLst>
                              <p:par>
                                <p:cTn id="24" presetID="2" presetClass="entr" presetSubtype="1" accel="20000" decel="80000" fill="hold" grpId="0" nodeType="afterEffect">
                                  <p:stCondLst>
                                    <p:cond delay="0"/>
                                  </p:stCondLst>
                                  <p:childTnLst>
                                    <p:set>
                                      <p:cBhvr>
                                        <p:cTn id="25" dur="1" fill="hold">
                                          <p:stCondLst>
                                            <p:cond delay="0"/>
                                          </p:stCondLst>
                                        </p:cTn>
                                        <p:tgtEl>
                                          <p:spTgt spid="11"/>
                                        </p:tgtEl>
                                        <p:attrNameLst>
                                          <p:attrName>style.visibility</p:attrName>
                                        </p:attrNameLst>
                                      </p:cBhvr>
                                      <p:to>
                                        <p:strVal val="visible"/>
                                      </p:to>
                                    </p:set>
                                    <p:anim calcmode="lin" valueType="num">
                                      <p:cBhvr additive="base">
                                        <p:cTn id="26" dur="500" fill="hold"/>
                                        <p:tgtEl>
                                          <p:spTgt spid="11"/>
                                        </p:tgtEl>
                                        <p:attrNameLst>
                                          <p:attrName>ppt_x</p:attrName>
                                        </p:attrNameLst>
                                      </p:cBhvr>
                                      <p:tavLst>
                                        <p:tav tm="0">
                                          <p:val>
                                            <p:strVal val="#ppt_x"/>
                                          </p:val>
                                        </p:tav>
                                        <p:tav tm="100000">
                                          <p:val>
                                            <p:strVal val="#ppt_x"/>
                                          </p:val>
                                        </p:tav>
                                      </p:tavLst>
                                    </p:anim>
                                    <p:anim calcmode="lin" valueType="num">
                                      <p:cBhvr additive="base">
                                        <p:cTn id="27" dur="500" fill="hold"/>
                                        <p:tgtEl>
                                          <p:spTgt spid="11"/>
                                        </p:tgtEl>
                                        <p:attrNameLst>
                                          <p:attrName>ppt_y</p:attrName>
                                        </p:attrNameLst>
                                      </p:cBhvr>
                                      <p:tavLst>
                                        <p:tav tm="0">
                                          <p:val>
                                            <p:strVal val="0-#ppt_h/2"/>
                                          </p:val>
                                        </p:tav>
                                        <p:tav tm="100000">
                                          <p:val>
                                            <p:strVal val="#ppt_y"/>
                                          </p:val>
                                        </p:tav>
                                      </p:tavLst>
                                    </p:anim>
                                  </p:childTnLst>
                                </p:cTn>
                              </p:par>
                              <p:par>
                                <p:cTn id="28" presetID="2" presetClass="entr" presetSubtype="4" accel="20000" decel="80000" fill="hold" grpId="0" nodeType="withEffect">
                                  <p:stCondLst>
                                    <p:cond delay="0"/>
                                  </p:stCondLst>
                                  <p:childTnLst>
                                    <p:set>
                                      <p:cBhvr>
                                        <p:cTn id="29" dur="1" fill="hold">
                                          <p:stCondLst>
                                            <p:cond delay="0"/>
                                          </p:stCondLst>
                                        </p:cTn>
                                        <p:tgtEl>
                                          <p:spTgt spid="10"/>
                                        </p:tgtEl>
                                        <p:attrNameLst>
                                          <p:attrName>style.visibility</p:attrName>
                                        </p:attrNameLst>
                                      </p:cBhvr>
                                      <p:to>
                                        <p:strVal val="visible"/>
                                      </p:to>
                                    </p:set>
                                    <p:anim calcmode="lin" valueType="num">
                                      <p:cBhvr additive="base">
                                        <p:cTn id="30" dur="500" fill="hold"/>
                                        <p:tgtEl>
                                          <p:spTgt spid="10"/>
                                        </p:tgtEl>
                                        <p:attrNameLst>
                                          <p:attrName>ppt_x</p:attrName>
                                        </p:attrNameLst>
                                      </p:cBhvr>
                                      <p:tavLst>
                                        <p:tav tm="0">
                                          <p:val>
                                            <p:strVal val="#ppt_x"/>
                                          </p:val>
                                        </p:tav>
                                        <p:tav tm="100000">
                                          <p:val>
                                            <p:strVal val="#ppt_x"/>
                                          </p:val>
                                        </p:tav>
                                      </p:tavLst>
                                    </p:anim>
                                    <p:anim calcmode="lin" valueType="num">
                                      <p:cBhvr additive="base">
                                        <p:cTn id="31" dur="500" fill="hold"/>
                                        <p:tgtEl>
                                          <p:spTgt spid="10"/>
                                        </p:tgtEl>
                                        <p:attrNameLst>
                                          <p:attrName>ppt_y</p:attrName>
                                        </p:attrNameLst>
                                      </p:cBhvr>
                                      <p:tavLst>
                                        <p:tav tm="0">
                                          <p:val>
                                            <p:strVal val="1+#ppt_h/2"/>
                                          </p:val>
                                        </p:tav>
                                        <p:tav tm="100000">
                                          <p:val>
                                            <p:strVal val="#ppt_y"/>
                                          </p:val>
                                        </p:tav>
                                      </p:tavLst>
                                    </p:anim>
                                  </p:childTnLst>
                                </p:cTn>
                              </p:par>
                            </p:childTnLst>
                          </p:cTn>
                        </p:par>
                        <p:par>
                          <p:cTn id="32" fill="hold">
                            <p:stCondLst>
                              <p:cond delay="1500"/>
                            </p:stCondLst>
                            <p:childTnLst>
                              <p:par>
                                <p:cTn id="33" presetID="53" presetClass="entr" presetSubtype="16" fill="hold" nodeType="afterEffect">
                                  <p:stCondLst>
                                    <p:cond delay="0"/>
                                  </p:stCondLst>
                                  <p:childTnLst>
                                    <p:set>
                                      <p:cBhvr>
                                        <p:cTn id="34" dur="1" fill="hold">
                                          <p:stCondLst>
                                            <p:cond delay="0"/>
                                          </p:stCondLst>
                                        </p:cTn>
                                        <p:tgtEl>
                                          <p:spTgt spid="24"/>
                                        </p:tgtEl>
                                        <p:attrNameLst>
                                          <p:attrName>style.visibility</p:attrName>
                                        </p:attrNameLst>
                                      </p:cBhvr>
                                      <p:to>
                                        <p:strVal val="visible"/>
                                      </p:to>
                                    </p:set>
                                    <p:anim calcmode="lin" valueType="num">
                                      <p:cBhvr>
                                        <p:cTn id="35" dur="500" fill="hold"/>
                                        <p:tgtEl>
                                          <p:spTgt spid="24"/>
                                        </p:tgtEl>
                                        <p:attrNameLst>
                                          <p:attrName>ppt_w</p:attrName>
                                        </p:attrNameLst>
                                      </p:cBhvr>
                                      <p:tavLst>
                                        <p:tav tm="0">
                                          <p:val>
                                            <p:fltVal val="0"/>
                                          </p:val>
                                        </p:tav>
                                        <p:tav tm="100000">
                                          <p:val>
                                            <p:strVal val="#ppt_w"/>
                                          </p:val>
                                        </p:tav>
                                      </p:tavLst>
                                    </p:anim>
                                    <p:anim calcmode="lin" valueType="num">
                                      <p:cBhvr>
                                        <p:cTn id="36" dur="500" fill="hold"/>
                                        <p:tgtEl>
                                          <p:spTgt spid="24"/>
                                        </p:tgtEl>
                                        <p:attrNameLst>
                                          <p:attrName>ppt_h</p:attrName>
                                        </p:attrNameLst>
                                      </p:cBhvr>
                                      <p:tavLst>
                                        <p:tav tm="0">
                                          <p:val>
                                            <p:fltVal val="0"/>
                                          </p:val>
                                        </p:tav>
                                        <p:tav tm="100000">
                                          <p:val>
                                            <p:strVal val="#ppt_h"/>
                                          </p:val>
                                        </p:tav>
                                      </p:tavLst>
                                    </p:anim>
                                    <p:animEffect transition="in" filter="fade">
                                      <p:cBhvr>
                                        <p:cTn id="37" dur="500"/>
                                        <p:tgtEl>
                                          <p:spTgt spid="24"/>
                                        </p:tgtEl>
                                      </p:cBhvr>
                                    </p:animEffect>
                                  </p:childTnLst>
                                </p:cTn>
                              </p:par>
                              <p:par>
                                <p:cTn id="38" presetID="2" presetClass="entr" presetSubtype="4" accel="20000" decel="80000" fill="hold" nodeType="withEffect">
                                  <p:stCondLst>
                                    <p:cond delay="0"/>
                                  </p:stCondLst>
                                  <p:childTnLst>
                                    <p:set>
                                      <p:cBhvr>
                                        <p:cTn id="39" dur="1" fill="hold">
                                          <p:stCondLst>
                                            <p:cond delay="0"/>
                                          </p:stCondLst>
                                        </p:cTn>
                                        <p:tgtEl>
                                          <p:spTgt spid="50"/>
                                        </p:tgtEl>
                                        <p:attrNameLst>
                                          <p:attrName>style.visibility</p:attrName>
                                        </p:attrNameLst>
                                      </p:cBhvr>
                                      <p:to>
                                        <p:strVal val="visible"/>
                                      </p:to>
                                    </p:set>
                                    <p:anim calcmode="lin" valueType="num">
                                      <p:cBhvr additive="base">
                                        <p:cTn id="40" dur="500" fill="hold"/>
                                        <p:tgtEl>
                                          <p:spTgt spid="50"/>
                                        </p:tgtEl>
                                        <p:attrNameLst>
                                          <p:attrName>ppt_x</p:attrName>
                                        </p:attrNameLst>
                                      </p:cBhvr>
                                      <p:tavLst>
                                        <p:tav tm="0">
                                          <p:val>
                                            <p:strVal val="#ppt_x"/>
                                          </p:val>
                                        </p:tav>
                                        <p:tav tm="100000">
                                          <p:val>
                                            <p:strVal val="#ppt_x"/>
                                          </p:val>
                                        </p:tav>
                                      </p:tavLst>
                                    </p:anim>
                                    <p:anim calcmode="lin" valueType="num">
                                      <p:cBhvr additive="base">
                                        <p:cTn id="41" dur="500" fill="hold"/>
                                        <p:tgtEl>
                                          <p:spTgt spid="50"/>
                                        </p:tgtEl>
                                        <p:attrNameLst>
                                          <p:attrName>ppt_y</p:attrName>
                                        </p:attrNameLst>
                                      </p:cBhvr>
                                      <p:tavLst>
                                        <p:tav tm="0">
                                          <p:val>
                                            <p:strVal val="1+#ppt_h/2"/>
                                          </p:val>
                                        </p:tav>
                                        <p:tav tm="100000">
                                          <p:val>
                                            <p:strVal val="#ppt_y"/>
                                          </p:val>
                                        </p:tav>
                                      </p:tavLst>
                                    </p:anim>
                                  </p:childTnLst>
                                </p:cTn>
                              </p:par>
                            </p:childTnLst>
                          </p:cTn>
                        </p:par>
                        <p:par>
                          <p:cTn id="42" fill="hold">
                            <p:stCondLst>
                              <p:cond delay="2000"/>
                            </p:stCondLst>
                            <p:childTnLst>
                              <p:par>
                                <p:cTn id="43" presetID="2" presetClass="entr" presetSubtype="1" accel="20000" decel="80000" fill="hold" grpId="0" nodeType="afterEffect">
                                  <p:stCondLst>
                                    <p:cond delay="0"/>
                                  </p:stCondLst>
                                  <p:childTnLst>
                                    <p:set>
                                      <p:cBhvr>
                                        <p:cTn id="44" dur="1" fill="hold">
                                          <p:stCondLst>
                                            <p:cond delay="0"/>
                                          </p:stCondLst>
                                        </p:cTn>
                                        <p:tgtEl>
                                          <p:spTgt spid="14"/>
                                        </p:tgtEl>
                                        <p:attrNameLst>
                                          <p:attrName>style.visibility</p:attrName>
                                        </p:attrNameLst>
                                      </p:cBhvr>
                                      <p:to>
                                        <p:strVal val="visible"/>
                                      </p:to>
                                    </p:set>
                                    <p:anim calcmode="lin" valueType="num">
                                      <p:cBhvr additive="base">
                                        <p:cTn id="45" dur="500" fill="hold"/>
                                        <p:tgtEl>
                                          <p:spTgt spid="14"/>
                                        </p:tgtEl>
                                        <p:attrNameLst>
                                          <p:attrName>ppt_x</p:attrName>
                                        </p:attrNameLst>
                                      </p:cBhvr>
                                      <p:tavLst>
                                        <p:tav tm="0">
                                          <p:val>
                                            <p:strVal val="#ppt_x"/>
                                          </p:val>
                                        </p:tav>
                                        <p:tav tm="100000">
                                          <p:val>
                                            <p:strVal val="#ppt_x"/>
                                          </p:val>
                                        </p:tav>
                                      </p:tavLst>
                                    </p:anim>
                                    <p:anim calcmode="lin" valueType="num">
                                      <p:cBhvr additive="base">
                                        <p:cTn id="46" dur="500" fill="hold"/>
                                        <p:tgtEl>
                                          <p:spTgt spid="14"/>
                                        </p:tgtEl>
                                        <p:attrNameLst>
                                          <p:attrName>ppt_y</p:attrName>
                                        </p:attrNameLst>
                                      </p:cBhvr>
                                      <p:tavLst>
                                        <p:tav tm="0">
                                          <p:val>
                                            <p:strVal val="0-#ppt_h/2"/>
                                          </p:val>
                                        </p:tav>
                                        <p:tav tm="100000">
                                          <p:val>
                                            <p:strVal val="#ppt_y"/>
                                          </p:val>
                                        </p:tav>
                                      </p:tavLst>
                                    </p:anim>
                                  </p:childTnLst>
                                </p:cTn>
                              </p:par>
                              <p:par>
                                <p:cTn id="47" presetID="2" presetClass="entr" presetSubtype="4" accel="20000" decel="80000" fill="hold" grpId="0" nodeType="withEffect">
                                  <p:stCondLst>
                                    <p:cond delay="0"/>
                                  </p:stCondLst>
                                  <p:childTnLst>
                                    <p:set>
                                      <p:cBhvr>
                                        <p:cTn id="48" dur="1" fill="hold">
                                          <p:stCondLst>
                                            <p:cond delay="0"/>
                                          </p:stCondLst>
                                        </p:cTn>
                                        <p:tgtEl>
                                          <p:spTgt spid="13"/>
                                        </p:tgtEl>
                                        <p:attrNameLst>
                                          <p:attrName>style.visibility</p:attrName>
                                        </p:attrNameLst>
                                      </p:cBhvr>
                                      <p:to>
                                        <p:strVal val="visible"/>
                                      </p:to>
                                    </p:set>
                                    <p:anim calcmode="lin" valueType="num">
                                      <p:cBhvr additive="base">
                                        <p:cTn id="49" dur="500" fill="hold"/>
                                        <p:tgtEl>
                                          <p:spTgt spid="13"/>
                                        </p:tgtEl>
                                        <p:attrNameLst>
                                          <p:attrName>ppt_x</p:attrName>
                                        </p:attrNameLst>
                                      </p:cBhvr>
                                      <p:tavLst>
                                        <p:tav tm="0">
                                          <p:val>
                                            <p:strVal val="#ppt_x"/>
                                          </p:val>
                                        </p:tav>
                                        <p:tav tm="100000">
                                          <p:val>
                                            <p:strVal val="#ppt_x"/>
                                          </p:val>
                                        </p:tav>
                                      </p:tavLst>
                                    </p:anim>
                                    <p:anim calcmode="lin" valueType="num">
                                      <p:cBhvr additive="base">
                                        <p:cTn id="50" dur="500" fill="hold"/>
                                        <p:tgtEl>
                                          <p:spTgt spid="13"/>
                                        </p:tgtEl>
                                        <p:attrNameLst>
                                          <p:attrName>ppt_y</p:attrName>
                                        </p:attrNameLst>
                                      </p:cBhvr>
                                      <p:tavLst>
                                        <p:tav tm="0">
                                          <p:val>
                                            <p:strVal val="1+#ppt_h/2"/>
                                          </p:val>
                                        </p:tav>
                                        <p:tav tm="100000">
                                          <p:val>
                                            <p:strVal val="#ppt_y"/>
                                          </p:val>
                                        </p:tav>
                                      </p:tavLst>
                                    </p:anim>
                                  </p:childTnLst>
                                </p:cTn>
                              </p:par>
                            </p:childTnLst>
                          </p:cTn>
                        </p:par>
                        <p:par>
                          <p:cTn id="51" fill="hold">
                            <p:stCondLst>
                              <p:cond delay="2500"/>
                            </p:stCondLst>
                            <p:childTnLst>
                              <p:par>
                                <p:cTn id="52" presetID="53" presetClass="entr" presetSubtype="16" fill="hold" nodeType="afterEffect">
                                  <p:stCondLst>
                                    <p:cond delay="0"/>
                                  </p:stCondLst>
                                  <p:childTnLst>
                                    <p:set>
                                      <p:cBhvr>
                                        <p:cTn id="53" dur="1" fill="hold">
                                          <p:stCondLst>
                                            <p:cond delay="0"/>
                                          </p:stCondLst>
                                        </p:cTn>
                                        <p:tgtEl>
                                          <p:spTgt spid="21"/>
                                        </p:tgtEl>
                                        <p:attrNameLst>
                                          <p:attrName>style.visibility</p:attrName>
                                        </p:attrNameLst>
                                      </p:cBhvr>
                                      <p:to>
                                        <p:strVal val="visible"/>
                                      </p:to>
                                    </p:set>
                                    <p:anim calcmode="lin" valueType="num">
                                      <p:cBhvr>
                                        <p:cTn id="54" dur="500" fill="hold"/>
                                        <p:tgtEl>
                                          <p:spTgt spid="21"/>
                                        </p:tgtEl>
                                        <p:attrNameLst>
                                          <p:attrName>ppt_w</p:attrName>
                                        </p:attrNameLst>
                                      </p:cBhvr>
                                      <p:tavLst>
                                        <p:tav tm="0">
                                          <p:val>
                                            <p:fltVal val="0"/>
                                          </p:val>
                                        </p:tav>
                                        <p:tav tm="100000">
                                          <p:val>
                                            <p:strVal val="#ppt_w"/>
                                          </p:val>
                                        </p:tav>
                                      </p:tavLst>
                                    </p:anim>
                                    <p:anim calcmode="lin" valueType="num">
                                      <p:cBhvr>
                                        <p:cTn id="55" dur="500" fill="hold"/>
                                        <p:tgtEl>
                                          <p:spTgt spid="21"/>
                                        </p:tgtEl>
                                        <p:attrNameLst>
                                          <p:attrName>ppt_h</p:attrName>
                                        </p:attrNameLst>
                                      </p:cBhvr>
                                      <p:tavLst>
                                        <p:tav tm="0">
                                          <p:val>
                                            <p:fltVal val="0"/>
                                          </p:val>
                                        </p:tav>
                                        <p:tav tm="100000">
                                          <p:val>
                                            <p:strVal val="#ppt_h"/>
                                          </p:val>
                                        </p:tav>
                                      </p:tavLst>
                                    </p:anim>
                                    <p:animEffect transition="in" filter="fade">
                                      <p:cBhvr>
                                        <p:cTn id="56" dur="500"/>
                                        <p:tgtEl>
                                          <p:spTgt spid="21"/>
                                        </p:tgtEl>
                                      </p:cBhvr>
                                    </p:animEffect>
                                  </p:childTnLst>
                                </p:cTn>
                              </p:par>
                              <p:par>
                                <p:cTn id="57" presetID="2" presetClass="entr" presetSubtype="4" accel="20000" decel="80000" fill="hold" nodeType="withEffect">
                                  <p:stCondLst>
                                    <p:cond delay="0"/>
                                  </p:stCondLst>
                                  <p:childTnLst>
                                    <p:set>
                                      <p:cBhvr>
                                        <p:cTn id="58" dur="1" fill="hold">
                                          <p:stCondLst>
                                            <p:cond delay="0"/>
                                          </p:stCondLst>
                                        </p:cTn>
                                        <p:tgtEl>
                                          <p:spTgt spid="47"/>
                                        </p:tgtEl>
                                        <p:attrNameLst>
                                          <p:attrName>style.visibility</p:attrName>
                                        </p:attrNameLst>
                                      </p:cBhvr>
                                      <p:to>
                                        <p:strVal val="visible"/>
                                      </p:to>
                                    </p:set>
                                    <p:anim calcmode="lin" valueType="num">
                                      <p:cBhvr additive="base">
                                        <p:cTn id="59" dur="500" fill="hold"/>
                                        <p:tgtEl>
                                          <p:spTgt spid="47"/>
                                        </p:tgtEl>
                                        <p:attrNameLst>
                                          <p:attrName>ppt_x</p:attrName>
                                        </p:attrNameLst>
                                      </p:cBhvr>
                                      <p:tavLst>
                                        <p:tav tm="0">
                                          <p:val>
                                            <p:strVal val="#ppt_x"/>
                                          </p:val>
                                        </p:tav>
                                        <p:tav tm="100000">
                                          <p:val>
                                            <p:strVal val="#ppt_x"/>
                                          </p:val>
                                        </p:tav>
                                      </p:tavLst>
                                    </p:anim>
                                    <p:anim calcmode="lin" valueType="num">
                                      <p:cBhvr additive="base">
                                        <p:cTn id="60" dur="500" fill="hold"/>
                                        <p:tgtEl>
                                          <p:spTgt spid="47"/>
                                        </p:tgtEl>
                                        <p:attrNameLst>
                                          <p:attrName>ppt_y</p:attrName>
                                        </p:attrNameLst>
                                      </p:cBhvr>
                                      <p:tavLst>
                                        <p:tav tm="0">
                                          <p:val>
                                            <p:strVal val="1+#ppt_h/2"/>
                                          </p:val>
                                        </p:tav>
                                        <p:tav tm="100000">
                                          <p:val>
                                            <p:strVal val="#ppt_y"/>
                                          </p:val>
                                        </p:tav>
                                      </p:tavLst>
                                    </p:anim>
                                  </p:childTnLst>
                                </p:cTn>
                              </p:par>
                            </p:childTnLst>
                          </p:cTn>
                        </p:par>
                        <p:par>
                          <p:cTn id="61" fill="hold">
                            <p:stCondLst>
                              <p:cond delay="3000"/>
                            </p:stCondLst>
                            <p:childTnLst>
                              <p:par>
                                <p:cTn id="62" presetID="2" presetClass="entr" presetSubtype="1" accel="20000" decel="80000" fill="hold" grpId="0" nodeType="afterEffect">
                                  <p:stCondLst>
                                    <p:cond delay="0"/>
                                  </p:stCondLst>
                                  <p:childTnLst>
                                    <p:set>
                                      <p:cBhvr>
                                        <p:cTn id="63" dur="1" fill="hold">
                                          <p:stCondLst>
                                            <p:cond delay="0"/>
                                          </p:stCondLst>
                                        </p:cTn>
                                        <p:tgtEl>
                                          <p:spTgt spid="17"/>
                                        </p:tgtEl>
                                        <p:attrNameLst>
                                          <p:attrName>style.visibility</p:attrName>
                                        </p:attrNameLst>
                                      </p:cBhvr>
                                      <p:to>
                                        <p:strVal val="visible"/>
                                      </p:to>
                                    </p:set>
                                    <p:anim calcmode="lin" valueType="num">
                                      <p:cBhvr additive="base">
                                        <p:cTn id="64" dur="500" fill="hold"/>
                                        <p:tgtEl>
                                          <p:spTgt spid="17"/>
                                        </p:tgtEl>
                                        <p:attrNameLst>
                                          <p:attrName>ppt_x</p:attrName>
                                        </p:attrNameLst>
                                      </p:cBhvr>
                                      <p:tavLst>
                                        <p:tav tm="0">
                                          <p:val>
                                            <p:strVal val="#ppt_x"/>
                                          </p:val>
                                        </p:tav>
                                        <p:tav tm="100000">
                                          <p:val>
                                            <p:strVal val="#ppt_x"/>
                                          </p:val>
                                        </p:tav>
                                      </p:tavLst>
                                    </p:anim>
                                    <p:anim calcmode="lin" valueType="num">
                                      <p:cBhvr additive="base">
                                        <p:cTn id="65" dur="500" fill="hold"/>
                                        <p:tgtEl>
                                          <p:spTgt spid="17"/>
                                        </p:tgtEl>
                                        <p:attrNameLst>
                                          <p:attrName>ppt_y</p:attrName>
                                        </p:attrNameLst>
                                      </p:cBhvr>
                                      <p:tavLst>
                                        <p:tav tm="0">
                                          <p:val>
                                            <p:strVal val="0-#ppt_h/2"/>
                                          </p:val>
                                        </p:tav>
                                        <p:tav tm="100000">
                                          <p:val>
                                            <p:strVal val="#ppt_y"/>
                                          </p:val>
                                        </p:tav>
                                      </p:tavLst>
                                    </p:anim>
                                  </p:childTnLst>
                                </p:cTn>
                              </p:par>
                              <p:par>
                                <p:cTn id="66" presetID="2" presetClass="entr" presetSubtype="4" accel="20000" decel="80000" fill="hold" grpId="0" nodeType="withEffect">
                                  <p:stCondLst>
                                    <p:cond delay="0"/>
                                  </p:stCondLst>
                                  <p:childTnLst>
                                    <p:set>
                                      <p:cBhvr>
                                        <p:cTn id="67" dur="1" fill="hold">
                                          <p:stCondLst>
                                            <p:cond delay="0"/>
                                          </p:stCondLst>
                                        </p:cTn>
                                        <p:tgtEl>
                                          <p:spTgt spid="16"/>
                                        </p:tgtEl>
                                        <p:attrNameLst>
                                          <p:attrName>style.visibility</p:attrName>
                                        </p:attrNameLst>
                                      </p:cBhvr>
                                      <p:to>
                                        <p:strVal val="visible"/>
                                      </p:to>
                                    </p:set>
                                    <p:anim calcmode="lin" valueType="num">
                                      <p:cBhvr additive="base">
                                        <p:cTn id="68" dur="500" fill="hold"/>
                                        <p:tgtEl>
                                          <p:spTgt spid="16"/>
                                        </p:tgtEl>
                                        <p:attrNameLst>
                                          <p:attrName>ppt_x</p:attrName>
                                        </p:attrNameLst>
                                      </p:cBhvr>
                                      <p:tavLst>
                                        <p:tav tm="0">
                                          <p:val>
                                            <p:strVal val="#ppt_x"/>
                                          </p:val>
                                        </p:tav>
                                        <p:tav tm="100000">
                                          <p:val>
                                            <p:strVal val="#ppt_x"/>
                                          </p:val>
                                        </p:tav>
                                      </p:tavLst>
                                    </p:anim>
                                    <p:anim calcmode="lin" valueType="num">
                                      <p:cBhvr additive="base">
                                        <p:cTn id="69" dur="500" fill="hold"/>
                                        <p:tgtEl>
                                          <p:spTgt spid="16"/>
                                        </p:tgtEl>
                                        <p:attrNameLst>
                                          <p:attrName>ppt_y</p:attrName>
                                        </p:attrNameLst>
                                      </p:cBhvr>
                                      <p:tavLst>
                                        <p:tav tm="0">
                                          <p:val>
                                            <p:strVal val="1+#ppt_h/2"/>
                                          </p:val>
                                        </p:tav>
                                        <p:tav tm="100000">
                                          <p:val>
                                            <p:strVal val="#ppt_y"/>
                                          </p:val>
                                        </p:tav>
                                      </p:tavLst>
                                    </p:anim>
                                  </p:childTnLst>
                                </p:cTn>
                              </p:par>
                            </p:childTnLst>
                          </p:cTn>
                        </p:par>
                        <p:par>
                          <p:cTn id="70" fill="hold">
                            <p:stCondLst>
                              <p:cond delay="3500"/>
                            </p:stCondLst>
                            <p:childTnLst>
                              <p:par>
                                <p:cTn id="71" presetID="53" presetClass="entr" presetSubtype="16" fill="hold" nodeType="afterEffect">
                                  <p:stCondLst>
                                    <p:cond delay="0"/>
                                  </p:stCondLst>
                                  <p:childTnLst>
                                    <p:set>
                                      <p:cBhvr>
                                        <p:cTn id="72" dur="1" fill="hold">
                                          <p:stCondLst>
                                            <p:cond delay="0"/>
                                          </p:stCondLst>
                                        </p:cTn>
                                        <p:tgtEl>
                                          <p:spTgt spid="29"/>
                                        </p:tgtEl>
                                        <p:attrNameLst>
                                          <p:attrName>style.visibility</p:attrName>
                                        </p:attrNameLst>
                                      </p:cBhvr>
                                      <p:to>
                                        <p:strVal val="visible"/>
                                      </p:to>
                                    </p:set>
                                    <p:anim calcmode="lin" valueType="num">
                                      <p:cBhvr>
                                        <p:cTn id="73" dur="500" fill="hold"/>
                                        <p:tgtEl>
                                          <p:spTgt spid="29"/>
                                        </p:tgtEl>
                                        <p:attrNameLst>
                                          <p:attrName>ppt_w</p:attrName>
                                        </p:attrNameLst>
                                      </p:cBhvr>
                                      <p:tavLst>
                                        <p:tav tm="0">
                                          <p:val>
                                            <p:fltVal val="0"/>
                                          </p:val>
                                        </p:tav>
                                        <p:tav tm="100000">
                                          <p:val>
                                            <p:strVal val="#ppt_w"/>
                                          </p:val>
                                        </p:tav>
                                      </p:tavLst>
                                    </p:anim>
                                    <p:anim calcmode="lin" valueType="num">
                                      <p:cBhvr>
                                        <p:cTn id="74" dur="500" fill="hold"/>
                                        <p:tgtEl>
                                          <p:spTgt spid="29"/>
                                        </p:tgtEl>
                                        <p:attrNameLst>
                                          <p:attrName>ppt_h</p:attrName>
                                        </p:attrNameLst>
                                      </p:cBhvr>
                                      <p:tavLst>
                                        <p:tav tm="0">
                                          <p:val>
                                            <p:fltVal val="0"/>
                                          </p:val>
                                        </p:tav>
                                        <p:tav tm="100000">
                                          <p:val>
                                            <p:strVal val="#ppt_h"/>
                                          </p:val>
                                        </p:tav>
                                      </p:tavLst>
                                    </p:anim>
                                    <p:animEffect transition="in" filter="fade">
                                      <p:cBhvr>
                                        <p:cTn id="75" dur="500"/>
                                        <p:tgtEl>
                                          <p:spTgt spid="29"/>
                                        </p:tgtEl>
                                      </p:cBhvr>
                                    </p:animEffect>
                                  </p:childTnLst>
                                </p:cTn>
                              </p:par>
                              <p:par>
                                <p:cTn id="76" presetID="2" presetClass="entr" presetSubtype="4" accel="20000" decel="80000" fill="hold" nodeType="withEffect">
                                  <p:stCondLst>
                                    <p:cond delay="0"/>
                                  </p:stCondLst>
                                  <p:childTnLst>
                                    <p:set>
                                      <p:cBhvr>
                                        <p:cTn id="77" dur="1" fill="hold">
                                          <p:stCondLst>
                                            <p:cond delay="0"/>
                                          </p:stCondLst>
                                        </p:cTn>
                                        <p:tgtEl>
                                          <p:spTgt spid="53"/>
                                        </p:tgtEl>
                                        <p:attrNameLst>
                                          <p:attrName>style.visibility</p:attrName>
                                        </p:attrNameLst>
                                      </p:cBhvr>
                                      <p:to>
                                        <p:strVal val="visible"/>
                                      </p:to>
                                    </p:set>
                                    <p:anim calcmode="lin" valueType="num">
                                      <p:cBhvr additive="base">
                                        <p:cTn id="78" dur="500" fill="hold"/>
                                        <p:tgtEl>
                                          <p:spTgt spid="53"/>
                                        </p:tgtEl>
                                        <p:attrNameLst>
                                          <p:attrName>ppt_x</p:attrName>
                                        </p:attrNameLst>
                                      </p:cBhvr>
                                      <p:tavLst>
                                        <p:tav tm="0">
                                          <p:val>
                                            <p:strVal val="#ppt_x"/>
                                          </p:val>
                                        </p:tav>
                                        <p:tav tm="100000">
                                          <p:val>
                                            <p:strVal val="#ppt_x"/>
                                          </p:val>
                                        </p:tav>
                                      </p:tavLst>
                                    </p:anim>
                                    <p:anim calcmode="lin" valueType="num">
                                      <p:cBhvr additive="base">
                                        <p:cTn id="79" dur="500" fill="hold"/>
                                        <p:tgtEl>
                                          <p:spTgt spid="53"/>
                                        </p:tgtEl>
                                        <p:attrNameLst>
                                          <p:attrName>ppt_y</p:attrName>
                                        </p:attrNameLst>
                                      </p:cBhvr>
                                      <p:tavLst>
                                        <p:tav tm="0">
                                          <p:val>
                                            <p:strVal val="1+#ppt_h/2"/>
                                          </p:val>
                                        </p:tav>
                                        <p:tav tm="100000">
                                          <p:val>
                                            <p:strVal val="#ppt_y"/>
                                          </p:val>
                                        </p:tav>
                                      </p:tavLst>
                                    </p:anim>
                                  </p:childTnLst>
                                </p:cTn>
                              </p:par>
                            </p:childTnLst>
                          </p:cTn>
                        </p:par>
                        <p:par>
                          <p:cTn id="80" fill="hold">
                            <p:stCondLst>
                              <p:cond delay="4000"/>
                            </p:stCondLst>
                            <p:childTnLst>
                              <p:par>
                                <p:cTn id="81" presetID="2" presetClass="entr" presetSubtype="1" accel="20000" decel="80000" fill="hold" grpId="0" nodeType="afterEffect">
                                  <p:stCondLst>
                                    <p:cond delay="0"/>
                                  </p:stCondLst>
                                  <p:childTnLst>
                                    <p:set>
                                      <p:cBhvr>
                                        <p:cTn id="82" dur="1" fill="hold">
                                          <p:stCondLst>
                                            <p:cond delay="0"/>
                                          </p:stCondLst>
                                        </p:cTn>
                                        <p:tgtEl>
                                          <p:spTgt spid="20"/>
                                        </p:tgtEl>
                                        <p:attrNameLst>
                                          <p:attrName>style.visibility</p:attrName>
                                        </p:attrNameLst>
                                      </p:cBhvr>
                                      <p:to>
                                        <p:strVal val="visible"/>
                                      </p:to>
                                    </p:set>
                                    <p:anim calcmode="lin" valueType="num">
                                      <p:cBhvr additive="base">
                                        <p:cTn id="83" dur="500" fill="hold"/>
                                        <p:tgtEl>
                                          <p:spTgt spid="20"/>
                                        </p:tgtEl>
                                        <p:attrNameLst>
                                          <p:attrName>ppt_x</p:attrName>
                                        </p:attrNameLst>
                                      </p:cBhvr>
                                      <p:tavLst>
                                        <p:tav tm="0">
                                          <p:val>
                                            <p:strVal val="#ppt_x"/>
                                          </p:val>
                                        </p:tav>
                                        <p:tav tm="100000">
                                          <p:val>
                                            <p:strVal val="#ppt_x"/>
                                          </p:val>
                                        </p:tav>
                                      </p:tavLst>
                                    </p:anim>
                                    <p:anim calcmode="lin" valueType="num">
                                      <p:cBhvr additive="base">
                                        <p:cTn id="84" dur="500" fill="hold"/>
                                        <p:tgtEl>
                                          <p:spTgt spid="20"/>
                                        </p:tgtEl>
                                        <p:attrNameLst>
                                          <p:attrName>ppt_y</p:attrName>
                                        </p:attrNameLst>
                                      </p:cBhvr>
                                      <p:tavLst>
                                        <p:tav tm="0">
                                          <p:val>
                                            <p:strVal val="0-#ppt_h/2"/>
                                          </p:val>
                                        </p:tav>
                                        <p:tav tm="100000">
                                          <p:val>
                                            <p:strVal val="#ppt_y"/>
                                          </p:val>
                                        </p:tav>
                                      </p:tavLst>
                                    </p:anim>
                                  </p:childTnLst>
                                </p:cTn>
                              </p:par>
                              <p:par>
                                <p:cTn id="85" presetID="2" presetClass="entr" presetSubtype="4" accel="20000" decel="80000" fill="hold" grpId="0" nodeType="withEffect">
                                  <p:stCondLst>
                                    <p:cond delay="0"/>
                                  </p:stCondLst>
                                  <p:childTnLst>
                                    <p:set>
                                      <p:cBhvr>
                                        <p:cTn id="86" dur="1" fill="hold">
                                          <p:stCondLst>
                                            <p:cond delay="0"/>
                                          </p:stCondLst>
                                        </p:cTn>
                                        <p:tgtEl>
                                          <p:spTgt spid="19"/>
                                        </p:tgtEl>
                                        <p:attrNameLst>
                                          <p:attrName>style.visibility</p:attrName>
                                        </p:attrNameLst>
                                      </p:cBhvr>
                                      <p:to>
                                        <p:strVal val="visible"/>
                                      </p:to>
                                    </p:set>
                                    <p:anim calcmode="lin" valueType="num">
                                      <p:cBhvr additive="base">
                                        <p:cTn id="87" dur="500" fill="hold"/>
                                        <p:tgtEl>
                                          <p:spTgt spid="19"/>
                                        </p:tgtEl>
                                        <p:attrNameLst>
                                          <p:attrName>ppt_x</p:attrName>
                                        </p:attrNameLst>
                                      </p:cBhvr>
                                      <p:tavLst>
                                        <p:tav tm="0">
                                          <p:val>
                                            <p:strVal val="#ppt_x"/>
                                          </p:val>
                                        </p:tav>
                                        <p:tav tm="100000">
                                          <p:val>
                                            <p:strVal val="#ppt_x"/>
                                          </p:val>
                                        </p:tav>
                                      </p:tavLst>
                                    </p:anim>
                                    <p:anim calcmode="lin" valueType="num">
                                      <p:cBhvr additive="base">
                                        <p:cTn id="88" dur="500" fill="hold"/>
                                        <p:tgtEl>
                                          <p:spTgt spid="19"/>
                                        </p:tgtEl>
                                        <p:attrNameLst>
                                          <p:attrName>ppt_y</p:attrName>
                                        </p:attrNameLst>
                                      </p:cBhvr>
                                      <p:tavLst>
                                        <p:tav tm="0">
                                          <p:val>
                                            <p:strVal val="1+#ppt_h/2"/>
                                          </p:val>
                                        </p:tav>
                                        <p:tav tm="100000">
                                          <p:val>
                                            <p:strVal val="#ppt_y"/>
                                          </p:val>
                                        </p:tav>
                                      </p:tavLst>
                                    </p:anim>
                                  </p:childTnLst>
                                </p:cTn>
                              </p:par>
                            </p:childTnLst>
                          </p:cTn>
                        </p:par>
                        <p:par>
                          <p:cTn id="89" fill="hold">
                            <p:stCondLst>
                              <p:cond delay="4500"/>
                            </p:stCondLst>
                            <p:childTnLst>
                              <p:par>
                                <p:cTn id="90" presetID="53" presetClass="entr" presetSubtype="16" fill="hold" grpId="0" nodeType="afterEffect">
                                  <p:stCondLst>
                                    <p:cond delay="0"/>
                                  </p:stCondLst>
                                  <p:childTnLst>
                                    <p:set>
                                      <p:cBhvr>
                                        <p:cTn id="91" dur="1" fill="hold">
                                          <p:stCondLst>
                                            <p:cond delay="0"/>
                                          </p:stCondLst>
                                        </p:cTn>
                                        <p:tgtEl>
                                          <p:spTgt spid="43"/>
                                        </p:tgtEl>
                                        <p:attrNameLst>
                                          <p:attrName>style.visibility</p:attrName>
                                        </p:attrNameLst>
                                      </p:cBhvr>
                                      <p:to>
                                        <p:strVal val="visible"/>
                                      </p:to>
                                    </p:set>
                                    <p:anim calcmode="lin" valueType="num">
                                      <p:cBhvr>
                                        <p:cTn id="92" dur="500" fill="hold"/>
                                        <p:tgtEl>
                                          <p:spTgt spid="43"/>
                                        </p:tgtEl>
                                        <p:attrNameLst>
                                          <p:attrName>ppt_w</p:attrName>
                                        </p:attrNameLst>
                                      </p:cBhvr>
                                      <p:tavLst>
                                        <p:tav tm="0">
                                          <p:val>
                                            <p:fltVal val="0"/>
                                          </p:val>
                                        </p:tav>
                                        <p:tav tm="100000">
                                          <p:val>
                                            <p:strVal val="#ppt_w"/>
                                          </p:val>
                                        </p:tav>
                                      </p:tavLst>
                                    </p:anim>
                                    <p:anim calcmode="lin" valueType="num">
                                      <p:cBhvr>
                                        <p:cTn id="93" dur="500" fill="hold"/>
                                        <p:tgtEl>
                                          <p:spTgt spid="43"/>
                                        </p:tgtEl>
                                        <p:attrNameLst>
                                          <p:attrName>ppt_h</p:attrName>
                                        </p:attrNameLst>
                                      </p:cBhvr>
                                      <p:tavLst>
                                        <p:tav tm="0">
                                          <p:val>
                                            <p:fltVal val="0"/>
                                          </p:val>
                                        </p:tav>
                                        <p:tav tm="100000">
                                          <p:val>
                                            <p:strVal val="#ppt_h"/>
                                          </p:val>
                                        </p:tav>
                                      </p:tavLst>
                                    </p:anim>
                                    <p:animEffect transition="in" filter="fade">
                                      <p:cBhvr>
                                        <p:cTn id="94" dur="500"/>
                                        <p:tgtEl>
                                          <p:spTgt spid="43"/>
                                        </p:tgtEl>
                                      </p:cBhvr>
                                    </p:animEffect>
                                  </p:childTnLst>
                                </p:cTn>
                              </p:par>
                              <p:par>
                                <p:cTn id="95" presetID="2" presetClass="entr" presetSubtype="4" accel="20000" decel="80000" fill="hold" nodeType="withEffect">
                                  <p:stCondLst>
                                    <p:cond delay="0"/>
                                  </p:stCondLst>
                                  <p:childTnLst>
                                    <p:set>
                                      <p:cBhvr>
                                        <p:cTn id="96" dur="1" fill="hold">
                                          <p:stCondLst>
                                            <p:cond delay="0"/>
                                          </p:stCondLst>
                                        </p:cTn>
                                        <p:tgtEl>
                                          <p:spTgt spid="56"/>
                                        </p:tgtEl>
                                        <p:attrNameLst>
                                          <p:attrName>style.visibility</p:attrName>
                                        </p:attrNameLst>
                                      </p:cBhvr>
                                      <p:to>
                                        <p:strVal val="visible"/>
                                      </p:to>
                                    </p:set>
                                    <p:anim calcmode="lin" valueType="num">
                                      <p:cBhvr additive="base">
                                        <p:cTn id="97" dur="500" fill="hold"/>
                                        <p:tgtEl>
                                          <p:spTgt spid="56"/>
                                        </p:tgtEl>
                                        <p:attrNameLst>
                                          <p:attrName>ppt_x</p:attrName>
                                        </p:attrNameLst>
                                      </p:cBhvr>
                                      <p:tavLst>
                                        <p:tav tm="0">
                                          <p:val>
                                            <p:strVal val="#ppt_x"/>
                                          </p:val>
                                        </p:tav>
                                        <p:tav tm="100000">
                                          <p:val>
                                            <p:strVal val="#ppt_x"/>
                                          </p:val>
                                        </p:tav>
                                      </p:tavLst>
                                    </p:anim>
                                    <p:anim calcmode="lin" valueType="num">
                                      <p:cBhvr additive="base">
                                        <p:cTn id="98" dur="500" fill="hold"/>
                                        <p:tgtEl>
                                          <p:spTgt spid="56"/>
                                        </p:tgtEl>
                                        <p:attrNameLst>
                                          <p:attrName>ppt_y</p:attrName>
                                        </p:attrNameLst>
                                      </p:cBhvr>
                                      <p:tavLst>
                                        <p:tav tm="0">
                                          <p:val>
                                            <p:strVal val="1+#ppt_h/2"/>
                                          </p:val>
                                        </p:tav>
                                        <p:tav tm="100000">
                                          <p:val>
                                            <p:strVal val="#ppt_y"/>
                                          </p:val>
                                        </p:tav>
                                      </p:tavLst>
                                    </p:anim>
                                  </p:childTnLst>
                                </p:cTn>
                              </p:par>
                              <p:par>
                                <p:cTn id="99" presetID="42" presetClass="entr" presetSubtype="0" fill="hold" nodeType="withEffect">
                                  <p:stCondLst>
                                    <p:cond delay="0"/>
                                  </p:stCondLst>
                                  <p:childTnLst>
                                    <p:set>
                                      <p:cBhvr>
                                        <p:cTn id="100" dur="1" fill="hold">
                                          <p:stCondLst>
                                            <p:cond delay="0"/>
                                          </p:stCondLst>
                                        </p:cTn>
                                        <p:tgtEl>
                                          <p:spTgt spid="59"/>
                                        </p:tgtEl>
                                        <p:attrNameLst>
                                          <p:attrName>style.visibility</p:attrName>
                                        </p:attrNameLst>
                                      </p:cBhvr>
                                      <p:to>
                                        <p:strVal val="visible"/>
                                      </p:to>
                                    </p:set>
                                    <p:animEffect transition="in" filter="fade">
                                      <p:cBhvr>
                                        <p:cTn id="101" dur="500"/>
                                        <p:tgtEl>
                                          <p:spTgt spid="59"/>
                                        </p:tgtEl>
                                      </p:cBhvr>
                                    </p:animEffect>
                                    <p:anim calcmode="lin" valueType="num">
                                      <p:cBhvr>
                                        <p:cTn id="102" dur="500" fill="hold"/>
                                        <p:tgtEl>
                                          <p:spTgt spid="59"/>
                                        </p:tgtEl>
                                        <p:attrNameLst>
                                          <p:attrName>ppt_x</p:attrName>
                                        </p:attrNameLst>
                                      </p:cBhvr>
                                      <p:tavLst>
                                        <p:tav tm="0">
                                          <p:val>
                                            <p:strVal val="#ppt_x"/>
                                          </p:val>
                                        </p:tav>
                                        <p:tav tm="100000">
                                          <p:val>
                                            <p:strVal val="#ppt_x"/>
                                          </p:val>
                                        </p:tav>
                                      </p:tavLst>
                                    </p:anim>
                                    <p:anim calcmode="lin" valueType="num">
                                      <p:cBhvr>
                                        <p:cTn id="103" dur="500" fill="hold"/>
                                        <p:tgtEl>
                                          <p:spTgt spid="5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10" grpId="0" animBg="1"/>
      <p:bldP spid="11" grpId="0" animBg="1"/>
      <p:bldP spid="13" grpId="0" animBg="1"/>
      <p:bldP spid="14" grpId="0" animBg="1"/>
      <p:bldP spid="16" grpId="0" animBg="1"/>
      <p:bldP spid="17" grpId="0" animBg="1"/>
      <p:bldP spid="19" grpId="0" animBg="1"/>
      <p:bldP spid="20" grpId="0" animBg="1"/>
      <p:bldP spid="43"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rotWithShape="1">
          <a:blip r:embed="rId1">
            <a:extLst>
              <a:ext uri="{28A0092B-C50C-407E-A947-70E740481C1C}">
                <a14:useLocalDpi xmlns:a14="http://schemas.microsoft.com/office/drawing/2010/main" val="0"/>
              </a:ext>
            </a:extLst>
          </a:blip>
          <a:srcRect l="15325" t="27254" r="13604" b="38078"/>
          <a:stretch>
            <a:fillRect/>
          </a:stretch>
        </p:blipFill>
        <p:spPr>
          <a:xfrm>
            <a:off x="-1" y="0"/>
            <a:ext cx="12192001" cy="6858000"/>
          </a:xfrm>
          <a:prstGeom prst="rect">
            <a:avLst/>
          </a:prstGeom>
        </p:spPr>
      </p:pic>
      <p:grpSp>
        <p:nvGrpSpPr>
          <p:cNvPr id="4" name="组合 3"/>
          <p:cNvGrpSpPr/>
          <p:nvPr/>
        </p:nvGrpSpPr>
        <p:grpSpPr>
          <a:xfrm>
            <a:off x="3394384" y="2114717"/>
            <a:ext cx="3229160" cy="926945"/>
            <a:chOff x="6493945" y="2471053"/>
            <a:chExt cx="3229160" cy="926945"/>
          </a:xfrm>
        </p:grpSpPr>
        <p:sp>
          <p:nvSpPr>
            <p:cNvPr id="5" name="TextBox 26"/>
            <p:cNvSpPr txBox="1"/>
            <p:nvPr/>
          </p:nvSpPr>
          <p:spPr>
            <a:xfrm>
              <a:off x="6493945" y="2509908"/>
              <a:ext cx="809837" cy="769441"/>
            </a:xfrm>
            <a:prstGeom prst="rect">
              <a:avLst/>
            </a:prstGeom>
            <a:noFill/>
            <a:ln>
              <a:solidFill>
                <a:srgbClr val="FDE110"/>
              </a:solidFill>
            </a:ln>
          </p:spPr>
          <p:txBody>
            <a:bodyPr wrap="none" rtlCol="0">
              <a:spAutoFit/>
            </a:bodyPr>
            <a:lstStyle/>
            <a:p>
              <a:pPr algn="ctr"/>
              <a:r>
                <a:rPr lang="en-US" altLang="zh-CN" sz="4400" dirty="0">
                  <a:solidFill>
                    <a:schemeClr val="bg1"/>
                  </a:solidFill>
                  <a:latin typeface="FZHei-B01S" panose="02010601030101010101" pitchFamily="2" charset="-122"/>
                  <a:ea typeface="FZHei-B01S" panose="02010601030101010101" pitchFamily="2" charset="-122"/>
                  <a:cs typeface="Montserrat Semi" charset="0"/>
                  <a:sym typeface="FZHei-B01S" panose="02010601030101010101" pitchFamily="2" charset="-122"/>
                </a:rPr>
                <a:t>01</a:t>
              </a:r>
              <a:endParaRPr lang="en-US" sz="4400" dirty="0">
                <a:solidFill>
                  <a:schemeClr val="bg1"/>
                </a:solidFill>
                <a:latin typeface="FZHei-B01S" panose="02010601030101010101" pitchFamily="2" charset="-122"/>
                <a:ea typeface="FZHei-B01S" panose="02010601030101010101" pitchFamily="2" charset="-122"/>
                <a:cs typeface="Montserrat Semi" charset="0"/>
                <a:sym typeface="FZHei-B01S" panose="02010601030101010101" pitchFamily="2" charset="-122"/>
              </a:endParaRPr>
            </a:p>
          </p:txBody>
        </p:sp>
        <p:sp>
          <p:nvSpPr>
            <p:cNvPr id="6" name="TextBox 38"/>
            <p:cNvSpPr txBox="1"/>
            <p:nvPr/>
          </p:nvSpPr>
          <p:spPr>
            <a:xfrm>
              <a:off x="7813607" y="2471053"/>
              <a:ext cx="1909498" cy="735458"/>
            </a:xfrm>
            <a:prstGeom prst="rect">
              <a:avLst/>
            </a:prstGeom>
            <a:noFill/>
          </p:spPr>
          <p:txBody>
            <a:bodyPr wrap="none" rtlCol="0" anchor="t" anchorCtr="1">
              <a:spAutoFit/>
            </a:bodyPr>
            <a:lstStyle/>
            <a:p>
              <a:pPr algn="ctr">
                <a:lnSpc>
                  <a:spcPts val="2680"/>
                </a:lnSpc>
              </a:pPr>
              <a:r>
                <a:rPr lang="zh-CN" altLang="en-US" dirty="0">
                  <a:solidFill>
                    <a:schemeClr val="bg1"/>
                  </a:solidFill>
                  <a:latin typeface="FZHei-B01S" panose="02010601030101010101" pitchFamily="2" charset="-122"/>
                  <a:ea typeface="FZHei-B01S" panose="02010601030101010101" pitchFamily="2" charset="-122"/>
                  <a:cs typeface="Poppins SemiBold" charset="0"/>
                  <a:sym typeface="FZHei-B01S" panose="02010601030101010101" pitchFamily="2" charset="-122"/>
                </a:rPr>
                <a:t>个人信息</a:t>
              </a:r>
              <a:endParaRPr lang="en-US" altLang="zh-CN" dirty="0">
                <a:solidFill>
                  <a:schemeClr val="bg1"/>
                </a:solidFill>
                <a:latin typeface="FZHei-B01S" panose="02010601030101010101" pitchFamily="2" charset="-122"/>
                <a:ea typeface="FZHei-B01S" panose="02010601030101010101" pitchFamily="2" charset="-122"/>
                <a:cs typeface="Poppins SemiBold" charset="0"/>
                <a:sym typeface="FZHei-B01S" panose="02010601030101010101" pitchFamily="2" charset="-122"/>
              </a:endParaRPr>
            </a:p>
            <a:p>
              <a:pPr algn="ctr">
                <a:lnSpc>
                  <a:spcPts val="2680"/>
                </a:lnSpc>
              </a:pPr>
              <a:r>
                <a:rPr lang="en-US" altLang="zh-CN" sz="1200" cap="all" dirty="0">
                  <a:solidFill>
                    <a:schemeClr val="bg1"/>
                  </a:solidFill>
                  <a:latin typeface="FZHei-B01S" panose="02010601030101010101" pitchFamily="2" charset="-122"/>
                  <a:ea typeface="FZHei-B01S" panose="02010601030101010101" pitchFamily="2" charset="-122"/>
                  <a:cs typeface="Microsoft JhengHei Light" panose="020B0304030504040204" pitchFamily="34" charset="-122"/>
                  <a:sym typeface="FZHei-B01S" panose="02010601030101010101" pitchFamily="2" charset="-122"/>
                </a:rPr>
                <a:t>THE Scenery DESIGN</a:t>
              </a:r>
              <a:endParaRPr lang="zh-CN" altLang="en-US" sz="1200" cap="all" dirty="0">
                <a:solidFill>
                  <a:schemeClr val="bg1"/>
                </a:solidFill>
                <a:latin typeface="FZHei-B01S" panose="02010601030101010101" pitchFamily="2" charset="-122"/>
                <a:ea typeface="FZHei-B01S" panose="02010601030101010101" pitchFamily="2" charset="-122"/>
                <a:cs typeface="Microsoft JhengHei Light" panose="020B0304030504040204" pitchFamily="34" charset="-122"/>
                <a:sym typeface="FZHei-B01S" panose="02010601030101010101" pitchFamily="2" charset="-122"/>
              </a:endParaRPr>
            </a:p>
          </p:txBody>
        </p:sp>
        <p:cxnSp>
          <p:nvCxnSpPr>
            <p:cNvPr id="7" name="Straight Connector 39"/>
            <p:cNvCxnSpPr/>
            <p:nvPr/>
          </p:nvCxnSpPr>
          <p:spPr>
            <a:xfrm>
              <a:off x="8523026" y="3397998"/>
              <a:ext cx="379142" cy="0"/>
            </a:xfrm>
            <a:prstGeom prst="line">
              <a:avLst/>
            </a:prstGeom>
            <a:ln>
              <a:solidFill>
                <a:srgbClr val="FDE110"/>
              </a:solidFill>
            </a:ln>
          </p:spPr>
          <p:style>
            <a:lnRef idx="1">
              <a:schemeClr val="accent1"/>
            </a:lnRef>
            <a:fillRef idx="0">
              <a:schemeClr val="accent1"/>
            </a:fillRef>
            <a:effectRef idx="0">
              <a:schemeClr val="accent1"/>
            </a:effectRef>
            <a:fontRef idx="minor">
              <a:schemeClr val="tx1"/>
            </a:fontRef>
          </p:style>
        </p:cxnSp>
      </p:grpSp>
      <p:grpSp>
        <p:nvGrpSpPr>
          <p:cNvPr id="8" name="组合 7"/>
          <p:cNvGrpSpPr/>
          <p:nvPr/>
        </p:nvGrpSpPr>
        <p:grpSpPr>
          <a:xfrm>
            <a:off x="3394384" y="3216420"/>
            <a:ext cx="3229160" cy="907733"/>
            <a:chOff x="6493945" y="2481933"/>
            <a:chExt cx="3229160" cy="907733"/>
          </a:xfrm>
        </p:grpSpPr>
        <p:sp>
          <p:nvSpPr>
            <p:cNvPr id="9" name="TextBox 26"/>
            <p:cNvSpPr txBox="1"/>
            <p:nvPr/>
          </p:nvSpPr>
          <p:spPr>
            <a:xfrm>
              <a:off x="6493945" y="2509908"/>
              <a:ext cx="809837" cy="769441"/>
            </a:xfrm>
            <a:prstGeom prst="rect">
              <a:avLst/>
            </a:prstGeom>
            <a:noFill/>
            <a:ln>
              <a:solidFill>
                <a:srgbClr val="FDE110"/>
              </a:solidFill>
            </a:ln>
          </p:spPr>
          <p:txBody>
            <a:bodyPr wrap="none" rtlCol="0">
              <a:spAutoFit/>
            </a:bodyPr>
            <a:lstStyle/>
            <a:p>
              <a:pPr algn="ctr"/>
              <a:r>
                <a:rPr lang="en-US" altLang="zh-CN" sz="4400" dirty="0">
                  <a:solidFill>
                    <a:schemeClr val="bg1"/>
                  </a:solidFill>
                  <a:latin typeface="FZHei-B01S" panose="02010601030101010101" pitchFamily="2" charset="-122"/>
                  <a:ea typeface="FZHei-B01S" panose="02010601030101010101" pitchFamily="2" charset="-122"/>
                  <a:cs typeface="Montserrat Semi" charset="0"/>
                  <a:sym typeface="FZHei-B01S" panose="02010601030101010101" pitchFamily="2" charset="-122"/>
                </a:rPr>
                <a:t>02</a:t>
              </a:r>
              <a:endParaRPr lang="en-US" sz="4400" dirty="0">
                <a:solidFill>
                  <a:schemeClr val="bg1"/>
                </a:solidFill>
                <a:latin typeface="FZHei-B01S" panose="02010601030101010101" pitchFamily="2" charset="-122"/>
                <a:ea typeface="FZHei-B01S" panose="02010601030101010101" pitchFamily="2" charset="-122"/>
                <a:cs typeface="Montserrat Semi" charset="0"/>
                <a:sym typeface="FZHei-B01S" panose="02010601030101010101" pitchFamily="2" charset="-122"/>
              </a:endParaRPr>
            </a:p>
          </p:txBody>
        </p:sp>
        <p:sp>
          <p:nvSpPr>
            <p:cNvPr id="10" name="TextBox 38"/>
            <p:cNvSpPr txBox="1"/>
            <p:nvPr/>
          </p:nvSpPr>
          <p:spPr>
            <a:xfrm>
              <a:off x="7813607" y="2481933"/>
              <a:ext cx="1909498" cy="735458"/>
            </a:xfrm>
            <a:prstGeom prst="rect">
              <a:avLst/>
            </a:prstGeom>
            <a:noFill/>
          </p:spPr>
          <p:txBody>
            <a:bodyPr wrap="none" rtlCol="0" anchor="t" anchorCtr="1">
              <a:spAutoFit/>
            </a:bodyPr>
            <a:lstStyle/>
            <a:p>
              <a:pPr lvl="0" algn="ctr">
                <a:lnSpc>
                  <a:spcPts val="2680"/>
                </a:lnSpc>
              </a:pPr>
              <a:r>
                <a:rPr lang="zh-CN" altLang="en-US" dirty="0">
                  <a:solidFill>
                    <a:schemeClr val="bg1"/>
                  </a:solidFill>
                  <a:latin typeface="FZHei-B01S" panose="02010601030101010101" pitchFamily="2" charset="-122"/>
                  <a:ea typeface="FZHei-B01S" panose="02010601030101010101" pitchFamily="2" charset="-122"/>
                  <a:cs typeface="Poppins SemiBold" charset="0"/>
                  <a:sym typeface="FZHei-B01S" panose="02010601030101010101" pitchFamily="2" charset="-122"/>
                </a:rPr>
                <a:t>个人技能</a:t>
              </a:r>
              <a:endParaRPr lang="en-US" altLang="zh-CN" dirty="0">
                <a:solidFill>
                  <a:schemeClr val="bg1"/>
                </a:solidFill>
                <a:latin typeface="FZHei-B01S" panose="02010601030101010101" pitchFamily="2" charset="-122"/>
                <a:ea typeface="FZHei-B01S" panose="02010601030101010101" pitchFamily="2" charset="-122"/>
                <a:cs typeface="Poppins SemiBold" charset="0"/>
                <a:sym typeface="FZHei-B01S" panose="02010601030101010101" pitchFamily="2" charset="-122"/>
              </a:endParaRPr>
            </a:p>
            <a:p>
              <a:pPr lvl="0" algn="ctr">
                <a:lnSpc>
                  <a:spcPts val="2680"/>
                </a:lnSpc>
              </a:pPr>
              <a:r>
                <a:rPr lang="en-US" altLang="zh-CN" sz="1200" cap="all" dirty="0">
                  <a:solidFill>
                    <a:schemeClr val="bg1"/>
                  </a:solidFill>
                  <a:latin typeface="FZHei-B01S" panose="02010601030101010101" pitchFamily="2" charset="-122"/>
                  <a:ea typeface="FZHei-B01S" panose="02010601030101010101" pitchFamily="2" charset="-122"/>
                  <a:cs typeface="Microsoft JhengHei Light" panose="020B0304030504040204" pitchFamily="34" charset="-122"/>
                  <a:sym typeface="FZHei-B01S" panose="02010601030101010101" pitchFamily="2" charset="-122"/>
                </a:rPr>
                <a:t>THE Scenery DESIGN</a:t>
              </a:r>
              <a:endParaRPr lang="zh-CN" altLang="en-US" sz="1200" cap="all" dirty="0">
                <a:solidFill>
                  <a:schemeClr val="bg1"/>
                </a:solidFill>
                <a:latin typeface="FZHei-B01S" panose="02010601030101010101" pitchFamily="2" charset="-122"/>
                <a:ea typeface="FZHei-B01S" panose="02010601030101010101" pitchFamily="2" charset="-122"/>
                <a:cs typeface="Microsoft JhengHei Light" panose="020B0304030504040204" pitchFamily="34" charset="-122"/>
                <a:sym typeface="FZHei-B01S" panose="02010601030101010101" pitchFamily="2" charset="-122"/>
              </a:endParaRPr>
            </a:p>
          </p:txBody>
        </p:sp>
        <p:cxnSp>
          <p:nvCxnSpPr>
            <p:cNvPr id="11" name="Straight Connector 39"/>
            <p:cNvCxnSpPr/>
            <p:nvPr/>
          </p:nvCxnSpPr>
          <p:spPr>
            <a:xfrm>
              <a:off x="8535132" y="3389666"/>
              <a:ext cx="379142" cy="0"/>
            </a:xfrm>
            <a:prstGeom prst="line">
              <a:avLst/>
            </a:prstGeom>
            <a:ln>
              <a:solidFill>
                <a:srgbClr val="FDE110"/>
              </a:solidFill>
            </a:ln>
          </p:spPr>
          <p:style>
            <a:lnRef idx="1">
              <a:schemeClr val="accent1"/>
            </a:lnRef>
            <a:fillRef idx="0">
              <a:schemeClr val="accent1"/>
            </a:fillRef>
            <a:effectRef idx="0">
              <a:schemeClr val="accent1"/>
            </a:effectRef>
            <a:fontRef idx="minor">
              <a:schemeClr val="tx1"/>
            </a:fontRef>
          </p:style>
        </p:cxnSp>
      </p:grpSp>
      <p:grpSp>
        <p:nvGrpSpPr>
          <p:cNvPr id="12" name="组合 11"/>
          <p:cNvGrpSpPr/>
          <p:nvPr/>
        </p:nvGrpSpPr>
        <p:grpSpPr>
          <a:xfrm>
            <a:off x="3394384" y="4303533"/>
            <a:ext cx="3229160" cy="842602"/>
            <a:chOff x="6493945" y="2478223"/>
            <a:chExt cx="3229160" cy="842602"/>
          </a:xfrm>
        </p:grpSpPr>
        <p:sp>
          <p:nvSpPr>
            <p:cNvPr id="13" name="TextBox 26"/>
            <p:cNvSpPr txBox="1"/>
            <p:nvPr/>
          </p:nvSpPr>
          <p:spPr>
            <a:xfrm>
              <a:off x="6493945" y="2509908"/>
              <a:ext cx="809837" cy="769441"/>
            </a:xfrm>
            <a:prstGeom prst="rect">
              <a:avLst/>
            </a:prstGeom>
            <a:noFill/>
            <a:ln>
              <a:solidFill>
                <a:srgbClr val="FDE110"/>
              </a:solidFill>
            </a:ln>
          </p:spPr>
          <p:txBody>
            <a:bodyPr wrap="none" rtlCol="0">
              <a:spAutoFit/>
            </a:bodyPr>
            <a:lstStyle/>
            <a:p>
              <a:pPr algn="ctr"/>
              <a:r>
                <a:rPr lang="en-US" altLang="zh-CN" sz="4400" dirty="0">
                  <a:solidFill>
                    <a:schemeClr val="bg1"/>
                  </a:solidFill>
                  <a:latin typeface="FZHei-B01S" panose="02010601030101010101" pitchFamily="2" charset="-122"/>
                  <a:ea typeface="FZHei-B01S" panose="02010601030101010101" pitchFamily="2" charset="-122"/>
                  <a:cs typeface="Montserrat Semi" charset="0"/>
                  <a:sym typeface="FZHei-B01S" panose="02010601030101010101" pitchFamily="2" charset="-122"/>
                </a:rPr>
                <a:t>03</a:t>
              </a:r>
              <a:endParaRPr lang="en-US" sz="4400" dirty="0">
                <a:solidFill>
                  <a:schemeClr val="bg1"/>
                </a:solidFill>
                <a:latin typeface="FZHei-B01S" panose="02010601030101010101" pitchFamily="2" charset="-122"/>
                <a:ea typeface="FZHei-B01S" panose="02010601030101010101" pitchFamily="2" charset="-122"/>
                <a:cs typeface="Montserrat Semi" charset="0"/>
                <a:sym typeface="FZHei-B01S" panose="02010601030101010101" pitchFamily="2" charset="-122"/>
              </a:endParaRPr>
            </a:p>
          </p:txBody>
        </p:sp>
        <p:sp>
          <p:nvSpPr>
            <p:cNvPr id="14" name="TextBox 38"/>
            <p:cNvSpPr txBox="1"/>
            <p:nvPr/>
          </p:nvSpPr>
          <p:spPr>
            <a:xfrm>
              <a:off x="7813607" y="2478223"/>
              <a:ext cx="1909498" cy="735458"/>
            </a:xfrm>
            <a:prstGeom prst="rect">
              <a:avLst/>
            </a:prstGeom>
            <a:noFill/>
          </p:spPr>
          <p:txBody>
            <a:bodyPr wrap="none" rtlCol="0" anchor="t" anchorCtr="1">
              <a:spAutoFit/>
            </a:bodyPr>
            <a:lstStyle/>
            <a:p>
              <a:pPr lvl="0" algn="ctr">
                <a:lnSpc>
                  <a:spcPts val="2680"/>
                </a:lnSpc>
              </a:pPr>
              <a:r>
                <a:rPr lang="zh-CN" altLang="en-US" dirty="0">
                  <a:solidFill>
                    <a:schemeClr val="bg1"/>
                  </a:solidFill>
                  <a:latin typeface="FZHei-B01S" panose="02010601030101010101" pitchFamily="2" charset="-122"/>
                  <a:ea typeface="FZHei-B01S" panose="02010601030101010101" pitchFamily="2" charset="-122"/>
                  <a:cs typeface="Poppins SemiBold" charset="0"/>
                  <a:sym typeface="FZHei-B01S" panose="02010601030101010101" pitchFamily="2" charset="-122"/>
                </a:rPr>
                <a:t>岗位认知</a:t>
              </a:r>
              <a:endParaRPr lang="en-US" altLang="zh-CN" dirty="0">
                <a:solidFill>
                  <a:schemeClr val="bg1"/>
                </a:solidFill>
                <a:latin typeface="FZHei-B01S" panose="02010601030101010101" pitchFamily="2" charset="-122"/>
                <a:ea typeface="FZHei-B01S" panose="02010601030101010101" pitchFamily="2" charset="-122"/>
                <a:cs typeface="Poppins SemiBold" charset="0"/>
                <a:sym typeface="FZHei-B01S" panose="02010601030101010101" pitchFamily="2" charset="-122"/>
              </a:endParaRPr>
            </a:p>
            <a:p>
              <a:pPr lvl="0" algn="ctr">
                <a:lnSpc>
                  <a:spcPts val="2680"/>
                </a:lnSpc>
              </a:pPr>
              <a:r>
                <a:rPr lang="en-US" altLang="zh-CN" sz="1200" cap="all" dirty="0">
                  <a:solidFill>
                    <a:schemeClr val="bg1"/>
                  </a:solidFill>
                  <a:latin typeface="FZHei-B01S" panose="02010601030101010101" pitchFamily="2" charset="-122"/>
                  <a:ea typeface="FZHei-B01S" panose="02010601030101010101" pitchFamily="2" charset="-122"/>
                  <a:cs typeface="Microsoft JhengHei Light" panose="020B0304030504040204" pitchFamily="34" charset="-122"/>
                  <a:sym typeface="FZHei-B01S" panose="02010601030101010101" pitchFamily="2" charset="-122"/>
                </a:rPr>
                <a:t>THE Scenery DESIGN</a:t>
              </a:r>
              <a:endParaRPr lang="zh-CN" altLang="en-US" sz="1200" cap="all" dirty="0">
                <a:solidFill>
                  <a:schemeClr val="bg1"/>
                </a:solidFill>
                <a:latin typeface="FZHei-B01S" panose="02010601030101010101" pitchFamily="2" charset="-122"/>
                <a:ea typeface="FZHei-B01S" panose="02010601030101010101" pitchFamily="2" charset="-122"/>
                <a:cs typeface="Microsoft JhengHei Light" panose="020B0304030504040204" pitchFamily="34" charset="-122"/>
                <a:sym typeface="FZHei-B01S" panose="02010601030101010101" pitchFamily="2" charset="-122"/>
              </a:endParaRPr>
            </a:p>
          </p:txBody>
        </p:sp>
        <p:cxnSp>
          <p:nvCxnSpPr>
            <p:cNvPr id="15" name="Straight Connector 39"/>
            <p:cNvCxnSpPr/>
            <p:nvPr/>
          </p:nvCxnSpPr>
          <p:spPr>
            <a:xfrm>
              <a:off x="8578785" y="3320825"/>
              <a:ext cx="379142" cy="0"/>
            </a:xfrm>
            <a:prstGeom prst="line">
              <a:avLst/>
            </a:prstGeom>
            <a:ln>
              <a:solidFill>
                <a:srgbClr val="FDE110"/>
              </a:solidFill>
            </a:ln>
          </p:spPr>
          <p:style>
            <a:lnRef idx="1">
              <a:schemeClr val="accent1"/>
            </a:lnRef>
            <a:fillRef idx="0">
              <a:schemeClr val="accent1"/>
            </a:fillRef>
            <a:effectRef idx="0">
              <a:schemeClr val="accent1"/>
            </a:effectRef>
            <a:fontRef idx="minor">
              <a:schemeClr val="tx1"/>
            </a:fontRef>
          </p:style>
        </p:cxnSp>
      </p:grpSp>
      <p:grpSp>
        <p:nvGrpSpPr>
          <p:cNvPr id="16" name="组合 15"/>
          <p:cNvGrpSpPr/>
          <p:nvPr/>
        </p:nvGrpSpPr>
        <p:grpSpPr>
          <a:xfrm>
            <a:off x="3394384" y="5383371"/>
            <a:ext cx="3229160" cy="916589"/>
            <a:chOff x="6493945" y="2467238"/>
            <a:chExt cx="3229160" cy="916589"/>
          </a:xfrm>
        </p:grpSpPr>
        <p:sp>
          <p:nvSpPr>
            <p:cNvPr id="17" name="TextBox 26"/>
            <p:cNvSpPr txBox="1"/>
            <p:nvPr/>
          </p:nvSpPr>
          <p:spPr>
            <a:xfrm>
              <a:off x="6493945" y="2509908"/>
              <a:ext cx="809837" cy="769441"/>
            </a:xfrm>
            <a:prstGeom prst="rect">
              <a:avLst/>
            </a:prstGeom>
            <a:noFill/>
            <a:ln>
              <a:solidFill>
                <a:srgbClr val="FDE110"/>
              </a:solidFill>
            </a:ln>
          </p:spPr>
          <p:txBody>
            <a:bodyPr wrap="none" rtlCol="0">
              <a:spAutoFit/>
            </a:bodyPr>
            <a:lstStyle/>
            <a:p>
              <a:pPr algn="ctr"/>
              <a:r>
                <a:rPr lang="en-US" altLang="zh-CN" sz="4400" dirty="0">
                  <a:solidFill>
                    <a:schemeClr val="bg1"/>
                  </a:solidFill>
                  <a:latin typeface="FZHei-B01S" panose="02010601030101010101" pitchFamily="2" charset="-122"/>
                  <a:ea typeface="FZHei-B01S" panose="02010601030101010101" pitchFamily="2" charset="-122"/>
                  <a:cs typeface="Montserrat Semi" charset="0"/>
                  <a:sym typeface="FZHei-B01S" panose="02010601030101010101" pitchFamily="2" charset="-122"/>
                </a:rPr>
                <a:t>04</a:t>
              </a:r>
              <a:endParaRPr lang="en-US" sz="4400" dirty="0">
                <a:solidFill>
                  <a:schemeClr val="bg1"/>
                </a:solidFill>
                <a:latin typeface="FZHei-B01S" panose="02010601030101010101" pitchFamily="2" charset="-122"/>
                <a:ea typeface="FZHei-B01S" panose="02010601030101010101" pitchFamily="2" charset="-122"/>
                <a:cs typeface="Montserrat Semi" charset="0"/>
                <a:sym typeface="FZHei-B01S" panose="02010601030101010101" pitchFamily="2" charset="-122"/>
              </a:endParaRPr>
            </a:p>
          </p:txBody>
        </p:sp>
        <p:sp>
          <p:nvSpPr>
            <p:cNvPr id="18" name="TextBox 38"/>
            <p:cNvSpPr txBox="1"/>
            <p:nvPr/>
          </p:nvSpPr>
          <p:spPr>
            <a:xfrm>
              <a:off x="7813607" y="2467238"/>
              <a:ext cx="1909498" cy="735458"/>
            </a:xfrm>
            <a:prstGeom prst="rect">
              <a:avLst/>
            </a:prstGeom>
            <a:noFill/>
          </p:spPr>
          <p:txBody>
            <a:bodyPr wrap="none" rtlCol="0" anchor="t" anchorCtr="1">
              <a:spAutoFit/>
            </a:bodyPr>
            <a:lstStyle/>
            <a:p>
              <a:pPr lvl="0" algn="ctr">
                <a:lnSpc>
                  <a:spcPts val="2680"/>
                </a:lnSpc>
              </a:pPr>
              <a:r>
                <a:rPr lang="zh-CN" altLang="en-US" dirty="0">
                  <a:solidFill>
                    <a:schemeClr val="bg1"/>
                  </a:solidFill>
                  <a:latin typeface="FZHei-B01S" panose="02010601030101010101" pitchFamily="2" charset="-122"/>
                  <a:ea typeface="FZHei-B01S" panose="02010601030101010101" pitchFamily="2" charset="-122"/>
                  <a:cs typeface="Poppins SemiBold" charset="0"/>
                  <a:sym typeface="FZHei-B01S" panose="02010601030101010101" pitchFamily="2" charset="-122"/>
                </a:rPr>
                <a:t>职业规划</a:t>
              </a:r>
              <a:endParaRPr lang="en-US" altLang="zh-CN" dirty="0">
                <a:solidFill>
                  <a:schemeClr val="bg1"/>
                </a:solidFill>
                <a:latin typeface="FZHei-B01S" panose="02010601030101010101" pitchFamily="2" charset="-122"/>
                <a:ea typeface="FZHei-B01S" panose="02010601030101010101" pitchFamily="2" charset="-122"/>
                <a:cs typeface="Poppins SemiBold" charset="0"/>
                <a:sym typeface="FZHei-B01S" panose="02010601030101010101" pitchFamily="2" charset="-122"/>
              </a:endParaRPr>
            </a:p>
            <a:p>
              <a:pPr lvl="0" algn="ctr">
                <a:lnSpc>
                  <a:spcPts val="2680"/>
                </a:lnSpc>
              </a:pPr>
              <a:r>
                <a:rPr lang="en-US" altLang="zh-CN" sz="1200" cap="all" dirty="0">
                  <a:solidFill>
                    <a:schemeClr val="bg1"/>
                  </a:solidFill>
                  <a:latin typeface="FZHei-B01S" panose="02010601030101010101" pitchFamily="2" charset="-122"/>
                  <a:ea typeface="FZHei-B01S" panose="02010601030101010101" pitchFamily="2" charset="-122"/>
                  <a:cs typeface="Microsoft JhengHei Light" panose="020B0304030504040204" pitchFamily="34" charset="-122"/>
                  <a:sym typeface="FZHei-B01S" panose="02010601030101010101" pitchFamily="2" charset="-122"/>
                </a:rPr>
                <a:t>THE Scenery DESIGN</a:t>
              </a:r>
              <a:endParaRPr lang="zh-CN" altLang="en-US" sz="1200" cap="all" dirty="0">
                <a:solidFill>
                  <a:schemeClr val="bg1"/>
                </a:solidFill>
                <a:latin typeface="FZHei-B01S" panose="02010601030101010101" pitchFamily="2" charset="-122"/>
                <a:ea typeface="FZHei-B01S" panose="02010601030101010101" pitchFamily="2" charset="-122"/>
                <a:cs typeface="Microsoft JhengHei Light" panose="020B0304030504040204" pitchFamily="34" charset="-122"/>
                <a:sym typeface="FZHei-B01S" panose="02010601030101010101" pitchFamily="2" charset="-122"/>
              </a:endParaRPr>
            </a:p>
          </p:txBody>
        </p:sp>
        <p:cxnSp>
          <p:nvCxnSpPr>
            <p:cNvPr id="19" name="Straight Connector 39"/>
            <p:cNvCxnSpPr/>
            <p:nvPr/>
          </p:nvCxnSpPr>
          <p:spPr>
            <a:xfrm>
              <a:off x="8578784" y="3383827"/>
              <a:ext cx="379142" cy="0"/>
            </a:xfrm>
            <a:prstGeom prst="line">
              <a:avLst/>
            </a:prstGeom>
            <a:ln>
              <a:solidFill>
                <a:srgbClr val="FDE110"/>
              </a:solidFill>
            </a:ln>
          </p:spPr>
          <p:style>
            <a:lnRef idx="1">
              <a:schemeClr val="accent1"/>
            </a:lnRef>
            <a:fillRef idx="0">
              <a:schemeClr val="accent1"/>
            </a:fillRef>
            <a:effectRef idx="0">
              <a:schemeClr val="accent1"/>
            </a:effectRef>
            <a:fontRef idx="minor">
              <a:schemeClr val="tx1"/>
            </a:fontRef>
          </p:style>
        </p:cxnSp>
      </p:grpSp>
      <p:sp>
        <p:nvSpPr>
          <p:cNvPr id="20" name="矩形 19"/>
          <p:cNvSpPr/>
          <p:nvPr/>
        </p:nvSpPr>
        <p:spPr>
          <a:xfrm>
            <a:off x="7654257" y="2867751"/>
            <a:ext cx="1472872" cy="2313570"/>
          </a:xfrm>
          <a:prstGeom prst="rect">
            <a:avLst/>
          </a:prstGeom>
          <a:noFill/>
          <a:ln w="76200">
            <a:noFill/>
          </a:ln>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lvl="0" algn="ctr"/>
            <a:r>
              <a:rPr lang="zh-CN" altLang="en-US" sz="7200" b="1" spc="600" dirty="0">
                <a:solidFill>
                  <a:schemeClr val="bg1"/>
                </a:solidFill>
                <a:latin typeface="FZHei-B01S" panose="02010601030101010101" pitchFamily="2" charset="-122"/>
                <a:ea typeface="FZHei-B01S" panose="02010601030101010101" pitchFamily="2" charset="-122"/>
                <a:sym typeface="FZHei-B01S" panose="02010601030101010101" pitchFamily="2" charset="-122"/>
              </a:rPr>
              <a:t>目录</a:t>
            </a:r>
            <a:endParaRPr lang="zh-CN" altLang="en-US" sz="7200" b="1" spc="600" dirty="0">
              <a:solidFill>
                <a:schemeClr val="bg1"/>
              </a:solidFill>
              <a:latin typeface="FZHei-B01S" panose="02010601030101010101" pitchFamily="2" charset="-122"/>
              <a:ea typeface="FZHei-B01S" panose="02010601030101010101" pitchFamily="2" charset="-122"/>
              <a:sym typeface="FZHei-B01S" panose="0201060103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250" advClick="0" advTm="0">
        <p:push dir="u"/>
      </p:transition>
    </mc:Choice>
    <mc:Fallback>
      <p:transition spd="slow" advClick="0" advTm="0">
        <p:push dir="u"/>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accel="26600" fill="hold" nodeType="afterEffect" p14:presetBounceEnd="50000">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14:bounceEnd="50000">
                                          <p:cBhvr additive="base">
                                            <p:cTn id="7" dur="750" fill="hold"/>
                                            <p:tgtEl>
                                              <p:spTgt spid="4"/>
                                            </p:tgtEl>
                                            <p:attrNameLst>
                                              <p:attrName>ppt_x</p:attrName>
                                            </p:attrNameLst>
                                          </p:cBhvr>
                                          <p:tavLst>
                                            <p:tav tm="0">
                                              <p:val>
                                                <p:strVal val="#ppt_x"/>
                                              </p:val>
                                            </p:tav>
                                            <p:tav tm="100000">
                                              <p:val>
                                                <p:strVal val="#ppt_x"/>
                                              </p:val>
                                            </p:tav>
                                          </p:tavLst>
                                        </p:anim>
                                        <p:anim calcmode="lin" valueType="num" p14:bounceEnd="50000">
                                          <p:cBhvr additive="base">
                                            <p:cTn id="8" dur="750" fill="hold"/>
                                            <p:tgtEl>
                                              <p:spTgt spid="4"/>
                                            </p:tgtEl>
                                            <p:attrNameLst>
                                              <p:attrName>ppt_y</p:attrName>
                                            </p:attrNameLst>
                                          </p:cBhvr>
                                          <p:tavLst>
                                            <p:tav tm="0">
                                              <p:val>
                                                <p:strVal val="1+#ppt_h/2"/>
                                              </p:val>
                                            </p:tav>
                                            <p:tav tm="100000">
                                              <p:val>
                                                <p:strVal val="#ppt_y"/>
                                              </p:val>
                                            </p:tav>
                                          </p:tavLst>
                                        </p:anim>
                                      </p:childTnLst>
                                    </p:cTn>
                                  </p:par>
                                </p:childTnLst>
                              </p:cTn>
                            </p:par>
                            <p:par>
                              <p:cTn id="9" fill="hold">
                                <p:stCondLst>
                                  <p:cond delay="1000"/>
                                </p:stCondLst>
                                <p:childTnLst>
                                  <p:par>
                                    <p:cTn id="10" presetID="2" presetClass="entr" presetSubtype="4" accel="26600" fill="hold" nodeType="afterEffect" p14:presetBounceEnd="50000">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14:bounceEnd="50000">
                                          <p:cBhvr additive="base">
                                            <p:cTn id="12" dur="750" fill="hold"/>
                                            <p:tgtEl>
                                              <p:spTgt spid="8"/>
                                            </p:tgtEl>
                                            <p:attrNameLst>
                                              <p:attrName>ppt_x</p:attrName>
                                            </p:attrNameLst>
                                          </p:cBhvr>
                                          <p:tavLst>
                                            <p:tav tm="0">
                                              <p:val>
                                                <p:strVal val="#ppt_x"/>
                                              </p:val>
                                            </p:tav>
                                            <p:tav tm="100000">
                                              <p:val>
                                                <p:strVal val="#ppt_x"/>
                                              </p:val>
                                            </p:tav>
                                          </p:tavLst>
                                        </p:anim>
                                        <p:anim calcmode="lin" valueType="num" p14:bounceEnd="50000">
                                          <p:cBhvr additive="base">
                                            <p:cTn id="13" dur="750" fill="hold"/>
                                            <p:tgtEl>
                                              <p:spTgt spid="8"/>
                                            </p:tgtEl>
                                            <p:attrNameLst>
                                              <p:attrName>ppt_y</p:attrName>
                                            </p:attrNameLst>
                                          </p:cBhvr>
                                          <p:tavLst>
                                            <p:tav tm="0">
                                              <p:val>
                                                <p:strVal val="1+#ppt_h/2"/>
                                              </p:val>
                                            </p:tav>
                                            <p:tav tm="100000">
                                              <p:val>
                                                <p:strVal val="#ppt_y"/>
                                              </p:val>
                                            </p:tav>
                                          </p:tavLst>
                                        </p:anim>
                                      </p:childTnLst>
                                    </p:cTn>
                                  </p:par>
                                </p:childTnLst>
                              </p:cTn>
                            </p:par>
                            <p:par>
                              <p:cTn id="14" fill="hold">
                                <p:stCondLst>
                                  <p:cond delay="2000"/>
                                </p:stCondLst>
                                <p:childTnLst>
                                  <p:par>
                                    <p:cTn id="15" presetID="2" presetClass="entr" presetSubtype="4" accel="26600" fill="hold" nodeType="afterEffect" p14:presetBounceEnd="50000">
                                      <p:stCondLst>
                                        <p:cond delay="0"/>
                                      </p:stCondLst>
                                      <p:childTnLst>
                                        <p:set>
                                          <p:cBhvr>
                                            <p:cTn id="16" dur="1" fill="hold">
                                              <p:stCondLst>
                                                <p:cond delay="0"/>
                                              </p:stCondLst>
                                            </p:cTn>
                                            <p:tgtEl>
                                              <p:spTgt spid="12"/>
                                            </p:tgtEl>
                                            <p:attrNameLst>
                                              <p:attrName>style.visibility</p:attrName>
                                            </p:attrNameLst>
                                          </p:cBhvr>
                                          <p:to>
                                            <p:strVal val="visible"/>
                                          </p:to>
                                        </p:set>
                                        <p:anim calcmode="lin" valueType="num" p14:bounceEnd="50000">
                                          <p:cBhvr additive="base">
                                            <p:cTn id="17" dur="750" fill="hold"/>
                                            <p:tgtEl>
                                              <p:spTgt spid="12"/>
                                            </p:tgtEl>
                                            <p:attrNameLst>
                                              <p:attrName>ppt_x</p:attrName>
                                            </p:attrNameLst>
                                          </p:cBhvr>
                                          <p:tavLst>
                                            <p:tav tm="0">
                                              <p:val>
                                                <p:strVal val="#ppt_x"/>
                                              </p:val>
                                            </p:tav>
                                            <p:tav tm="100000">
                                              <p:val>
                                                <p:strVal val="#ppt_x"/>
                                              </p:val>
                                            </p:tav>
                                          </p:tavLst>
                                        </p:anim>
                                        <p:anim calcmode="lin" valueType="num" p14:bounceEnd="50000">
                                          <p:cBhvr additive="base">
                                            <p:cTn id="18" dur="750" fill="hold"/>
                                            <p:tgtEl>
                                              <p:spTgt spid="12"/>
                                            </p:tgtEl>
                                            <p:attrNameLst>
                                              <p:attrName>ppt_y</p:attrName>
                                            </p:attrNameLst>
                                          </p:cBhvr>
                                          <p:tavLst>
                                            <p:tav tm="0">
                                              <p:val>
                                                <p:strVal val="1+#ppt_h/2"/>
                                              </p:val>
                                            </p:tav>
                                            <p:tav tm="100000">
                                              <p:val>
                                                <p:strVal val="#ppt_y"/>
                                              </p:val>
                                            </p:tav>
                                          </p:tavLst>
                                        </p:anim>
                                      </p:childTnLst>
                                    </p:cTn>
                                  </p:par>
                                </p:childTnLst>
                              </p:cTn>
                            </p:par>
                            <p:par>
                              <p:cTn id="19" fill="hold">
                                <p:stCondLst>
                                  <p:cond delay="3000"/>
                                </p:stCondLst>
                                <p:childTnLst>
                                  <p:par>
                                    <p:cTn id="20" presetID="2" presetClass="entr" presetSubtype="4" accel="26600" fill="hold" nodeType="afterEffect" p14:presetBounceEnd="50000">
                                      <p:stCondLst>
                                        <p:cond delay="0"/>
                                      </p:stCondLst>
                                      <p:childTnLst>
                                        <p:set>
                                          <p:cBhvr>
                                            <p:cTn id="21" dur="1" fill="hold">
                                              <p:stCondLst>
                                                <p:cond delay="0"/>
                                              </p:stCondLst>
                                            </p:cTn>
                                            <p:tgtEl>
                                              <p:spTgt spid="16"/>
                                            </p:tgtEl>
                                            <p:attrNameLst>
                                              <p:attrName>style.visibility</p:attrName>
                                            </p:attrNameLst>
                                          </p:cBhvr>
                                          <p:to>
                                            <p:strVal val="visible"/>
                                          </p:to>
                                        </p:set>
                                        <p:anim calcmode="lin" valueType="num" p14:bounceEnd="50000">
                                          <p:cBhvr additive="base">
                                            <p:cTn id="22" dur="750" fill="hold"/>
                                            <p:tgtEl>
                                              <p:spTgt spid="16"/>
                                            </p:tgtEl>
                                            <p:attrNameLst>
                                              <p:attrName>ppt_x</p:attrName>
                                            </p:attrNameLst>
                                          </p:cBhvr>
                                          <p:tavLst>
                                            <p:tav tm="0">
                                              <p:val>
                                                <p:strVal val="#ppt_x"/>
                                              </p:val>
                                            </p:tav>
                                            <p:tav tm="100000">
                                              <p:val>
                                                <p:strVal val="#ppt_x"/>
                                              </p:val>
                                            </p:tav>
                                          </p:tavLst>
                                        </p:anim>
                                        <p:anim calcmode="lin" valueType="num" p14:bounceEnd="50000">
                                          <p:cBhvr additive="base">
                                            <p:cTn id="23" dur="750" fill="hold"/>
                                            <p:tgtEl>
                                              <p:spTgt spid="1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accel="2660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750" fill="hold"/>
                                            <p:tgtEl>
                                              <p:spTgt spid="4"/>
                                            </p:tgtEl>
                                            <p:attrNameLst>
                                              <p:attrName>ppt_x</p:attrName>
                                            </p:attrNameLst>
                                          </p:cBhvr>
                                          <p:tavLst>
                                            <p:tav tm="0">
                                              <p:val>
                                                <p:strVal val="#ppt_x"/>
                                              </p:val>
                                            </p:tav>
                                            <p:tav tm="100000">
                                              <p:val>
                                                <p:strVal val="#ppt_x"/>
                                              </p:val>
                                            </p:tav>
                                          </p:tavLst>
                                        </p:anim>
                                        <p:anim calcmode="lin" valueType="num">
                                          <p:cBhvr additive="base">
                                            <p:cTn id="8" dur="750" fill="hold"/>
                                            <p:tgtEl>
                                              <p:spTgt spid="4"/>
                                            </p:tgtEl>
                                            <p:attrNameLst>
                                              <p:attrName>ppt_y</p:attrName>
                                            </p:attrNameLst>
                                          </p:cBhvr>
                                          <p:tavLst>
                                            <p:tav tm="0">
                                              <p:val>
                                                <p:strVal val="1+#ppt_h/2"/>
                                              </p:val>
                                            </p:tav>
                                            <p:tav tm="100000">
                                              <p:val>
                                                <p:strVal val="#ppt_y"/>
                                              </p:val>
                                            </p:tav>
                                          </p:tavLst>
                                        </p:anim>
                                      </p:childTnLst>
                                    </p:cTn>
                                  </p:par>
                                </p:childTnLst>
                              </p:cTn>
                            </p:par>
                            <p:par>
                              <p:cTn id="9" fill="hold">
                                <p:stCondLst>
                                  <p:cond delay="1000"/>
                                </p:stCondLst>
                                <p:childTnLst>
                                  <p:par>
                                    <p:cTn id="10" presetID="2" presetClass="entr" presetSubtype="4" accel="26600" fill="hold" nodeType="after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additive="base">
                                            <p:cTn id="12" dur="750" fill="hold"/>
                                            <p:tgtEl>
                                              <p:spTgt spid="8"/>
                                            </p:tgtEl>
                                            <p:attrNameLst>
                                              <p:attrName>ppt_x</p:attrName>
                                            </p:attrNameLst>
                                          </p:cBhvr>
                                          <p:tavLst>
                                            <p:tav tm="0">
                                              <p:val>
                                                <p:strVal val="#ppt_x"/>
                                              </p:val>
                                            </p:tav>
                                            <p:tav tm="100000">
                                              <p:val>
                                                <p:strVal val="#ppt_x"/>
                                              </p:val>
                                            </p:tav>
                                          </p:tavLst>
                                        </p:anim>
                                        <p:anim calcmode="lin" valueType="num">
                                          <p:cBhvr additive="base">
                                            <p:cTn id="13" dur="750" fill="hold"/>
                                            <p:tgtEl>
                                              <p:spTgt spid="8"/>
                                            </p:tgtEl>
                                            <p:attrNameLst>
                                              <p:attrName>ppt_y</p:attrName>
                                            </p:attrNameLst>
                                          </p:cBhvr>
                                          <p:tavLst>
                                            <p:tav tm="0">
                                              <p:val>
                                                <p:strVal val="1+#ppt_h/2"/>
                                              </p:val>
                                            </p:tav>
                                            <p:tav tm="100000">
                                              <p:val>
                                                <p:strVal val="#ppt_y"/>
                                              </p:val>
                                            </p:tav>
                                          </p:tavLst>
                                        </p:anim>
                                      </p:childTnLst>
                                    </p:cTn>
                                  </p:par>
                                </p:childTnLst>
                              </p:cTn>
                            </p:par>
                            <p:par>
                              <p:cTn id="14" fill="hold">
                                <p:stCondLst>
                                  <p:cond delay="2000"/>
                                </p:stCondLst>
                                <p:childTnLst>
                                  <p:par>
                                    <p:cTn id="15" presetID="2" presetClass="entr" presetSubtype="4" accel="26600" fill="hold" nodeType="afterEffect">
                                      <p:stCondLst>
                                        <p:cond delay="0"/>
                                      </p:stCondLst>
                                      <p:childTnLst>
                                        <p:set>
                                          <p:cBhvr>
                                            <p:cTn id="16" dur="1" fill="hold">
                                              <p:stCondLst>
                                                <p:cond delay="0"/>
                                              </p:stCondLst>
                                            </p:cTn>
                                            <p:tgtEl>
                                              <p:spTgt spid="12"/>
                                            </p:tgtEl>
                                            <p:attrNameLst>
                                              <p:attrName>style.visibility</p:attrName>
                                            </p:attrNameLst>
                                          </p:cBhvr>
                                          <p:to>
                                            <p:strVal val="visible"/>
                                          </p:to>
                                        </p:set>
                                        <p:anim calcmode="lin" valueType="num">
                                          <p:cBhvr additive="base">
                                            <p:cTn id="17" dur="750" fill="hold"/>
                                            <p:tgtEl>
                                              <p:spTgt spid="12"/>
                                            </p:tgtEl>
                                            <p:attrNameLst>
                                              <p:attrName>ppt_x</p:attrName>
                                            </p:attrNameLst>
                                          </p:cBhvr>
                                          <p:tavLst>
                                            <p:tav tm="0">
                                              <p:val>
                                                <p:strVal val="#ppt_x"/>
                                              </p:val>
                                            </p:tav>
                                            <p:tav tm="100000">
                                              <p:val>
                                                <p:strVal val="#ppt_x"/>
                                              </p:val>
                                            </p:tav>
                                          </p:tavLst>
                                        </p:anim>
                                        <p:anim calcmode="lin" valueType="num">
                                          <p:cBhvr additive="base">
                                            <p:cTn id="18" dur="750" fill="hold"/>
                                            <p:tgtEl>
                                              <p:spTgt spid="12"/>
                                            </p:tgtEl>
                                            <p:attrNameLst>
                                              <p:attrName>ppt_y</p:attrName>
                                            </p:attrNameLst>
                                          </p:cBhvr>
                                          <p:tavLst>
                                            <p:tav tm="0">
                                              <p:val>
                                                <p:strVal val="1+#ppt_h/2"/>
                                              </p:val>
                                            </p:tav>
                                            <p:tav tm="100000">
                                              <p:val>
                                                <p:strVal val="#ppt_y"/>
                                              </p:val>
                                            </p:tav>
                                          </p:tavLst>
                                        </p:anim>
                                      </p:childTnLst>
                                    </p:cTn>
                                  </p:par>
                                </p:childTnLst>
                              </p:cTn>
                            </p:par>
                            <p:par>
                              <p:cTn id="19" fill="hold">
                                <p:stCondLst>
                                  <p:cond delay="3000"/>
                                </p:stCondLst>
                                <p:childTnLst>
                                  <p:par>
                                    <p:cTn id="20" presetID="2" presetClass="entr" presetSubtype="4" accel="26600" fill="hold" nodeType="afterEffect">
                                      <p:stCondLst>
                                        <p:cond delay="0"/>
                                      </p:stCondLst>
                                      <p:childTnLst>
                                        <p:set>
                                          <p:cBhvr>
                                            <p:cTn id="21" dur="1" fill="hold">
                                              <p:stCondLst>
                                                <p:cond delay="0"/>
                                              </p:stCondLst>
                                            </p:cTn>
                                            <p:tgtEl>
                                              <p:spTgt spid="16"/>
                                            </p:tgtEl>
                                            <p:attrNameLst>
                                              <p:attrName>style.visibility</p:attrName>
                                            </p:attrNameLst>
                                          </p:cBhvr>
                                          <p:to>
                                            <p:strVal val="visible"/>
                                          </p:to>
                                        </p:set>
                                        <p:anim calcmode="lin" valueType="num">
                                          <p:cBhvr additive="base">
                                            <p:cTn id="22" dur="750" fill="hold"/>
                                            <p:tgtEl>
                                              <p:spTgt spid="16"/>
                                            </p:tgtEl>
                                            <p:attrNameLst>
                                              <p:attrName>ppt_x</p:attrName>
                                            </p:attrNameLst>
                                          </p:cBhvr>
                                          <p:tavLst>
                                            <p:tav tm="0">
                                              <p:val>
                                                <p:strVal val="#ppt_x"/>
                                              </p:val>
                                            </p:tav>
                                            <p:tav tm="100000">
                                              <p:val>
                                                <p:strVal val="#ppt_x"/>
                                              </p:val>
                                            </p:tav>
                                          </p:tavLst>
                                        </p:anim>
                                        <p:anim calcmode="lin" valueType="num">
                                          <p:cBhvr additive="base">
                                            <p:cTn id="23" dur="750" fill="hold"/>
                                            <p:tgtEl>
                                              <p:spTgt spid="1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 name="Freeform 81"/>
          <p:cNvSpPr/>
          <p:nvPr/>
        </p:nvSpPr>
        <p:spPr>
          <a:xfrm rot="2539609">
            <a:off x="6805621" y="4522423"/>
            <a:ext cx="641231" cy="106815"/>
          </a:xfrm>
          <a:custGeom>
            <a:avLst/>
            <a:gdLst/>
            <a:ahLst/>
            <a:cxnLst/>
            <a:rect l="0" t="0" r="0" b="0"/>
            <a:pathLst>
              <a:path>
                <a:moveTo>
                  <a:pt x="0" y="32211"/>
                </a:moveTo>
                <a:lnTo>
                  <a:pt x="386650" y="32211"/>
                </a:lnTo>
              </a:path>
            </a:pathLst>
          </a:custGeom>
          <a:noFill/>
          <a:ln w="12700">
            <a:solidFill>
              <a:schemeClr val="bg2"/>
            </a:solidFill>
            <a:headEnd type="oval"/>
            <a:tailEnd type="oval"/>
          </a:ln>
        </p:spPr>
        <p:style>
          <a:lnRef idx="2">
            <a:schemeClr val="accent1">
              <a:shade val="60000"/>
              <a:hueOff val="0"/>
              <a:satOff val="0"/>
              <a:lumOff val="0"/>
              <a:alphaOff val="0"/>
            </a:schemeClr>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txBody>
          <a:bodyPr/>
          <a:lstStyle/>
          <a:p>
            <a:endParaRPr lang="zh-CN" altLang="en-US">
              <a:solidFill>
                <a:schemeClr val="bg1">
                  <a:lumMod val="50000"/>
                </a:schemeClr>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83" name="Freeform 82"/>
          <p:cNvSpPr/>
          <p:nvPr/>
        </p:nvSpPr>
        <p:spPr>
          <a:xfrm>
            <a:off x="6982940" y="3724011"/>
            <a:ext cx="701893" cy="106815"/>
          </a:xfrm>
          <a:custGeom>
            <a:avLst/>
            <a:gdLst/>
            <a:ahLst/>
            <a:cxnLst/>
            <a:rect l="0" t="0" r="0" b="0"/>
            <a:pathLst>
              <a:path>
                <a:moveTo>
                  <a:pt x="0" y="32211"/>
                </a:moveTo>
                <a:lnTo>
                  <a:pt x="423229" y="32211"/>
                </a:lnTo>
              </a:path>
            </a:pathLst>
          </a:custGeom>
          <a:noFill/>
          <a:ln w="12700">
            <a:solidFill>
              <a:schemeClr val="bg1"/>
            </a:solidFill>
            <a:headEnd type="oval"/>
            <a:tailEnd type="oval"/>
          </a:ln>
        </p:spPr>
        <p:style>
          <a:lnRef idx="2">
            <a:schemeClr val="accent1">
              <a:shade val="60000"/>
              <a:hueOff val="0"/>
              <a:satOff val="0"/>
              <a:lumOff val="0"/>
              <a:alphaOff val="0"/>
            </a:schemeClr>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txBody>
          <a:bodyPr/>
          <a:lstStyle/>
          <a:p>
            <a:endParaRPr lang="zh-CN" altLang="en-US">
              <a:solidFill>
                <a:schemeClr val="bg1">
                  <a:lumMod val="50000"/>
                </a:schemeClr>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84" name="Freeform 83"/>
          <p:cNvSpPr/>
          <p:nvPr/>
        </p:nvSpPr>
        <p:spPr>
          <a:xfrm rot="19060391">
            <a:off x="6805621" y="2925599"/>
            <a:ext cx="641231" cy="106815"/>
          </a:xfrm>
          <a:custGeom>
            <a:avLst/>
            <a:gdLst/>
            <a:ahLst/>
            <a:cxnLst/>
            <a:rect l="0" t="0" r="0" b="0"/>
            <a:pathLst>
              <a:path>
                <a:moveTo>
                  <a:pt x="0" y="32211"/>
                </a:moveTo>
                <a:lnTo>
                  <a:pt x="386650" y="32211"/>
                </a:lnTo>
              </a:path>
            </a:pathLst>
          </a:custGeom>
          <a:noFill/>
          <a:ln w="12700">
            <a:solidFill>
              <a:schemeClr val="bg2"/>
            </a:solidFill>
            <a:headEnd type="oval"/>
            <a:tailEnd type="oval"/>
          </a:ln>
        </p:spPr>
        <p:style>
          <a:lnRef idx="2">
            <a:schemeClr val="accent1">
              <a:shade val="60000"/>
              <a:hueOff val="0"/>
              <a:satOff val="0"/>
              <a:lumOff val="0"/>
              <a:alphaOff val="0"/>
            </a:schemeClr>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txBody>
          <a:bodyPr/>
          <a:lstStyle/>
          <a:p>
            <a:endParaRPr lang="zh-CN" altLang="en-US">
              <a:solidFill>
                <a:schemeClr val="bg1">
                  <a:lumMod val="50000"/>
                </a:schemeClr>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86" name="Freeform 85"/>
          <p:cNvSpPr/>
          <p:nvPr/>
        </p:nvSpPr>
        <p:spPr>
          <a:xfrm>
            <a:off x="7207046" y="1845727"/>
            <a:ext cx="1096817" cy="1096532"/>
          </a:xfrm>
          <a:custGeom>
            <a:avLst/>
            <a:gdLst>
              <a:gd name="connsiteX0" fmla="*/ 0 w 661361"/>
              <a:gd name="connsiteY0" fmla="*/ 330681 h 661361"/>
              <a:gd name="connsiteX1" fmla="*/ 96855 w 661361"/>
              <a:gd name="connsiteY1" fmla="*/ 96854 h 661361"/>
              <a:gd name="connsiteX2" fmla="*/ 330682 w 661361"/>
              <a:gd name="connsiteY2" fmla="*/ 0 h 661361"/>
              <a:gd name="connsiteX3" fmla="*/ 564509 w 661361"/>
              <a:gd name="connsiteY3" fmla="*/ 96855 h 661361"/>
              <a:gd name="connsiteX4" fmla="*/ 661363 w 661361"/>
              <a:gd name="connsiteY4" fmla="*/ 330682 h 661361"/>
              <a:gd name="connsiteX5" fmla="*/ 564509 w 661361"/>
              <a:gd name="connsiteY5" fmla="*/ 564509 h 661361"/>
              <a:gd name="connsiteX6" fmla="*/ 330682 w 661361"/>
              <a:gd name="connsiteY6" fmla="*/ 661363 h 661361"/>
              <a:gd name="connsiteX7" fmla="*/ 96855 w 661361"/>
              <a:gd name="connsiteY7" fmla="*/ 564509 h 661361"/>
              <a:gd name="connsiteX8" fmla="*/ 1 w 661361"/>
              <a:gd name="connsiteY8" fmla="*/ 330682 h 661361"/>
              <a:gd name="connsiteX9" fmla="*/ 0 w 661361"/>
              <a:gd name="connsiteY9" fmla="*/ 330681 h 6613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61361" h="661361">
                <a:moveTo>
                  <a:pt x="0" y="330681"/>
                </a:moveTo>
                <a:cubicBezTo>
                  <a:pt x="0" y="242979"/>
                  <a:pt x="34840" y="158869"/>
                  <a:pt x="96855" y="96854"/>
                </a:cubicBezTo>
                <a:cubicBezTo>
                  <a:pt x="158870" y="34839"/>
                  <a:pt x="242980" y="0"/>
                  <a:pt x="330682" y="0"/>
                </a:cubicBezTo>
                <a:cubicBezTo>
                  <a:pt x="418384" y="0"/>
                  <a:pt x="502494" y="34840"/>
                  <a:pt x="564509" y="96855"/>
                </a:cubicBezTo>
                <a:cubicBezTo>
                  <a:pt x="626524" y="158870"/>
                  <a:pt x="661363" y="242980"/>
                  <a:pt x="661363" y="330682"/>
                </a:cubicBezTo>
                <a:cubicBezTo>
                  <a:pt x="661363" y="418384"/>
                  <a:pt x="626523" y="502494"/>
                  <a:pt x="564509" y="564509"/>
                </a:cubicBezTo>
                <a:cubicBezTo>
                  <a:pt x="502494" y="626524"/>
                  <a:pt x="418384" y="661363"/>
                  <a:pt x="330682" y="661363"/>
                </a:cubicBezTo>
                <a:cubicBezTo>
                  <a:pt x="242980" y="661363"/>
                  <a:pt x="158870" y="626523"/>
                  <a:pt x="96855" y="564509"/>
                </a:cubicBezTo>
                <a:cubicBezTo>
                  <a:pt x="34840" y="502494"/>
                  <a:pt x="1" y="418384"/>
                  <a:pt x="1" y="330682"/>
                </a:cubicBezTo>
                <a:lnTo>
                  <a:pt x="0" y="330681"/>
                </a:lnTo>
                <a:close/>
              </a:path>
            </a:pathLst>
          </a:custGeom>
          <a:solidFill>
            <a:schemeClr val="accent1"/>
          </a:solidFill>
          <a:ln w="12700">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41821" tIns="141821" rIns="141821" bIns="141821" numCol="1" spcCol="953" anchor="ctr" anchorCtr="0">
            <a:noAutofit/>
          </a:bodyPr>
          <a:lstStyle/>
          <a:p>
            <a:pPr algn="ctr" defTabSz="888365">
              <a:lnSpc>
                <a:spcPct val="90000"/>
              </a:lnSpc>
              <a:spcBef>
                <a:spcPct val="0"/>
              </a:spcBef>
              <a:spcAft>
                <a:spcPct val="35000"/>
              </a:spcAft>
            </a:pPr>
            <a:endParaRPr lang="en-US" sz="3200" dirty="0">
              <a:solidFill>
                <a:schemeClr val="bg1">
                  <a:lumMod val="50000"/>
                </a:schemeClr>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88" name="Freeform 87"/>
          <p:cNvSpPr/>
          <p:nvPr/>
        </p:nvSpPr>
        <p:spPr>
          <a:xfrm>
            <a:off x="7616493" y="3229151"/>
            <a:ext cx="1096817" cy="1096532"/>
          </a:xfrm>
          <a:custGeom>
            <a:avLst/>
            <a:gdLst>
              <a:gd name="connsiteX0" fmla="*/ 0 w 661361"/>
              <a:gd name="connsiteY0" fmla="*/ 330681 h 661361"/>
              <a:gd name="connsiteX1" fmla="*/ 96855 w 661361"/>
              <a:gd name="connsiteY1" fmla="*/ 96854 h 661361"/>
              <a:gd name="connsiteX2" fmla="*/ 330682 w 661361"/>
              <a:gd name="connsiteY2" fmla="*/ 0 h 661361"/>
              <a:gd name="connsiteX3" fmla="*/ 564509 w 661361"/>
              <a:gd name="connsiteY3" fmla="*/ 96855 h 661361"/>
              <a:gd name="connsiteX4" fmla="*/ 661363 w 661361"/>
              <a:gd name="connsiteY4" fmla="*/ 330682 h 661361"/>
              <a:gd name="connsiteX5" fmla="*/ 564509 w 661361"/>
              <a:gd name="connsiteY5" fmla="*/ 564509 h 661361"/>
              <a:gd name="connsiteX6" fmla="*/ 330682 w 661361"/>
              <a:gd name="connsiteY6" fmla="*/ 661363 h 661361"/>
              <a:gd name="connsiteX7" fmla="*/ 96855 w 661361"/>
              <a:gd name="connsiteY7" fmla="*/ 564509 h 661361"/>
              <a:gd name="connsiteX8" fmla="*/ 1 w 661361"/>
              <a:gd name="connsiteY8" fmla="*/ 330682 h 661361"/>
              <a:gd name="connsiteX9" fmla="*/ 0 w 661361"/>
              <a:gd name="connsiteY9" fmla="*/ 330681 h 6613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61361" h="661361">
                <a:moveTo>
                  <a:pt x="0" y="330681"/>
                </a:moveTo>
                <a:cubicBezTo>
                  <a:pt x="0" y="242979"/>
                  <a:pt x="34840" y="158869"/>
                  <a:pt x="96855" y="96854"/>
                </a:cubicBezTo>
                <a:cubicBezTo>
                  <a:pt x="158870" y="34839"/>
                  <a:pt x="242980" y="0"/>
                  <a:pt x="330682" y="0"/>
                </a:cubicBezTo>
                <a:cubicBezTo>
                  <a:pt x="418384" y="0"/>
                  <a:pt x="502494" y="34840"/>
                  <a:pt x="564509" y="96855"/>
                </a:cubicBezTo>
                <a:cubicBezTo>
                  <a:pt x="626524" y="158870"/>
                  <a:pt x="661363" y="242980"/>
                  <a:pt x="661363" y="330682"/>
                </a:cubicBezTo>
                <a:cubicBezTo>
                  <a:pt x="661363" y="418384"/>
                  <a:pt x="626523" y="502494"/>
                  <a:pt x="564509" y="564509"/>
                </a:cubicBezTo>
                <a:cubicBezTo>
                  <a:pt x="502494" y="626524"/>
                  <a:pt x="418384" y="661363"/>
                  <a:pt x="330682" y="661363"/>
                </a:cubicBezTo>
                <a:cubicBezTo>
                  <a:pt x="242980" y="661363"/>
                  <a:pt x="158870" y="626523"/>
                  <a:pt x="96855" y="564509"/>
                </a:cubicBezTo>
                <a:cubicBezTo>
                  <a:pt x="34840" y="502494"/>
                  <a:pt x="1" y="418384"/>
                  <a:pt x="1" y="330682"/>
                </a:cubicBezTo>
                <a:lnTo>
                  <a:pt x="0" y="330681"/>
                </a:lnTo>
                <a:close/>
              </a:path>
            </a:pathLst>
          </a:custGeom>
          <a:solidFill>
            <a:schemeClr val="accent2"/>
          </a:solidFill>
          <a:ln w="12700">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41821" tIns="141821" rIns="141821" bIns="141821" numCol="1" spcCol="953" anchor="ctr" anchorCtr="0">
            <a:noAutofit/>
          </a:bodyPr>
          <a:lstStyle/>
          <a:p>
            <a:pPr algn="ctr" defTabSz="888365">
              <a:lnSpc>
                <a:spcPct val="90000"/>
              </a:lnSpc>
              <a:spcBef>
                <a:spcPct val="0"/>
              </a:spcBef>
              <a:spcAft>
                <a:spcPct val="35000"/>
              </a:spcAft>
            </a:pPr>
            <a:endParaRPr lang="en-US" sz="3200" dirty="0">
              <a:solidFill>
                <a:schemeClr val="bg1">
                  <a:lumMod val="50000"/>
                </a:schemeClr>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90" name="Freeform 89"/>
          <p:cNvSpPr/>
          <p:nvPr/>
        </p:nvSpPr>
        <p:spPr>
          <a:xfrm>
            <a:off x="7207046" y="4636151"/>
            <a:ext cx="1096817" cy="1096532"/>
          </a:xfrm>
          <a:custGeom>
            <a:avLst/>
            <a:gdLst>
              <a:gd name="connsiteX0" fmla="*/ 0 w 661361"/>
              <a:gd name="connsiteY0" fmla="*/ 330681 h 661361"/>
              <a:gd name="connsiteX1" fmla="*/ 96855 w 661361"/>
              <a:gd name="connsiteY1" fmla="*/ 96854 h 661361"/>
              <a:gd name="connsiteX2" fmla="*/ 330682 w 661361"/>
              <a:gd name="connsiteY2" fmla="*/ 0 h 661361"/>
              <a:gd name="connsiteX3" fmla="*/ 564509 w 661361"/>
              <a:gd name="connsiteY3" fmla="*/ 96855 h 661361"/>
              <a:gd name="connsiteX4" fmla="*/ 661363 w 661361"/>
              <a:gd name="connsiteY4" fmla="*/ 330682 h 661361"/>
              <a:gd name="connsiteX5" fmla="*/ 564509 w 661361"/>
              <a:gd name="connsiteY5" fmla="*/ 564509 h 661361"/>
              <a:gd name="connsiteX6" fmla="*/ 330682 w 661361"/>
              <a:gd name="connsiteY6" fmla="*/ 661363 h 661361"/>
              <a:gd name="connsiteX7" fmla="*/ 96855 w 661361"/>
              <a:gd name="connsiteY7" fmla="*/ 564509 h 661361"/>
              <a:gd name="connsiteX8" fmla="*/ 1 w 661361"/>
              <a:gd name="connsiteY8" fmla="*/ 330682 h 661361"/>
              <a:gd name="connsiteX9" fmla="*/ 0 w 661361"/>
              <a:gd name="connsiteY9" fmla="*/ 330681 h 6613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61361" h="661361">
                <a:moveTo>
                  <a:pt x="0" y="330681"/>
                </a:moveTo>
                <a:cubicBezTo>
                  <a:pt x="0" y="242979"/>
                  <a:pt x="34840" y="158869"/>
                  <a:pt x="96855" y="96854"/>
                </a:cubicBezTo>
                <a:cubicBezTo>
                  <a:pt x="158870" y="34839"/>
                  <a:pt x="242980" y="0"/>
                  <a:pt x="330682" y="0"/>
                </a:cubicBezTo>
                <a:cubicBezTo>
                  <a:pt x="418384" y="0"/>
                  <a:pt x="502494" y="34840"/>
                  <a:pt x="564509" y="96855"/>
                </a:cubicBezTo>
                <a:cubicBezTo>
                  <a:pt x="626524" y="158870"/>
                  <a:pt x="661363" y="242980"/>
                  <a:pt x="661363" y="330682"/>
                </a:cubicBezTo>
                <a:cubicBezTo>
                  <a:pt x="661363" y="418384"/>
                  <a:pt x="626523" y="502494"/>
                  <a:pt x="564509" y="564509"/>
                </a:cubicBezTo>
                <a:cubicBezTo>
                  <a:pt x="502494" y="626524"/>
                  <a:pt x="418384" y="661363"/>
                  <a:pt x="330682" y="661363"/>
                </a:cubicBezTo>
                <a:cubicBezTo>
                  <a:pt x="242980" y="661363"/>
                  <a:pt x="158870" y="626523"/>
                  <a:pt x="96855" y="564509"/>
                </a:cubicBezTo>
                <a:cubicBezTo>
                  <a:pt x="34840" y="502494"/>
                  <a:pt x="1" y="418384"/>
                  <a:pt x="1" y="330682"/>
                </a:cubicBezTo>
                <a:lnTo>
                  <a:pt x="0" y="330681"/>
                </a:lnTo>
                <a:close/>
              </a:path>
            </a:pathLst>
          </a:custGeom>
          <a:solidFill>
            <a:schemeClr val="accent1"/>
          </a:solidFill>
          <a:ln w="12700">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41821" tIns="141821" rIns="141821" bIns="141821" numCol="1" spcCol="953" anchor="ctr" anchorCtr="0">
            <a:noAutofit/>
          </a:bodyPr>
          <a:lstStyle/>
          <a:p>
            <a:pPr algn="ctr" defTabSz="888365">
              <a:lnSpc>
                <a:spcPct val="90000"/>
              </a:lnSpc>
              <a:spcBef>
                <a:spcPct val="0"/>
              </a:spcBef>
              <a:spcAft>
                <a:spcPct val="35000"/>
              </a:spcAft>
            </a:pPr>
            <a:endParaRPr lang="en-US" sz="3200" dirty="0">
              <a:solidFill>
                <a:schemeClr val="bg1">
                  <a:lumMod val="50000"/>
                </a:schemeClr>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110" name="Freeform 109"/>
          <p:cNvSpPr/>
          <p:nvPr/>
        </p:nvSpPr>
        <p:spPr>
          <a:xfrm>
            <a:off x="5201904" y="2924234"/>
            <a:ext cx="1717173" cy="1716719"/>
          </a:xfrm>
          <a:custGeom>
            <a:avLst/>
            <a:gdLst>
              <a:gd name="connsiteX0" fmla="*/ 0 w 661361"/>
              <a:gd name="connsiteY0" fmla="*/ 330681 h 661361"/>
              <a:gd name="connsiteX1" fmla="*/ 96855 w 661361"/>
              <a:gd name="connsiteY1" fmla="*/ 96854 h 661361"/>
              <a:gd name="connsiteX2" fmla="*/ 330682 w 661361"/>
              <a:gd name="connsiteY2" fmla="*/ 0 h 661361"/>
              <a:gd name="connsiteX3" fmla="*/ 564509 w 661361"/>
              <a:gd name="connsiteY3" fmla="*/ 96855 h 661361"/>
              <a:gd name="connsiteX4" fmla="*/ 661363 w 661361"/>
              <a:gd name="connsiteY4" fmla="*/ 330682 h 661361"/>
              <a:gd name="connsiteX5" fmla="*/ 564509 w 661361"/>
              <a:gd name="connsiteY5" fmla="*/ 564509 h 661361"/>
              <a:gd name="connsiteX6" fmla="*/ 330682 w 661361"/>
              <a:gd name="connsiteY6" fmla="*/ 661363 h 661361"/>
              <a:gd name="connsiteX7" fmla="*/ 96855 w 661361"/>
              <a:gd name="connsiteY7" fmla="*/ 564509 h 661361"/>
              <a:gd name="connsiteX8" fmla="*/ 1 w 661361"/>
              <a:gd name="connsiteY8" fmla="*/ 330682 h 661361"/>
              <a:gd name="connsiteX9" fmla="*/ 0 w 661361"/>
              <a:gd name="connsiteY9" fmla="*/ 330681 h 6613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61361" h="661361">
                <a:moveTo>
                  <a:pt x="0" y="330681"/>
                </a:moveTo>
                <a:cubicBezTo>
                  <a:pt x="0" y="242979"/>
                  <a:pt x="34840" y="158869"/>
                  <a:pt x="96855" y="96854"/>
                </a:cubicBezTo>
                <a:cubicBezTo>
                  <a:pt x="158870" y="34839"/>
                  <a:pt x="242980" y="0"/>
                  <a:pt x="330682" y="0"/>
                </a:cubicBezTo>
                <a:cubicBezTo>
                  <a:pt x="418384" y="0"/>
                  <a:pt x="502494" y="34840"/>
                  <a:pt x="564509" y="96855"/>
                </a:cubicBezTo>
                <a:cubicBezTo>
                  <a:pt x="626524" y="158870"/>
                  <a:pt x="661363" y="242980"/>
                  <a:pt x="661363" y="330682"/>
                </a:cubicBezTo>
                <a:cubicBezTo>
                  <a:pt x="661363" y="418384"/>
                  <a:pt x="626523" y="502494"/>
                  <a:pt x="564509" y="564509"/>
                </a:cubicBezTo>
                <a:cubicBezTo>
                  <a:pt x="502494" y="626524"/>
                  <a:pt x="418384" y="661363"/>
                  <a:pt x="330682" y="661363"/>
                </a:cubicBezTo>
                <a:cubicBezTo>
                  <a:pt x="242980" y="661363"/>
                  <a:pt x="158870" y="626523"/>
                  <a:pt x="96855" y="564509"/>
                </a:cubicBezTo>
                <a:cubicBezTo>
                  <a:pt x="34840" y="502494"/>
                  <a:pt x="1" y="418384"/>
                  <a:pt x="1" y="330682"/>
                </a:cubicBezTo>
                <a:lnTo>
                  <a:pt x="0" y="330681"/>
                </a:lnTo>
                <a:close/>
              </a:path>
            </a:pathLst>
          </a:custGeom>
          <a:solidFill>
            <a:schemeClr val="accent1"/>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41821" tIns="141821" rIns="141821" bIns="141821" numCol="1" spcCol="953" anchor="ctr" anchorCtr="0">
            <a:noAutofit/>
          </a:bodyPr>
          <a:lstStyle/>
          <a:p>
            <a:pPr algn="ctr" defTabSz="888365">
              <a:lnSpc>
                <a:spcPct val="90000"/>
              </a:lnSpc>
              <a:spcBef>
                <a:spcPct val="0"/>
              </a:spcBef>
              <a:spcAft>
                <a:spcPct val="35000"/>
              </a:spcAft>
            </a:pPr>
            <a:endParaRPr lang="en-US" sz="4800" dirty="0">
              <a:solidFill>
                <a:schemeClr val="bg1">
                  <a:lumMod val="50000"/>
                </a:schemeClr>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29" name="Freeform 28"/>
          <p:cNvSpPr/>
          <p:nvPr/>
        </p:nvSpPr>
        <p:spPr>
          <a:xfrm rot="19060391" flipH="1">
            <a:off x="4616381" y="4522423"/>
            <a:ext cx="641231" cy="106815"/>
          </a:xfrm>
          <a:custGeom>
            <a:avLst/>
            <a:gdLst/>
            <a:ahLst/>
            <a:cxnLst/>
            <a:rect l="0" t="0" r="0" b="0"/>
            <a:pathLst>
              <a:path>
                <a:moveTo>
                  <a:pt x="0" y="32211"/>
                </a:moveTo>
                <a:lnTo>
                  <a:pt x="386650" y="32211"/>
                </a:lnTo>
              </a:path>
            </a:pathLst>
          </a:custGeom>
          <a:noFill/>
          <a:ln w="12700">
            <a:solidFill>
              <a:schemeClr val="bg1"/>
            </a:solidFill>
            <a:headEnd type="oval"/>
            <a:tailEnd type="oval"/>
          </a:ln>
        </p:spPr>
        <p:style>
          <a:lnRef idx="2">
            <a:schemeClr val="accent1">
              <a:shade val="60000"/>
              <a:hueOff val="0"/>
              <a:satOff val="0"/>
              <a:lumOff val="0"/>
              <a:alphaOff val="0"/>
            </a:schemeClr>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txBody>
          <a:bodyPr/>
          <a:lstStyle/>
          <a:p>
            <a:endParaRPr lang="zh-CN" altLang="en-US">
              <a:solidFill>
                <a:schemeClr val="bg1">
                  <a:lumMod val="50000"/>
                </a:schemeClr>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30" name="Freeform 29"/>
          <p:cNvSpPr/>
          <p:nvPr/>
        </p:nvSpPr>
        <p:spPr>
          <a:xfrm flipH="1">
            <a:off x="4421332" y="3724011"/>
            <a:ext cx="701893" cy="106815"/>
          </a:xfrm>
          <a:custGeom>
            <a:avLst/>
            <a:gdLst/>
            <a:ahLst/>
            <a:cxnLst/>
            <a:rect l="0" t="0" r="0" b="0"/>
            <a:pathLst>
              <a:path>
                <a:moveTo>
                  <a:pt x="0" y="32211"/>
                </a:moveTo>
                <a:lnTo>
                  <a:pt x="423229" y="32211"/>
                </a:lnTo>
              </a:path>
            </a:pathLst>
          </a:custGeom>
          <a:noFill/>
          <a:ln w="12700">
            <a:solidFill>
              <a:schemeClr val="bg2"/>
            </a:solidFill>
            <a:headEnd type="oval"/>
            <a:tailEnd type="oval"/>
          </a:ln>
        </p:spPr>
        <p:style>
          <a:lnRef idx="2">
            <a:schemeClr val="accent1">
              <a:shade val="60000"/>
              <a:hueOff val="0"/>
              <a:satOff val="0"/>
              <a:lumOff val="0"/>
              <a:alphaOff val="0"/>
            </a:schemeClr>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txBody>
          <a:bodyPr/>
          <a:lstStyle/>
          <a:p>
            <a:endParaRPr lang="zh-CN" altLang="en-US">
              <a:solidFill>
                <a:schemeClr val="bg1">
                  <a:lumMod val="50000"/>
                </a:schemeClr>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31" name="Freeform 30"/>
          <p:cNvSpPr/>
          <p:nvPr/>
        </p:nvSpPr>
        <p:spPr>
          <a:xfrm rot="2539609" flipH="1">
            <a:off x="4616381" y="2925599"/>
            <a:ext cx="641231" cy="106815"/>
          </a:xfrm>
          <a:custGeom>
            <a:avLst/>
            <a:gdLst/>
            <a:ahLst/>
            <a:cxnLst/>
            <a:rect l="0" t="0" r="0" b="0"/>
            <a:pathLst>
              <a:path>
                <a:moveTo>
                  <a:pt x="0" y="32211"/>
                </a:moveTo>
                <a:lnTo>
                  <a:pt x="386650" y="32211"/>
                </a:lnTo>
              </a:path>
            </a:pathLst>
          </a:custGeom>
          <a:noFill/>
          <a:ln w="12700">
            <a:solidFill>
              <a:schemeClr val="bg1"/>
            </a:solidFill>
            <a:headEnd type="oval"/>
            <a:tailEnd type="oval"/>
          </a:ln>
        </p:spPr>
        <p:style>
          <a:lnRef idx="2">
            <a:schemeClr val="accent1">
              <a:shade val="60000"/>
              <a:hueOff val="0"/>
              <a:satOff val="0"/>
              <a:lumOff val="0"/>
              <a:alphaOff val="0"/>
            </a:schemeClr>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txBody>
          <a:bodyPr/>
          <a:lstStyle/>
          <a:p>
            <a:endParaRPr lang="zh-CN" altLang="en-US">
              <a:solidFill>
                <a:schemeClr val="bg1">
                  <a:lumMod val="50000"/>
                </a:schemeClr>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32" name="Freeform 31"/>
          <p:cNvSpPr/>
          <p:nvPr/>
        </p:nvSpPr>
        <p:spPr>
          <a:xfrm>
            <a:off x="3729140" y="1845727"/>
            <a:ext cx="1096817" cy="1096532"/>
          </a:xfrm>
          <a:custGeom>
            <a:avLst/>
            <a:gdLst>
              <a:gd name="connsiteX0" fmla="*/ 0 w 661361"/>
              <a:gd name="connsiteY0" fmla="*/ 330681 h 661361"/>
              <a:gd name="connsiteX1" fmla="*/ 96855 w 661361"/>
              <a:gd name="connsiteY1" fmla="*/ 96854 h 661361"/>
              <a:gd name="connsiteX2" fmla="*/ 330682 w 661361"/>
              <a:gd name="connsiteY2" fmla="*/ 0 h 661361"/>
              <a:gd name="connsiteX3" fmla="*/ 564509 w 661361"/>
              <a:gd name="connsiteY3" fmla="*/ 96855 h 661361"/>
              <a:gd name="connsiteX4" fmla="*/ 661363 w 661361"/>
              <a:gd name="connsiteY4" fmla="*/ 330682 h 661361"/>
              <a:gd name="connsiteX5" fmla="*/ 564509 w 661361"/>
              <a:gd name="connsiteY5" fmla="*/ 564509 h 661361"/>
              <a:gd name="connsiteX6" fmla="*/ 330682 w 661361"/>
              <a:gd name="connsiteY6" fmla="*/ 661363 h 661361"/>
              <a:gd name="connsiteX7" fmla="*/ 96855 w 661361"/>
              <a:gd name="connsiteY7" fmla="*/ 564509 h 661361"/>
              <a:gd name="connsiteX8" fmla="*/ 1 w 661361"/>
              <a:gd name="connsiteY8" fmla="*/ 330682 h 661361"/>
              <a:gd name="connsiteX9" fmla="*/ 0 w 661361"/>
              <a:gd name="connsiteY9" fmla="*/ 330681 h 6613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61361" h="661361">
                <a:moveTo>
                  <a:pt x="0" y="330681"/>
                </a:moveTo>
                <a:cubicBezTo>
                  <a:pt x="0" y="242979"/>
                  <a:pt x="34840" y="158869"/>
                  <a:pt x="96855" y="96854"/>
                </a:cubicBezTo>
                <a:cubicBezTo>
                  <a:pt x="158870" y="34839"/>
                  <a:pt x="242980" y="0"/>
                  <a:pt x="330682" y="0"/>
                </a:cubicBezTo>
                <a:cubicBezTo>
                  <a:pt x="418384" y="0"/>
                  <a:pt x="502494" y="34840"/>
                  <a:pt x="564509" y="96855"/>
                </a:cubicBezTo>
                <a:cubicBezTo>
                  <a:pt x="626524" y="158870"/>
                  <a:pt x="661363" y="242980"/>
                  <a:pt x="661363" y="330682"/>
                </a:cubicBezTo>
                <a:cubicBezTo>
                  <a:pt x="661363" y="418384"/>
                  <a:pt x="626523" y="502494"/>
                  <a:pt x="564509" y="564509"/>
                </a:cubicBezTo>
                <a:cubicBezTo>
                  <a:pt x="502494" y="626524"/>
                  <a:pt x="418384" y="661363"/>
                  <a:pt x="330682" y="661363"/>
                </a:cubicBezTo>
                <a:cubicBezTo>
                  <a:pt x="242980" y="661363"/>
                  <a:pt x="158870" y="626523"/>
                  <a:pt x="96855" y="564509"/>
                </a:cubicBezTo>
                <a:cubicBezTo>
                  <a:pt x="34840" y="502494"/>
                  <a:pt x="1" y="418384"/>
                  <a:pt x="1" y="330682"/>
                </a:cubicBezTo>
                <a:lnTo>
                  <a:pt x="0" y="330681"/>
                </a:lnTo>
                <a:close/>
              </a:path>
            </a:pathLst>
          </a:custGeom>
          <a:solidFill>
            <a:schemeClr val="accent1"/>
          </a:solidFill>
          <a:ln w="12700">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41821" tIns="141821" rIns="141821" bIns="141821" numCol="1" spcCol="953" anchor="ctr" anchorCtr="0">
            <a:noAutofit/>
          </a:bodyPr>
          <a:lstStyle/>
          <a:p>
            <a:pPr algn="ctr" defTabSz="888365">
              <a:lnSpc>
                <a:spcPct val="90000"/>
              </a:lnSpc>
              <a:spcBef>
                <a:spcPct val="0"/>
              </a:spcBef>
              <a:spcAft>
                <a:spcPct val="35000"/>
              </a:spcAft>
            </a:pPr>
            <a:endParaRPr lang="en-US" sz="3200" dirty="0">
              <a:solidFill>
                <a:schemeClr val="bg1">
                  <a:lumMod val="50000"/>
                </a:schemeClr>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33" name="Freeform 32"/>
          <p:cNvSpPr/>
          <p:nvPr/>
        </p:nvSpPr>
        <p:spPr>
          <a:xfrm>
            <a:off x="3366580" y="3229151"/>
            <a:ext cx="1096817" cy="1096532"/>
          </a:xfrm>
          <a:custGeom>
            <a:avLst/>
            <a:gdLst>
              <a:gd name="connsiteX0" fmla="*/ 0 w 661361"/>
              <a:gd name="connsiteY0" fmla="*/ 330681 h 661361"/>
              <a:gd name="connsiteX1" fmla="*/ 96855 w 661361"/>
              <a:gd name="connsiteY1" fmla="*/ 96854 h 661361"/>
              <a:gd name="connsiteX2" fmla="*/ 330682 w 661361"/>
              <a:gd name="connsiteY2" fmla="*/ 0 h 661361"/>
              <a:gd name="connsiteX3" fmla="*/ 564509 w 661361"/>
              <a:gd name="connsiteY3" fmla="*/ 96855 h 661361"/>
              <a:gd name="connsiteX4" fmla="*/ 661363 w 661361"/>
              <a:gd name="connsiteY4" fmla="*/ 330682 h 661361"/>
              <a:gd name="connsiteX5" fmla="*/ 564509 w 661361"/>
              <a:gd name="connsiteY5" fmla="*/ 564509 h 661361"/>
              <a:gd name="connsiteX6" fmla="*/ 330682 w 661361"/>
              <a:gd name="connsiteY6" fmla="*/ 661363 h 661361"/>
              <a:gd name="connsiteX7" fmla="*/ 96855 w 661361"/>
              <a:gd name="connsiteY7" fmla="*/ 564509 h 661361"/>
              <a:gd name="connsiteX8" fmla="*/ 1 w 661361"/>
              <a:gd name="connsiteY8" fmla="*/ 330682 h 661361"/>
              <a:gd name="connsiteX9" fmla="*/ 0 w 661361"/>
              <a:gd name="connsiteY9" fmla="*/ 330681 h 6613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61361" h="661361">
                <a:moveTo>
                  <a:pt x="0" y="330681"/>
                </a:moveTo>
                <a:cubicBezTo>
                  <a:pt x="0" y="242979"/>
                  <a:pt x="34840" y="158869"/>
                  <a:pt x="96855" y="96854"/>
                </a:cubicBezTo>
                <a:cubicBezTo>
                  <a:pt x="158870" y="34839"/>
                  <a:pt x="242980" y="0"/>
                  <a:pt x="330682" y="0"/>
                </a:cubicBezTo>
                <a:cubicBezTo>
                  <a:pt x="418384" y="0"/>
                  <a:pt x="502494" y="34840"/>
                  <a:pt x="564509" y="96855"/>
                </a:cubicBezTo>
                <a:cubicBezTo>
                  <a:pt x="626524" y="158870"/>
                  <a:pt x="661363" y="242980"/>
                  <a:pt x="661363" y="330682"/>
                </a:cubicBezTo>
                <a:cubicBezTo>
                  <a:pt x="661363" y="418384"/>
                  <a:pt x="626523" y="502494"/>
                  <a:pt x="564509" y="564509"/>
                </a:cubicBezTo>
                <a:cubicBezTo>
                  <a:pt x="502494" y="626524"/>
                  <a:pt x="418384" y="661363"/>
                  <a:pt x="330682" y="661363"/>
                </a:cubicBezTo>
                <a:cubicBezTo>
                  <a:pt x="242980" y="661363"/>
                  <a:pt x="158870" y="626523"/>
                  <a:pt x="96855" y="564509"/>
                </a:cubicBezTo>
                <a:cubicBezTo>
                  <a:pt x="34840" y="502494"/>
                  <a:pt x="1" y="418384"/>
                  <a:pt x="1" y="330682"/>
                </a:cubicBezTo>
                <a:lnTo>
                  <a:pt x="0" y="330681"/>
                </a:lnTo>
                <a:close/>
              </a:path>
            </a:pathLst>
          </a:custGeom>
          <a:solidFill>
            <a:schemeClr val="accent2"/>
          </a:solidFill>
          <a:ln w="12700">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41821" tIns="141821" rIns="141821" bIns="141821" numCol="1" spcCol="953" anchor="ctr" anchorCtr="0">
            <a:noAutofit/>
          </a:bodyPr>
          <a:lstStyle/>
          <a:p>
            <a:pPr algn="ctr" defTabSz="888365">
              <a:lnSpc>
                <a:spcPct val="90000"/>
              </a:lnSpc>
              <a:spcBef>
                <a:spcPct val="0"/>
              </a:spcBef>
              <a:spcAft>
                <a:spcPct val="35000"/>
              </a:spcAft>
            </a:pPr>
            <a:endParaRPr lang="en-US" sz="5335" dirty="0">
              <a:solidFill>
                <a:schemeClr val="bg1">
                  <a:lumMod val="50000"/>
                </a:schemeClr>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34" name="Freeform 33"/>
          <p:cNvSpPr/>
          <p:nvPr/>
        </p:nvSpPr>
        <p:spPr>
          <a:xfrm>
            <a:off x="3750626" y="4636151"/>
            <a:ext cx="1096817" cy="1096532"/>
          </a:xfrm>
          <a:custGeom>
            <a:avLst/>
            <a:gdLst>
              <a:gd name="connsiteX0" fmla="*/ 0 w 661361"/>
              <a:gd name="connsiteY0" fmla="*/ 330681 h 661361"/>
              <a:gd name="connsiteX1" fmla="*/ 96855 w 661361"/>
              <a:gd name="connsiteY1" fmla="*/ 96854 h 661361"/>
              <a:gd name="connsiteX2" fmla="*/ 330682 w 661361"/>
              <a:gd name="connsiteY2" fmla="*/ 0 h 661361"/>
              <a:gd name="connsiteX3" fmla="*/ 564509 w 661361"/>
              <a:gd name="connsiteY3" fmla="*/ 96855 h 661361"/>
              <a:gd name="connsiteX4" fmla="*/ 661363 w 661361"/>
              <a:gd name="connsiteY4" fmla="*/ 330682 h 661361"/>
              <a:gd name="connsiteX5" fmla="*/ 564509 w 661361"/>
              <a:gd name="connsiteY5" fmla="*/ 564509 h 661361"/>
              <a:gd name="connsiteX6" fmla="*/ 330682 w 661361"/>
              <a:gd name="connsiteY6" fmla="*/ 661363 h 661361"/>
              <a:gd name="connsiteX7" fmla="*/ 96855 w 661361"/>
              <a:gd name="connsiteY7" fmla="*/ 564509 h 661361"/>
              <a:gd name="connsiteX8" fmla="*/ 1 w 661361"/>
              <a:gd name="connsiteY8" fmla="*/ 330682 h 661361"/>
              <a:gd name="connsiteX9" fmla="*/ 0 w 661361"/>
              <a:gd name="connsiteY9" fmla="*/ 330681 h 6613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61361" h="661361">
                <a:moveTo>
                  <a:pt x="0" y="330681"/>
                </a:moveTo>
                <a:cubicBezTo>
                  <a:pt x="0" y="242979"/>
                  <a:pt x="34840" y="158869"/>
                  <a:pt x="96855" y="96854"/>
                </a:cubicBezTo>
                <a:cubicBezTo>
                  <a:pt x="158870" y="34839"/>
                  <a:pt x="242980" y="0"/>
                  <a:pt x="330682" y="0"/>
                </a:cubicBezTo>
                <a:cubicBezTo>
                  <a:pt x="418384" y="0"/>
                  <a:pt x="502494" y="34840"/>
                  <a:pt x="564509" y="96855"/>
                </a:cubicBezTo>
                <a:cubicBezTo>
                  <a:pt x="626524" y="158870"/>
                  <a:pt x="661363" y="242980"/>
                  <a:pt x="661363" y="330682"/>
                </a:cubicBezTo>
                <a:cubicBezTo>
                  <a:pt x="661363" y="418384"/>
                  <a:pt x="626523" y="502494"/>
                  <a:pt x="564509" y="564509"/>
                </a:cubicBezTo>
                <a:cubicBezTo>
                  <a:pt x="502494" y="626524"/>
                  <a:pt x="418384" y="661363"/>
                  <a:pt x="330682" y="661363"/>
                </a:cubicBezTo>
                <a:cubicBezTo>
                  <a:pt x="242980" y="661363"/>
                  <a:pt x="158870" y="626523"/>
                  <a:pt x="96855" y="564509"/>
                </a:cubicBezTo>
                <a:cubicBezTo>
                  <a:pt x="34840" y="502494"/>
                  <a:pt x="1" y="418384"/>
                  <a:pt x="1" y="330682"/>
                </a:cubicBezTo>
                <a:lnTo>
                  <a:pt x="0" y="330681"/>
                </a:lnTo>
                <a:close/>
              </a:path>
            </a:pathLst>
          </a:custGeom>
          <a:solidFill>
            <a:schemeClr val="accent1"/>
          </a:solidFill>
          <a:ln w="12700">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41821" tIns="141821" rIns="141821" bIns="141821" numCol="1" spcCol="953" anchor="ctr" anchorCtr="0">
            <a:noAutofit/>
          </a:bodyPr>
          <a:lstStyle/>
          <a:p>
            <a:pPr algn="ctr" defTabSz="888365">
              <a:lnSpc>
                <a:spcPct val="90000"/>
              </a:lnSpc>
              <a:spcBef>
                <a:spcPct val="0"/>
              </a:spcBef>
              <a:spcAft>
                <a:spcPct val="35000"/>
              </a:spcAft>
            </a:pPr>
            <a:endParaRPr lang="en-US" sz="3600" dirty="0">
              <a:solidFill>
                <a:schemeClr val="bg1">
                  <a:lumMod val="50000"/>
                </a:schemeClr>
              </a:solidFill>
              <a:latin typeface="FZHei-B01S" panose="02010601030101010101" pitchFamily="2" charset="-122"/>
              <a:ea typeface="FZHei-B01S" panose="02010601030101010101" pitchFamily="2" charset="-122"/>
              <a:sym typeface="FZHei-B01S" panose="02010601030101010101" pitchFamily="2" charset="-122"/>
            </a:endParaRPr>
          </a:p>
        </p:txBody>
      </p:sp>
      <p:grpSp>
        <p:nvGrpSpPr>
          <p:cNvPr id="2" name="Group 66"/>
          <p:cNvGrpSpPr/>
          <p:nvPr/>
        </p:nvGrpSpPr>
        <p:grpSpPr>
          <a:xfrm>
            <a:off x="8757780" y="3259603"/>
            <a:ext cx="2596968" cy="862764"/>
            <a:chOff x="5603652" y="1698196"/>
            <a:chExt cx="1947726" cy="647242"/>
          </a:xfrm>
        </p:grpSpPr>
        <p:sp>
          <p:nvSpPr>
            <p:cNvPr id="37" name="Text Placeholder 3"/>
            <p:cNvSpPr txBox="1"/>
            <p:nvPr/>
          </p:nvSpPr>
          <p:spPr>
            <a:xfrm>
              <a:off x="5603652" y="1698196"/>
              <a:ext cx="615554" cy="184714"/>
            </a:xfrm>
            <a:prstGeom prst="rect">
              <a:avLst/>
            </a:prstGeom>
          </p:spPr>
          <p:txBody>
            <a:bodyPr wrap="non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defTabSz="1218565">
                <a:spcBef>
                  <a:spcPct val="20000"/>
                </a:spcBef>
                <a:defRPr/>
              </a:pPr>
              <a:r>
                <a:rPr lang="zh-CN" altLang="en-US" sz="1600" b="1" dirty="0">
                  <a:solidFill>
                    <a:schemeClr val="bg1">
                      <a:lumMod val="50000"/>
                    </a:schemeClr>
                  </a:solidFill>
                  <a:latin typeface="FZHei-B01S" panose="02010601030101010101" pitchFamily="2" charset="-122"/>
                  <a:ea typeface="FZHei-B01S" panose="02010601030101010101" pitchFamily="2" charset="-122"/>
                  <a:sym typeface="FZHei-B01S" panose="02010601030101010101" pitchFamily="2" charset="-122"/>
                </a:rPr>
                <a:t>添加标题</a:t>
              </a:r>
              <a:endParaRPr lang="en-US" sz="1600" b="1" dirty="0">
                <a:solidFill>
                  <a:schemeClr val="bg1">
                    <a:lumMod val="50000"/>
                  </a:schemeClr>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38" name="Text Placeholder 3"/>
            <p:cNvSpPr txBox="1"/>
            <p:nvPr/>
          </p:nvSpPr>
          <p:spPr>
            <a:xfrm>
              <a:off x="5603652" y="1883797"/>
              <a:ext cx="1947726" cy="461641"/>
            </a:xfrm>
            <a:prstGeom prst="rect">
              <a:avLst/>
            </a:prstGeom>
          </p:spPr>
          <p:txBody>
            <a:bodyPr wrap="square" lIns="0" tIns="0" rIns="0" bIns="0" anchor="ctr"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defTabSz="1218565">
                <a:spcBef>
                  <a:spcPct val="20000"/>
                </a:spcBef>
                <a:defRPr/>
              </a:pPr>
              <a:r>
                <a:rPr lang="zh-CN" altLang="en-US" sz="1335" dirty="0">
                  <a:solidFill>
                    <a:schemeClr val="bg1">
                      <a:lumMod val="50000"/>
                    </a:schemeClr>
                  </a:solidFill>
                  <a:latin typeface="FZHei-B01S" panose="02010601030101010101" pitchFamily="2" charset="-122"/>
                  <a:ea typeface="FZHei-B01S" panose="02010601030101010101" pitchFamily="2" charset="-122"/>
                  <a:sym typeface="FZHei-B01S" panose="02010601030101010101" pitchFamily="2" charset="-122"/>
                </a:rPr>
                <a:t>您的内容打在这里，或者通过复制您的文本后，在此框中选择粘贴，并选择只保留文字。</a:t>
              </a:r>
              <a:endParaRPr lang="en-US" sz="1335" dirty="0">
                <a:solidFill>
                  <a:schemeClr val="bg1">
                    <a:lumMod val="50000"/>
                  </a:schemeClr>
                </a:solidFill>
                <a:latin typeface="FZHei-B01S" panose="02010601030101010101" pitchFamily="2" charset="-122"/>
                <a:ea typeface="FZHei-B01S" panose="02010601030101010101" pitchFamily="2" charset="-122"/>
                <a:sym typeface="FZHei-B01S" panose="02010601030101010101" pitchFamily="2" charset="-122"/>
              </a:endParaRPr>
            </a:p>
          </p:txBody>
        </p:sp>
      </p:grpSp>
      <p:grpSp>
        <p:nvGrpSpPr>
          <p:cNvPr id="3" name="Group 69"/>
          <p:cNvGrpSpPr/>
          <p:nvPr/>
        </p:nvGrpSpPr>
        <p:grpSpPr>
          <a:xfrm>
            <a:off x="8450541" y="1800606"/>
            <a:ext cx="2596968" cy="887926"/>
            <a:chOff x="5603652" y="1679318"/>
            <a:chExt cx="1947726" cy="666118"/>
          </a:xfrm>
        </p:grpSpPr>
        <p:sp>
          <p:nvSpPr>
            <p:cNvPr id="40" name="Text Placeholder 3"/>
            <p:cNvSpPr txBox="1"/>
            <p:nvPr/>
          </p:nvSpPr>
          <p:spPr>
            <a:xfrm>
              <a:off x="5603652" y="1679318"/>
              <a:ext cx="615554" cy="184714"/>
            </a:xfrm>
            <a:prstGeom prst="rect">
              <a:avLst/>
            </a:prstGeom>
          </p:spPr>
          <p:txBody>
            <a:bodyPr wrap="non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defTabSz="1218565">
                <a:spcBef>
                  <a:spcPct val="20000"/>
                </a:spcBef>
                <a:defRPr/>
              </a:pPr>
              <a:r>
                <a:rPr lang="zh-CN" altLang="en-US" sz="1600" b="1" dirty="0">
                  <a:solidFill>
                    <a:schemeClr val="bg1">
                      <a:lumMod val="50000"/>
                    </a:schemeClr>
                  </a:solidFill>
                  <a:latin typeface="FZHei-B01S" panose="02010601030101010101" pitchFamily="2" charset="-122"/>
                  <a:ea typeface="FZHei-B01S" panose="02010601030101010101" pitchFamily="2" charset="-122"/>
                  <a:sym typeface="FZHei-B01S" panose="02010601030101010101" pitchFamily="2" charset="-122"/>
                </a:rPr>
                <a:t>添加标题</a:t>
              </a:r>
              <a:endParaRPr lang="en-US" sz="1600" b="1" dirty="0">
                <a:solidFill>
                  <a:schemeClr val="bg1">
                    <a:lumMod val="50000"/>
                  </a:schemeClr>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41" name="Text Placeholder 3"/>
            <p:cNvSpPr txBox="1"/>
            <p:nvPr/>
          </p:nvSpPr>
          <p:spPr>
            <a:xfrm>
              <a:off x="5603652" y="1883795"/>
              <a:ext cx="1947726" cy="461641"/>
            </a:xfrm>
            <a:prstGeom prst="rect">
              <a:avLst/>
            </a:prstGeom>
          </p:spPr>
          <p:txBody>
            <a:bodyPr wrap="square" lIns="0" tIns="0" rIns="0" bIns="0" anchor="ctr"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defTabSz="1218565">
                <a:spcBef>
                  <a:spcPct val="20000"/>
                </a:spcBef>
                <a:defRPr/>
              </a:pPr>
              <a:r>
                <a:rPr lang="zh-CN" altLang="en-US" sz="1335" dirty="0">
                  <a:solidFill>
                    <a:schemeClr val="bg1">
                      <a:lumMod val="50000"/>
                    </a:schemeClr>
                  </a:solidFill>
                  <a:latin typeface="FZHei-B01S" panose="02010601030101010101" pitchFamily="2" charset="-122"/>
                  <a:ea typeface="FZHei-B01S" panose="02010601030101010101" pitchFamily="2" charset="-122"/>
                  <a:sym typeface="FZHei-B01S" panose="02010601030101010101" pitchFamily="2" charset="-122"/>
                </a:rPr>
                <a:t>您的内容打在这里，或者通过复制您的文本后，在此框中选择粘贴，并选择只保留文字。</a:t>
              </a:r>
              <a:endParaRPr lang="en-US" sz="1335" dirty="0">
                <a:solidFill>
                  <a:schemeClr val="bg1">
                    <a:lumMod val="50000"/>
                  </a:schemeClr>
                </a:solidFill>
                <a:latin typeface="FZHei-B01S" panose="02010601030101010101" pitchFamily="2" charset="-122"/>
                <a:ea typeface="FZHei-B01S" panose="02010601030101010101" pitchFamily="2" charset="-122"/>
                <a:sym typeface="FZHei-B01S" panose="02010601030101010101" pitchFamily="2" charset="-122"/>
              </a:endParaRPr>
            </a:p>
          </p:txBody>
        </p:sp>
      </p:grpSp>
      <p:grpSp>
        <p:nvGrpSpPr>
          <p:cNvPr id="4" name="Group 72"/>
          <p:cNvGrpSpPr/>
          <p:nvPr/>
        </p:nvGrpSpPr>
        <p:grpSpPr>
          <a:xfrm>
            <a:off x="1000036" y="4718600"/>
            <a:ext cx="2596970" cy="890542"/>
            <a:chOff x="5603652" y="1677356"/>
            <a:chExt cx="1947728" cy="668081"/>
          </a:xfrm>
        </p:grpSpPr>
        <p:sp>
          <p:nvSpPr>
            <p:cNvPr id="43" name="Text Placeholder 3"/>
            <p:cNvSpPr txBox="1"/>
            <p:nvPr/>
          </p:nvSpPr>
          <p:spPr>
            <a:xfrm>
              <a:off x="6935826" y="1677356"/>
              <a:ext cx="615554" cy="184714"/>
            </a:xfrm>
            <a:prstGeom prst="rect">
              <a:avLst/>
            </a:prstGeom>
          </p:spPr>
          <p:txBody>
            <a:bodyPr wrap="non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r" defTabSz="1218565">
                <a:spcBef>
                  <a:spcPct val="20000"/>
                </a:spcBef>
                <a:defRPr/>
              </a:pPr>
              <a:r>
                <a:rPr lang="zh-CN" altLang="en-US" sz="1600" b="1" dirty="0">
                  <a:solidFill>
                    <a:schemeClr val="bg1">
                      <a:lumMod val="50000"/>
                    </a:schemeClr>
                  </a:solidFill>
                  <a:latin typeface="FZHei-B01S" panose="02010601030101010101" pitchFamily="2" charset="-122"/>
                  <a:ea typeface="FZHei-B01S" panose="02010601030101010101" pitchFamily="2" charset="-122"/>
                  <a:sym typeface="FZHei-B01S" panose="02010601030101010101" pitchFamily="2" charset="-122"/>
                </a:rPr>
                <a:t>添加标题</a:t>
              </a:r>
              <a:endParaRPr lang="en-US" sz="1600" b="1" dirty="0">
                <a:solidFill>
                  <a:schemeClr val="bg1">
                    <a:lumMod val="50000"/>
                  </a:schemeClr>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44" name="Text Placeholder 3"/>
            <p:cNvSpPr txBox="1"/>
            <p:nvPr/>
          </p:nvSpPr>
          <p:spPr>
            <a:xfrm>
              <a:off x="5603652" y="1883796"/>
              <a:ext cx="1947726" cy="461641"/>
            </a:xfrm>
            <a:prstGeom prst="rect">
              <a:avLst/>
            </a:prstGeom>
          </p:spPr>
          <p:txBody>
            <a:bodyPr wrap="square" lIns="0" tIns="0" rIns="0" bIns="0" anchor="ctr"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r" defTabSz="1218565">
                <a:spcBef>
                  <a:spcPct val="20000"/>
                </a:spcBef>
                <a:defRPr/>
              </a:pPr>
              <a:r>
                <a:rPr lang="zh-CN" altLang="en-US" sz="1335" dirty="0">
                  <a:solidFill>
                    <a:schemeClr val="bg1">
                      <a:lumMod val="50000"/>
                    </a:schemeClr>
                  </a:solidFill>
                  <a:latin typeface="FZHei-B01S" panose="02010601030101010101" pitchFamily="2" charset="-122"/>
                  <a:ea typeface="FZHei-B01S" panose="02010601030101010101" pitchFamily="2" charset="-122"/>
                  <a:sym typeface="FZHei-B01S" panose="02010601030101010101" pitchFamily="2" charset="-122"/>
                </a:rPr>
                <a:t>您的内容打在这里，或者通过复制您的文本后，在此框中选择粘贴，并选择只保留文字。</a:t>
              </a:r>
              <a:endParaRPr lang="en-US" sz="1335" dirty="0">
                <a:solidFill>
                  <a:schemeClr val="bg1">
                    <a:lumMod val="50000"/>
                  </a:schemeClr>
                </a:solidFill>
                <a:latin typeface="FZHei-B01S" panose="02010601030101010101" pitchFamily="2" charset="-122"/>
                <a:ea typeface="FZHei-B01S" panose="02010601030101010101" pitchFamily="2" charset="-122"/>
                <a:sym typeface="FZHei-B01S" panose="02010601030101010101" pitchFamily="2" charset="-122"/>
              </a:endParaRPr>
            </a:p>
          </p:txBody>
        </p:sp>
      </p:grpSp>
      <p:grpSp>
        <p:nvGrpSpPr>
          <p:cNvPr id="5" name="Group 75"/>
          <p:cNvGrpSpPr/>
          <p:nvPr/>
        </p:nvGrpSpPr>
        <p:grpSpPr>
          <a:xfrm>
            <a:off x="678248" y="3336394"/>
            <a:ext cx="2596970" cy="887926"/>
            <a:chOff x="5603652" y="1679318"/>
            <a:chExt cx="1947728" cy="666118"/>
          </a:xfrm>
        </p:grpSpPr>
        <p:sp>
          <p:nvSpPr>
            <p:cNvPr id="46" name="Text Placeholder 3"/>
            <p:cNvSpPr txBox="1"/>
            <p:nvPr/>
          </p:nvSpPr>
          <p:spPr>
            <a:xfrm>
              <a:off x="6935826" y="1679318"/>
              <a:ext cx="615554" cy="184714"/>
            </a:xfrm>
            <a:prstGeom prst="rect">
              <a:avLst/>
            </a:prstGeom>
          </p:spPr>
          <p:txBody>
            <a:bodyPr wrap="non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r" defTabSz="1218565">
                <a:spcBef>
                  <a:spcPct val="20000"/>
                </a:spcBef>
                <a:defRPr/>
              </a:pPr>
              <a:r>
                <a:rPr lang="zh-CN" altLang="en-US" sz="1600" b="1" dirty="0">
                  <a:solidFill>
                    <a:schemeClr val="bg1">
                      <a:lumMod val="50000"/>
                    </a:schemeClr>
                  </a:solidFill>
                  <a:latin typeface="FZHei-B01S" panose="02010601030101010101" pitchFamily="2" charset="-122"/>
                  <a:ea typeface="FZHei-B01S" panose="02010601030101010101" pitchFamily="2" charset="-122"/>
                  <a:sym typeface="FZHei-B01S" panose="02010601030101010101" pitchFamily="2" charset="-122"/>
                </a:rPr>
                <a:t>添加标题</a:t>
              </a:r>
              <a:endParaRPr lang="en-US" sz="1600" b="1" dirty="0">
                <a:solidFill>
                  <a:schemeClr val="bg1">
                    <a:lumMod val="50000"/>
                  </a:schemeClr>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47" name="Text Placeholder 3"/>
            <p:cNvSpPr txBox="1"/>
            <p:nvPr/>
          </p:nvSpPr>
          <p:spPr>
            <a:xfrm>
              <a:off x="5603652" y="1883795"/>
              <a:ext cx="1947726" cy="461641"/>
            </a:xfrm>
            <a:prstGeom prst="rect">
              <a:avLst/>
            </a:prstGeom>
          </p:spPr>
          <p:txBody>
            <a:bodyPr wrap="square" lIns="0" tIns="0" rIns="0" bIns="0" anchor="ctr"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r" defTabSz="1218565">
                <a:spcBef>
                  <a:spcPct val="20000"/>
                </a:spcBef>
                <a:defRPr/>
              </a:pPr>
              <a:r>
                <a:rPr lang="zh-CN" altLang="en-US" sz="1335" dirty="0">
                  <a:solidFill>
                    <a:schemeClr val="bg1">
                      <a:lumMod val="50000"/>
                    </a:schemeClr>
                  </a:solidFill>
                  <a:latin typeface="FZHei-B01S" panose="02010601030101010101" pitchFamily="2" charset="-122"/>
                  <a:ea typeface="FZHei-B01S" panose="02010601030101010101" pitchFamily="2" charset="-122"/>
                  <a:sym typeface="FZHei-B01S" panose="02010601030101010101" pitchFamily="2" charset="-122"/>
                </a:rPr>
                <a:t>您的内容打在这里，或者通过复制您的文本后，在此框中选择粘贴，并选择只保留文字。</a:t>
              </a:r>
              <a:endParaRPr lang="en-US" sz="1335" dirty="0">
                <a:solidFill>
                  <a:schemeClr val="bg1">
                    <a:lumMod val="50000"/>
                  </a:schemeClr>
                </a:solidFill>
                <a:latin typeface="FZHei-B01S" panose="02010601030101010101" pitchFamily="2" charset="-122"/>
                <a:ea typeface="FZHei-B01S" panose="02010601030101010101" pitchFamily="2" charset="-122"/>
                <a:sym typeface="FZHei-B01S" panose="02010601030101010101" pitchFamily="2" charset="-122"/>
              </a:endParaRPr>
            </a:p>
          </p:txBody>
        </p:sp>
      </p:grpSp>
      <p:grpSp>
        <p:nvGrpSpPr>
          <p:cNvPr id="6" name="Group 72"/>
          <p:cNvGrpSpPr/>
          <p:nvPr/>
        </p:nvGrpSpPr>
        <p:grpSpPr>
          <a:xfrm>
            <a:off x="1000036" y="1934639"/>
            <a:ext cx="2596970" cy="862596"/>
            <a:chOff x="5603652" y="1698320"/>
            <a:chExt cx="1947728" cy="647116"/>
          </a:xfrm>
        </p:grpSpPr>
        <p:sp>
          <p:nvSpPr>
            <p:cNvPr id="49" name="Text Placeholder 3"/>
            <p:cNvSpPr txBox="1"/>
            <p:nvPr/>
          </p:nvSpPr>
          <p:spPr>
            <a:xfrm>
              <a:off x="6935826" y="1698320"/>
              <a:ext cx="615554" cy="184714"/>
            </a:xfrm>
            <a:prstGeom prst="rect">
              <a:avLst/>
            </a:prstGeom>
          </p:spPr>
          <p:txBody>
            <a:bodyPr wrap="non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r" defTabSz="1218565">
                <a:spcBef>
                  <a:spcPct val="20000"/>
                </a:spcBef>
                <a:defRPr/>
              </a:pPr>
              <a:r>
                <a:rPr lang="zh-CN" altLang="en-US" sz="1600" b="1" dirty="0">
                  <a:solidFill>
                    <a:schemeClr val="bg1">
                      <a:lumMod val="50000"/>
                    </a:schemeClr>
                  </a:solidFill>
                  <a:latin typeface="FZHei-B01S" panose="02010601030101010101" pitchFamily="2" charset="-122"/>
                  <a:ea typeface="FZHei-B01S" panose="02010601030101010101" pitchFamily="2" charset="-122"/>
                  <a:sym typeface="FZHei-B01S" panose="02010601030101010101" pitchFamily="2" charset="-122"/>
                </a:rPr>
                <a:t>添加标题</a:t>
              </a:r>
              <a:endParaRPr lang="en-US" altLang="zh-CN" sz="1600" b="1" dirty="0">
                <a:solidFill>
                  <a:schemeClr val="bg1">
                    <a:lumMod val="50000"/>
                  </a:schemeClr>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50" name="Text Placeholder 3"/>
            <p:cNvSpPr txBox="1"/>
            <p:nvPr/>
          </p:nvSpPr>
          <p:spPr>
            <a:xfrm>
              <a:off x="5603652" y="1883795"/>
              <a:ext cx="1947726" cy="461641"/>
            </a:xfrm>
            <a:prstGeom prst="rect">
              <a:avLst/>
            </a:prstGeom>
          </p:spPr>
          <p:txBody>
            <a:bodyPr wrap="square" lIns="0" tIns="0" rIns="0" bIns="0" anchor="ctr"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r" defTabSz="1218565">
                <a:spcBef>
                  <a:spcPct val="20000"/>
                </a:spcBef>
                <a:defRPr/>
              </a:pPr>
              <a:r>
                <a:rPr lang="zh-CN" altLang="en-US" sz="1335" dirty="0">
                  <a:solidFill>
                    <a:schemeClr val="bg1">
                      <a:lumMod val="50000"/>
                    </a:schemeClr>
                  </a:solidFill>
                  <a:latin typeface="FZHei-B01S" panose="02010601030101010101" pitchFamily="2" charset="-122"/>
                  <a:ea typeface="FZHei-B01S" panose="02010601030101010101" pitchFamily="2" charset="-122"/>
                  <a:sym typeface="FZHei-B01S" panose="02010601030101010101" pitchFamily="2" charset="-122"/>
                </a:rPr>
                <a:t>您的内容打在这里，或者通过复制您的文本后，在此框中选择粘贴，并选择只保留文字。</a:t>
              </a:r>
              <a:endParaRPr lang="en-US" sz="1335" dirty="0">
                <a:solidFill>
                  <a:schemeClr val="bg1">
                    <a:lumMod val="50000"/>
                  </a:schemeClr>
                </a:solidFill>
                <a:latin typeface="FZHei-B01S" panose="02010601030101010101" pitchFamily="2" charset="-122"/>
                <a:ea typeface="FZHei-B01S" panose="02010601030101010101" pitchFamily="2" charset="-122"/>
                <a:sym typeface="FZHei-B01S" panose="02010601030101010101" pitchFamily="2" charset="-122"/>
              </a:endParaRPr>
            </a:p>
          </p:txBody>
        </p:sp>
      </p:grpSp>
      <p:grpSp>
        <p:nvGrpSpPr>
          <p:cNvPr id="7" name="Group 69"/>
          <p:cNvGrpSpPr/>
          <p:nvPr/>
        </p:nvGrpSpPr>
        <p:grpSpPr>
          <a:xfrm>
            <a:off x="8450541" y="4718597"/>
            <a:ext cx="2596968" cy="866447"/>
            <a:chOff x="5603652" y="1695432"/>
            <a:chExt cx="1947726" cy="650005"/>
          </a:xfrm>
        </p:grpSpPr>
        <p:sp>
          <p:nvSpPr>
            <p:cNvPr id="52" name="Text Placeholder 3"/>
            <p:cNvSpPr txBox="1"/>
            <p:nvPr/>
          </p:nvSpPr>
          <p:spPr>
            <a:xfrm>
              <a:off x="5603652" y="1695432"/>
              <a:ext cx="615554" cy="184714"/>
            </a:xfrm>
            <a:prstGeom prst="rect">
              <a:avLst/>
            </a:prstGeom>
          </p:spPr>
          <p:txBody>
            <a:bodyPr wrap="non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defTabSz="1218565">
                <a:spcBef>
                  <a:spcPct val="20000"/>
                </a:spcBef>
                <a:defRPr/>
              </a:pPr>
              <a:r>
                <a:rPr lang="zh-CN" altLang="en-US" sz="1600" b="1" dirty="0">
                  <a:solidFill>
                    <a:schemeClr val="bg1">
                      <a:lumMod val="50000"/>
                    </a:schemeClr>
                  </a:solidFill>
                  <a:latin typeface="FZHei-B01S" panose="02010601030101010101" pitchFamily="2" charset="-122"/>
                  <a:ea typeface="FZHei-B01S" panose="02010601030101010101" pitchFamily="2" charset="-122"/>
                  <a:sym typeface="FZHei-B01S" panose="02010601030101010101" pitchFamily="2" charset="-122"/>
                </a:rPr>
                <a:t>添加标题</a:t>
              </a:r>
              <a:endParaRPr lang="en-US" sz="1600" b="1" dirty="0">
                <a:solidFill>
                  <a:schemeClr val="bg1">
                    <a:lumMod val="50000"/>
                  </a:schemeClr>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53" name="Text Placeholder 3"/>
            <p:cNvSpPr txBox="1"/>
            <p:nvPr/>
          </p:nvSpPr>
          <p:spPr>
            <a:xfrm>
              <a:off x="5603652" y="1883796"/>
              <a:ext cx="1947726" cy="461641"/>
            </a:xfrm>
            <a:prstGeom prst="rect">
              <a:avLst/>
            </a:prstGeom>
          </p:spPr>
          <p:txBody>
            <a:bodyPr wrap="square" lIns="0" tIns="0" rIns="0" bIns="0" anchor="ctr"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defTabSz="1218565">
                <a:spcBef>
                  <a:spcPct val="20000"/>
                </a:spcBef>
                <a:defRPr/>
              </a:pPr>
              <a:r>
                <a:rPr lang="zh-CN" altLang="en-US" sz="1335" dirty="0">
                  <a:solidFill>
                    <a:schemeClr val="bg1">
                      <a:lumMod val="50000"/>
                    </a:schemeClr>
                  </a:solidFill>
                  <a:latin typeface="FZHei-B01S" panose="02010601030101010101" pitchFamily="2" charset="-122"/>
                  <a:ea typeface="FZHei-B01S" panose="02010601030101010101" pitchFamily="2" charset="-122"/>
                  <a:sym typeface="FZHei-B01S" panose="02010601030101010101" pitchFamily="2" charset="-122"/>
                </a:rPr>
                <a:t>您的内容打在这里，或者通过复制您的文本后，在此框中选择粘贴，并选择只保留文字。</a:t>
              </a:r>
              <a:endParaRPr lang="en-US" sz="1335" dirty="0">
                <a:solidFill>
                  <a:schemeClr val="bg1">
                    <a:lumMod val="50000"/>
                  </a:schemeClr>
                </a:solidFill>
                <a:latin typeface="FZHei-B01S" panose="02010601030101010101" pitchFamily="2" charset="-122"/>
                <a:ea typeface="FZHei-B01S" panose="02010601030101010101" pitchFamily="2" charset="-122"/>
                <a:sym typeface="FZHei-B01S" panose="02010601030101010101" pitchFamily="2" charset="-122"/>
              </a:endParaRPr>
            </a:p>
          </p:txBody>
        </p:sp>
      </p:grpSp>
      <p:sp>
        <p:nvSpPr>
          <p:cNvPr id="35" name="Freeform 62"/>
          <p:cNvSpPr>
            <a:spLocks noEditPoints="1"/>
          </p:cNvSpPr>
          <p:nvPr/>
        </p:nvSpPr>
        <p:spPr bwMode="auto">
          <a:xfrm>
            <a:off x="4057271" y="2172013"/>
            <a:ext cx="440556" cy="443963"/>
          </a:xfrm>
          <a:custGeom>
            <a:avLst/>
            <a:gdLst/>
            <a:ahLst/>
            <a:cxnLst>
              <a:cxn ang="0">
                <a:pos x="58" y="33"/>
              </a:cxn>
              <a:cxn ang="0">
                <a:pos x="57" y="34"/>
              </a:cxn>
              <a:cxn ang="0">
                <a:pos x="50" y="35"/>
              </a:cxn>
              <a:cxn ang="0">
                <a:pos x="49" y="39"/>
              </a:cxn>
              <a:cxn ang="0">
                <a:pos x="53" y="44"/>
              </a:cxn>
              <a:cxn ang="0">
                <a:pos x="53" y="45"/>
              </a:cxn>
              <a:cxn ang="0">
                <a:pos x="53" y="46"/>
              </a:cxn>
              <a:cxn ang="0">
                <a:pos x="45" y="53"/>
              </a:cxn>
              <a:cxn ang="0">
                <a:pos x="44" y="52"/>
              </a:cxn>
              <a:cxn ang="0">
                <a:pos x="39" y="48"/>
              </a:cxn>
              <a:cxn ang="0">
                <a:pos x="36" y="50"/>
              </a:cxn>
              <a:cxn ang="0">
                <a:pos x="34" y="57"/>
              </a:cxn>
              <a:cxn ang="0">
                <a:pos x="33" y="58"/>
              </a:cxn>
              <a:cxn ang="0">
                <a:pos x="25" y="58"/>
              </a:cxn>
              <a:cxn ang="0">
                <a:pos x="23" y="57"/>
              </a:cxn>
              <a:cxn ang="0">
                <a:pos x="22" y="50"/>
              </a:cxn>
              <a:cxn ang="0">
                <a:pos x="19" y="48"/>
              </a:cxn>
              <a:cxn ang="0">
                <a:pos x="14" y="52"/>
              </a:cxn>
              <a:cxn ang="0">
                <a:pos x="13" y="53"/>
              </a:cxn>
              <a:cxn ang="0">
                <a:pos x="12" y="52"/>
              </a:cxn>
              <a:cxn ang="0">
                <a:pos x="5" y="46"/>
              </a:cxn>
              <a:cxn ang="0">
                <a:pos x="5" y="45"/>
              </a:cxn>
              <a:cxn ang="0">
                <a:pos x="5" y="44"/>
              </a:cxn>
              <a:cxn ang="0">
                <a:pos x="9" y="39"/>
              </a:cxn>
              <a:cxn ang="0">
                <a:pos x="8" y="35"/>
              </a:cxn>
              <a:cxn ang="0">
                <a:pos x="1" y="34"/>
              </a:cxn>
              <a:cxn ang="0">
                <a:pos x="0" y="33"/>
              </a:cxn>
              <a:cxn ang="0">
                <a:pos x="0" y="24"/>
              </a:cxn>
              <a:cxn ang="0">
                <a:pos x="1" y="23"/>
              </a:cxn>
              <a:cxn ang="0">
                <a:pos x="8" y="22"/>
              </a:cxn>
              <a:cxn ang="0">
                <a:pos x="9" y="18"/>
              </a:cxn>
              <a:cxn ang="0">
                <a:pos x="5" y="13"/>
              </a:cxn>
              <a:cxn ang="0">
                <a:pos x="5" y="12"/>
              </a:cxn>
              <a:cxn ang="0">
                <a:pos x="5" y="11"/>
              </a:cxn>
              <a:cxn ang="0">
                <a:pos x="13" y="5"/>
              </a:cxn>
              <a:cxn ang="0">
                <a:pos x="14" y="5"/>
              </a:cxn>
              <a:cxn ang="0">
                <a:pos x="19" y="9"/>
              </a:cxn>
              <a:cxn ang="0">
                <a:pos x="22" y="8"/>
              </a:cxn>
              <a:cxn ang="0">
                <a:pos x="23" y="1"/>
              </a:cxn>
              <a:cxn ang="0">
                <a:pos x="25" y="0"/>
              </a:cxn>
              <a:cxn ang="0">
                <a:pos x="33" y="0"/>
              </a:cxn>
              <a:cxn ang="0">
                <a:pos x="34" y="1"/>
              </a:cxn>
              <a:cxn ang="0">
                <a:pos x="36" y="8"/>
              </a:cxn>
              <a:cxn ang="0">
                <a:pos x="39" y="9"/>
              </a:cxn>
              <a:cxn ang="0">
                <a:pos x="44" y="5"/>
              </a:cxn>
              <a:cxn ang="0">
                <a:pos x="45" y="5"/>
              </a:cxn>
              <a:cxn ang="0">
                <a:pos x="46" y="5"/>
              </a:cxn>
              <a:cxn ang="0">
                <a:pos x="52" y="12"/>
              </a:cxn>
              <a:cxn ang="0">
                <a:pos x="53" y="12"/>
              </a:cxn>
              <a:cxn ang="0">
                <a:pos x="52" y="13"/>
              </a:cxn>
              <a:cxn ang="0">
                <a:pos x="48" y="18"/>
              </a:cxn>
              <a:cxn ang="0">
                <a:pos x="50" y="22"/>
              </a:cxn>
              <a:cxn ang="0">
                <a:pos x="57" y="23"/>
              </a:cxn>
              <a:cxn ang="0">
                <a:pos x="58" y="25"/>
              </a:cxn>
              <a:cxn ang="0">
                <a:pos x="58" y="33"/>
              </a:cxn>
              <a:cxn ang="0">
                <a:pos x="29" y="19"/>
              </a:cxn>
              <a:cxn ang="0">
                <a:pos x="19" y="29"/>
              </a:cxn>
              <a:cxn ang="0">
                <a:pos x="29" y="38"/>
              </a:cxn>
              <a:cxn ang="0">
                <a:pos x="39" y="29"/>
              </a:cxn>
              <a:cxn ang="0">
                <a:pos x="29" y="19"/>
              </a:cxn>
            </a:cxnLst>
            <a:rect l="0" t="0" r="r" b="b"/>
            <a:pathLst>
              <a:path w="58" h="58">
                <a:moveTo>
                  <a:pt x="58" y="33"/>
                </a:moveTo>
                <a:cubicBezTo>
                  <a:pt x="58" y="34"/>
                  <a:pt x="58" y="34"/>
                  <a:pt x="57" y="34"/>
                </a:cubicBezTo>
                <a:cubicBezTo>
                  <a:pt x="50" y="35"/>
                  <a:pt x="50" y="35"/>
                  <a:pt x="50" y="35"/>
                </a:cubicBezTo>
                <a:cubicBezTo>
                  <a:pt x="50" y="37"/>
                  <a:pt x="49" y="38"/>
                  <a:pt x="49" y="39"/>
                </a:cubicBezTo>
                <a:cubicBezTo>
                  <a:pt x="50" y="41"/>
                  <a:pt x="51" y="42"/>
                  <a:pt x="53" y="44"/>
                </a:cubicBezTo>
                <a:cubicBezTo>
                  <a:pt x="53" y="44"/>
                  <a:pt x="53" y="45"/>
                  <a:pt x="53" y="45"/>
                </a:cubicBezTo>
                <a:cubicBezTo>
                  <a:pt x="53" y="45"/>
                  <a:pt x="53" y="46"/>
                  <a:pt x="53" y="46"/>
                </a:cubicBezTo>
                <a:cubicBezTo>
                  <a:pt x="52" y="47"/>
                  <a:pt x="47" y="53"/>
                  <a:pt x="45" y="53"/>
                </a:cubicBezTo>
                <a:cubicBezTo>
                  <a:pt x="45" y="53"/>
                  <a:pt x="45" y="53"/>
                  <a:pt x="44" y="52"/>
                </a:cubicBezTo>
                <a:cubicBezTo>
                  <a:pt x="39" y="48"/>
                  <a:pt x="39" y="48"/>
                  <a:pt x="39" y="48"/>
                </a:cubicBezTo>
                <a:cubicBezTo>
                  <a:pt x="38" y="49"/>
                  <a:pt x="37" y="49"/>
                  <a:pt x="36" y="50"/>
                </a:cubicBezTo>
                <a:cubicBezTo>
                  <a:pt x="35" y="52"/>
                  <a:pt x="35" y="55"/>
                  <a:pt x="34" y="57"/>
                </a:cubicBezTo>
                <a:cubicBezTo>
                  <a:pt x="34" y="57"/>
                  <a:pt x="34" y="58"/>
                  <a:pt x="33" y="58"/>
                </a:cubicBezTo>
                <a:cubicBezTo>
                  <a:pt x="25" y="58"/>
                  <a:pt x="25" y="58"/>
                  <a:pt x="25" y="58"/>
                </a:cubicBezTo>
                <a:cubicBezTo>
                  <a:pt x="24" y="58"/>
                  <a:pt x="23" y="57"/>
                  <a:pt x="23" y="57"/>
                </a:cubicBezTo>
                <a:cubicBezTo>
                  <a:pt x="22" y="50"/>
                  <a:pt x="22" y="50"/>
                  <a:pt x="22" y="50"/>
                </a:cubicBezTo>
                <a:cubicBezTo>
                  <a:pt x="21" y="49"/>
                  <a:pt x="20" y="49"/>
                  <a:pt x="19" y="48"/>
                </a:cubicBezTo>
                <a:cubicBezTo>
                  <a:pt x="14" y="52"/>
                  <a:pt x="14" y="52"/>
                  <a:pt x="14" y="52"/>
                </a:cubicBezTo>
                <a:cubicBezTo>
                  <a:pt x="13" y="53"/>
                  <a:pt x="13" y="53"/>
                  <a:pt x="13" y="53"/>
                </a:cubicBezTo>
                <a:cubicBezTo>
                  <a:pt x="12" y="53"/>
                  <a:pt x="12" y="53"/>
                  <a:pt x="12" y="52"/>
                </a:cubicBezTo>
                <a:cubicBezTo>
                  <a:pt x="10" y="50"/>
                  <a:pt x="7" y="48"/>
                  <a:pt x="5" y="46"/>
                </a:cubicBezTo>
                <a:cubicBezTo>
                  <a:pt x="5" y="46"/>
                  <a:pt x="5" y="45"/>
                  <a:pt x="5" y="45"/>
                </a:cubicBezTo>
                <a:cubicBezTo>
                  <a:pt x="5" y="45"/>
                  <a:pt x="5" y="44"/>
                  <a:pt x="5" y="44"/>
                </a:cubicBezTo>
                <a:cubicBezTo>
                  <a:pt x="7" y="42"/>
                  <a:pt x="8" y="41"/>
                  <a:pt x="9" y="39"/>
                </a:cubicBezTo>
                <a:cubicBezTo>
                  <a:pt x="9" y="38"/>
                  <a:pt x="8" y="37"/>
                  <a:pt x="8" y="35"/>
                </a:cubicBezTo>
                <a:cubicBezTo>
                  <a:pt x="1" y="34"/>
                  <a:pt x="1" y="34"/>
                  <a:pt x="1" y="34"/>
                </a:cubicBezTo>
                <a:cubicBezTo>
                  <a:pt x="0" y="34"/>
                  <a:pt x="0" y="33"/>
                  <a:pt x="0" y="33"/>
                </a:cubicBezTo>
                <a:cubicBezTo>
                  <a:pt x="0" y="24"/>
                  <a:pt x="0" y="24"/>
                  <a:pt x="0" y="24"/>
                </a:cubicBezTo>
                <a:cubicBezTo>
                  <a:pt x="0" y="24"/>
                  <a:pt x="0" y="23"/>
                  <a:pt x="1" y="23"/>
                </a:cubicBezTo>
                <a:cubicBezTo>
                  <a:pt x="8" y="22"/>
                  <a:pt x="8" y="22"/>
                  <a:pt x="8" y="22"/>
                </a:cubicBezTo>
                <a:cubicBezTo>
                  <a:pt x="8" y="21"/>
                  <a:pt x="9" y="20"/>
                  <a:pt x="9" y="18"/>
                </a:cubicBezTo>
                <a:cubicBezTo>
                  <a:pt x="8" y="17"/>
                  <a:pt x="7" y="15"/>
                  <a:pt x="5" y="13"/>
                </a:cubicBezTo>
                <a:cubicBezTo>
                  <a:pt x="5" y="13"/>
                  <a:pt x="5" y="13"/>
                  <a:pt x="5" y="12"/>
                </a:cubicBezTo>
                <a:cubicBezTo>
                  <a:pt x="5" y="12"/>
                  <a:pt x="5" y="12"/>
                  <a:pt x="5" y="11"/>
                </a:cubicBezTo>
                <a:cubicBezTo>
                  <a:pt x="6" y="10"/>
                  <a:pt x="11" y="5"/>
                  <a:pt x="13" y="5"/>
                </a:cubicBezTo>
                <a:cubicBezTo>
                  <a:pt x="13" y="5"/>
                  <a:pt x="13" y="5"/>
                  <a:pt x="14" y="5"/>
                </a:cubicBezTo>
                <a:cubicBezTo>
                  <a:pt x="19" y="9"/>
                  <a:pt x="19" y="9"/>
                  <a:pt x="19" y="9"/>
                </a:cubicBezTo>
                <a:cubicBezTo>
                  <a:pt x="20" y="9"/>
                  <a:pt x="21" y="8"/>
                  <a:pt x="22" y="8"/>
                </a:cubicBezTo>
                <a:cubicBezTo>
                  <a:pt x="22" y="5"/>
                  <a:pt x="23" y="3"/>
                  <a:pt x="23" y="1"/>
                </a:cubicBezTo>
                <a:cubicBezTo>
                  <a:pt x="23" y="0"/>
                  <a:pt x="24" y="0"/>
                  <a:pt x="25" y="0"/>
                </a:cubicBezTo>
                <a:cubicBezTo>
                  <a:pt x="33" y="0"/>
                  <a:pt x="33" y="0"/>
                  <a:pt x="33" y="0"/>
                </a:cubicBezTo>
                <a:cubicBezTo>
                  <a:pt x="34" y="0"/>
                  <a:pt x="34" y="0"/>
                  <a:pt x="34" y="1"/>
                </a:cubicBezTo>
                <a:cubicBezTo>
                  <a:pt x="36" y="8"/>
                  <a:pt x="36" y="8"/>
                  <a:pt x="36" y="8"/>
                </a:cubicBezTo>
                <a:cubicBezTo>
                  <a:pt x="37" y="8"/>
                  <a:pt x="38" y="9"/>
                  <a:pt x="39" y="9"/>
                </a:cubicBezTo>
                <a:cubicBezTo>
                  <a:pt x="44" y="5"/>
                  <a:pt x="44" y="5"/>
                  <a:pt x="44" y="5"/>
                </a:cubicBezTo>
                <a:cubicBezTo>
                  <a:pt x="45" y="5"/>
                  <a:pt x="45" y="5"/>
                  <a:pt x="45" y="5"/>
                </a:cubicBezTo>
                <a:cubicBezTo>
                  <a:pt x="46" y="5"/>
                  <a:pt x="46" y="5"/>
                  <a:pt x="46" y="5"/>
                </a:cubicBezTo>
                <a:cubicBezTo>
                  <a:pt x="48" y="7"/>
                  <a:pt x="51" y="9"/>
                  <a:pt x="52" y="12"/>
                </a:cubicBezTo>
                <a:cubicBezTo>
                  <a:pt x="53" y="12"/>
                  <a:pt x="53" y="12"/>
                  <a:pt x="53" y="12"/>
                </a:cubicBezTo>
                <a:cubicBezTo>
                  <a:pt x="53" y="13"/>
                  <a:pt x="53" y="13"/>
                  <a:pt x="52" y="13"/>
                </a:cubicBezTo>
                <a:cubicBezTo>
                  <a:pt x="51" y="15"/>
                  <a:pt x="50" y="17"/>
                  <a:pt x="48" y="18"/>
                </a:cubicBezTo>
                <a:cubicBezTo>
                  <a:pt x="49" y="20"/>
                  <a:pt x="50" y="21"/>
                  <a:pt x="50" y="22"/>
                </a:cubicBezTo>
                <a:cubicBezTo>
                  <a:pt x="57" y="23"/>
                  <a:pt x="57" y="23"/>
                  <a:pt x="57" y="23"/>
                </a:cubicBezTo>
                <a:cubicBezTo>
                  <a:pt x="58" y="23"/>
                  <a:pt x="58" y="24"/>
                  <a:pt x="58" y="25"/>
                </a:cubicBezTo>
                <a:lnTo>
                  <a:pt x="58" y="33"/>
                </a:lnTo>
                <a:close/>
                <a:moveTo>
                  <a:pt x="29" y="19"/>
                </a:moveTo>
                <a:cubicBezTo>
                  <a:pt x="24" y="19"/>
                  <a:pt x="19" y="23"/>
                  <a:pt x="19" y="29"/>
                </a:cubicBezTo>
                <a:cubicBezTo>
                  <a:pt x="19" y="34"/>
                  <a:pt x="24" y="38"/>
                  <a:pt x="29" y="38"/>
                </a:cubicBezTo>
                <a:cubicBezTo>
                  <a:pt x="34" y="38"/>
                  <a:pt x="39" y="34"/>
                  <a:pt x="39" y="29"/>
                </a:cubicBezTo>
                <a:cubicBezTo>
                  <a:pt x="39" y="23"/>
                  <a:pt x="34" y="19"/>
                  <a:pt x="29" y="19"/>
                </a:cubicBezTo>
                <a:close/>
              </a:path>
            </a:pathLst>
          </a:custGeom>
          <a:solidFill>
            <a:schemeClr val="bg1"/>
          </a:solidFill>
          <a:ln w="9525">
            <a:noFill/>
            <a:round/>
          </a:ln>
        </p:spPr>
        <p:txBody>
          <a:bodyPr vert="horz" wrap="square" lIns="121904" tIns="60952" rIns="121904" bIns="60952" numCol="1" anchor="t" anchorCtr="0" compatLnSpc="1"/>
          <a:lstStyle/>
          <a:p>
            <a:endParaRPr lang="en-US" sz="3600">
              <a:solidFill>
                <a:schemeClr val="bg1">
                  <a:lumMod val="50000"/>
                </a:schemeClr>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36" name="Freeform 66"/>
          <p:cNvSpPr>
            <a:spLocks noEditPoints="1"/>
          </p:cNvSpPr>
          <p:nvPr/>
        </p:nvSpPr>
        <p:spPr bwMode="auto">
          <a:xfrm>
            <a:off x="3638105" y="3544036"/>
            <a:ext cx="563065" cy="436624"/>
          </a:xfrm>
          <a:custGeom>
            <a:avLst/>
            <a:gdLst/>
            <a:ahLst/>
            <a:cxnLst>
              <a:cxn ang="0">
                <a:pos x="29" y="41"/>
              </a:cxn>
              <a:cxn ang="0">
                <a:pos x="22" y="40"/>
              </a:cxn>
              <a:cxn ang="0">
                <a:pos x="11" y="45"/>
              </a:cxn>
              <a:cxn ang="0">
                <a:pos x="7" y="46"/>
              </a:cxn>
              <a:cxn ang="0">
                <a:pos x="7" y="46"/>
              </a:cxn>
              <a:cxn ang="0">
                <a:pos x="6" y="45"/>
              </a:cxn>
              <a:cxn ang="0">
                <a:pos x="6" y="43"/>
              </a:cxn>
              <a:cxn ang="0">
                <a:pos x="11" y="36"/>
              </a:cxn>
              <a:cxn ang="0">
                <a:pos x="0" y="20"/>
              </a:cxn>
              <a:cxn ang="0">
                <a:pos x="29" y="0"/>
              </a:cxn>
              <a:cxn ang="0">
                <a:pos x="57" y="20"/>
              </a:cxn>
              <a:cxn ang="0">
                <a:pos x="29" y="41"/>
              </a:cxn>
              <a:cxn ang="0">
                <a:pos x="62" y="47"/>
              </a:cxn>
              <a:cxn ang="0">
                <a:pos x="66" y="53"/>
              </a:cxn>
              <a:cxn ang="0">
                <a:pos x="67" y="55"/>
              </a:cxn>
              <a:cxn ang="0">
                <a:pos x="66" y="56"/>
              </a:cxn>
              <a:cxn ang="0">
                <a:pos x="62" y="55"/>
              </a:cxn>
              <a:cxn ang="0">
                <a:pos x="51" y="50"/>
              </a:cxn>
              <a:cxn ang="0">
                <a:pos x="44" y="51"/>
              </a:cxn>
              <a:cxn ang="0">
                <a:pos x="25" y="46"/>
              </a:cxn>
              <a:cxn ang="0">
                <a:pos x="29" y="46"/>
              </a:cxn>
              <a:cxn ang="0">
                <a:pos x="52" y="39"/>
              </a:cxn>
              <a:cxn ang="0">
                <a:pos x="62" y="20"/>
              </a:cxn>
              <a:cxn ang="0">
                <a:pos x="61" y="14"/>
              </a:cxn>
              <a:cxn ang="0">
                <a:pos x="72" y="30"/>
              </a:cxn>
              <a:cxn ang="0">
                <a:pos x="62" y="47"/>
              </a:cxn>
            </a:cxnLst>
            <a:rect l="0" t="0" r="r" b="b"/>
            <a:pathLst>
              <a:path w="72" h="56">
                <a:moveTo>
                  <a:pt x="29" y="41"/>
                </a:moveTo>
                <a:cubicBezTo>
                  <a:pt x="26" y="41"/>
                  <a:pt x="24" y="40"/>
                  <a:pt x="22" y="40"/>
                </a:cubicBezTo>
                <a:cubicBezTo>
                  <a:pt x="18" y="42"/>
                  <a:pt x="15" y="44"/>
                  <a:pt x="11" y="45"/>
                </a:cubicBezTo>
                <a:cubicBezTo>
                  <a:pt x="9" y="45"/>
                  <a:pt x="8" y="46"/>
                  <a:pt x="7" y="46"/>
                </a:cubicBezTo>
                <a:cubicBezTo>
                  <a:pt x="7" y="46"/>
                  <a:pt x="7" y="46"/>
                  <a:pt x="7" y="46"/>
                </a:cubicBezTo>
                <a:cubicBezTo>
                  <a:pt x="6" y="46"/>
                  <a:pt x="6" y="45"/>
                  <a:pt x="6" y="45"/>
                </a:cubicBezTo>
                <a:cubicBezTo>
                  <a:pt x="5" y="44"/>
                  <a:pt x="6" y="43"/>
                  <a:pt x="6" y="43"/>
                </a:cubicBezTo>
                <a:cubicBezTo>
                  <a:pt x="8" y="41"/>
                  <a:pt x="10" y="40"/>
                  <a:pt x="11" y="36"/>
                </a:cubicBezTo>
                <a:cubicBezTo>
                  <a:pt x="5" y="32"/>
                  <a:pt x="0" y="27"/>
                  <a:pt x="0" y="20"/>
                </a:cubicBezTo>
                <a:cubicBezTo>
                  <a:pt x="0" y="9"/>
                  <a:pt x="13" y="0"/>
                  <a:pt x="29" y="0"/>
                </a:cubicBezTo>
                <a:cubicBezTo>
                  <a:pt x="44" y="0"/>
                  <a:pt x="57" y="9"/>
                  <a:pt x="57" y="20"/>
                </a:cubicBezTo>
                <a:cubicBezTo>
                  <a:pt x="57" y="32"/>
                  <a:pt x="44" y="41"/>
                  <a:pt x="29" y="41"/>
                </a:cubicBezTo>
                <a:close/>
                <a:moveTo>
                  <a:pt x="62" y="47"/>
                </a:moveTo>
                <a:cubicBezTo>
                  <a:pt x="63" y="50"/>
                  <a:pt x="65" y="51"/>
                  <a:pt x="66" y="53"/>
                </a:cubicBezTo>
                <a:cubicBezTo>
                  <a:pt x="67" y="54"/>
                  <a:pt x="67" y="54"/>
                  <a:pt x="67" y="55"/>
                </a:cubicBezTo>
                <a:cubicBezTo>
                  <a:pt x="67" y="56"/>
                  <a:pt x="67" y="56"/>
                  <a:pt x="66" y="56"/>
                </a:cubicBezTo>
                <a:cubicBezTo>
                  <a:pt x="65" y="56"/>
                  <a:pt x="63" y="56"/>
                  <a:pt x="62" y="55"/>
                </a:cubicBezTo>
                <a:cubicBezTo>
                  <a:pt x="58" y="54"/>
                  <a:pt x="55" y="53"/>
                  <a:pt x="51" y="50"/>
                </a:cubicBezTo>
                <a:cubicBezTo>
                  <a:pt x="49" y="51"/>
                  <a:pt x="47" y="51"/>
                  <a:pt x="44" y="51"/>
                </a:cubicBezTo>
                <a:cubicBezTo>
                  <a:pt x="37" y="51"/>
                  <a:pt x="30" y="49"/>
                  <a:pt x="25" y="46"/>
                </a:cubicBezTo>
                <a:cubicBezTo>
                  <a:pt x="26" y="46"/>
                  <a:pt x="28" y="46"/>
                  <a:pt x="29" y="46"/>
                </a:cubicBezTo>
                <a:cubicBezTo>
                  <a:pt x="37" y="46"/>
                  <a:pt x="46" y="43"/>
                  <a:pt x="52" y="39"/>
                </a:cubicBezTo>
                <a:cubicBezTo>
                  <a:pt x="58" y="34"/>
                  <a:pt x="62" y="27"/>
                  <a:pt x="62" y="20"/>
                </a:cubicBezTo>
                <a:cubicBezTo>
                  <a:pt x="62" y="18"/>
                  <a:pt x="62" y="16"/>
                  <a:pt x="61" y="14"/>
                </a:cubicBezTo>
                <a:cubicBezTo>
                  <a:pt x="68" y="18"/>
                  <a:pt x="72" y="24"/>
                  <a:pt x="72" y="30"/>
                </a:cubicBezTo>
                <a:cubicBezTo>
                  <a:pt x="72" y="37"/>
                  <a:pt x="68" y="43"/>
                  <a:pt x="62" y="47"/>
                </a:cubicBezTo>
                <a:close/>
              </a:path>
            </a:pathLst>
          </a:custGeom>
          <a:solidFill>
            <a:schemeClr val="bg1"/>
          </a:solidFill>
          <a:ln w="9525">
            <a:noFill/>
            <a:round/>
          </a:ln>
        </p:spPr>
        <p:txBody>
          <a:bodyPr vert="horz" wrap="square" lIns="121904" tIns="60952" rIns="121904" bIns="60952" numCol="1" anchor="t" anchorCtr="0" compatLnSpc="1"/>
          <a:lstStyle/>
          <a:p>
            <a:endParaRPr lang="en-US" sz="3600">
              <a:solidFill>
                <a:schemeClr val="bg1">
                  <a:lumMod val="50000"/>
                </a:schemeClr>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39" name="Freeform 6"/>
          <p:cNvSpPr>
            <a:spLocks noEditPoints="1"/>
          </p:cNvSpPr>
          <p:nvPr/>
        </p:nvSpPr>
        <p:spPr bwMode="auto">
          <a:xfrm>
            <a:off x="4055339" y="4993749"/>
            <a:ext cx="487391" cy="381337"/>
          </a:xfrm>
          <a:custGeom>
            <a:avLst/>
            <a:gdLst/>
            <a:ahLst/>
            <a:cxnLst>
              <a:cxn ang="0">
                <a:pos x="64" y="48"/>
              </a:cxn>
              <a:cxn ang="0">
                <a:pos x="61" y="50"/>
              </a:cxn>
              <a:cxn ang="0">
                <a:pos x="2" y="50"/>
              </a:cxn>
              <a:cxn ang="0">
                <a:pos x="0" y="48"/>
              </a:cxn>
              <a:cxn ang="0">
                <a:pos x="0" y="43"/>
              </a:cxn>
              <a:cxn ang="0">
                <a:pos x="2" y="41"/>
              </a:cxn>
              <a:cxn ang="0">
                <a:pos x="61" y="41"/>
              </a:cxn>
              <a:cxn ang="0">
                <a:pos x="64" y="43"/>
              </a:cxn>
              <a:cxn ang="0">
                <a:pos x="64" y="48"/>
              </a:cxn>
              <a:cxn ang="0">
                <a:pos x="59" y="20"/>
              </a:cxn>
              <a:cxn ang="0">
                <a:pos x="57" y="23"/>
              </a:cxn>
              <a:cxn ang="0">
                <a:pos x="7" y="23"/>
              </a:cxn>
              <a:cxn ang="0">
                <a:pos x="4" y="20"/>
              </a:cxn>
              <a:cxn ang="0">
                <a:pos x="4" y="16"/>
              </a:cxn>
              <a:cxn ang="0">
                <a:pos x="7" y="13"/>
              </a:cxn>
              <a:cxn ang="0">
                <a:pos x="57" y="13"/>
              </a:cxn>
              <a:cxn ang="0">
                <a:pos x="59" y="16"/>
              </a:cxn>
              <a:cxn ang="0">
                <a:pos x="59" y="20"/>
              </a:cxn>
              <a:cxn ang="0">
                <a:pos x="50" y="34"/>
              </a:cxn>
              <a:cxn ang="0">
                <a:pos x="48" y="36"/>
              </a:cxn>
              <a:cxn ang="0">
                <a:pos x="16" y="36"/>
              </a:cxn>
              <a:cxn ang="0">
                <a:pos x="13" y="34"/>
              </a:cxn>
              <a:cxn ang="0">
                <a:pos x="13" y="29"/>
              </a:cxn>
              <a:cxn ang="0">
                <a:pos x="16" y="27"/>
              </a:cxn>
              <a:cxn ang="0">
                <a:pos x="48" y="27"/>
              </a:cxn>
              <a:cxn ang="0">
                <a:pos x="50" y="29"/>
              </a:cxn>
              <a:cxn ang="0">
                <a:pos x="50" y="34"/>
              </a:cxn>
              <a:cxn ang="0">
                <a:pos x="45" y="7"/>
              </a:cxn>
              <a:cxn ang="0">
                <a:pos x="43" y="9"/>
              </a:cxn>
              <a:cxn ang="0">
                <a:pos x="20" y="9"/>
              </a:cxn>
              <a:cxn ang="0">
                <a:pos x="18" y="7"/>
              </a:cxn>
              <a:cxn ang="0">
                <a:pos x="18" y="2"/>
              </a:cxn>
              <a:cxn ang="0">
                <a:pos x="20" y="0"/>
              </a:cxn>
              <a:cxn ang="0">
                <a:pos x="43" y="0"/>
              </a:cxn>
              <a:cxn ang="0">
                <a:pos x="45" y="2"/>
              </a:cxn>
              <a:cxn ang="0">
                <a:pos x="45" y="7"/>
              </a:cxn>
            </a:cxnLst>
            <a:rect l="0" t="0" r="r" b="b"/>
            <a:pathLst>
              <a:path w="64" h="50">
                <a:moveTo>
                  <a:pt x="64" y="48"/>
                </a:moveTo>
                <a:cubicBezTo>
                  <a:pt x="64" y="49"/>
                  <a:pt x="63" y="50"/>
                  <a:pt x="61" y="50"/>
                </a:cubicBezTo>
                <a:cubicBezTo>
                  <a:pt x="2" y="50"/>
                  <a:pt x="2" y="50"/>
                  <a:pt x="2" y="50"/>
                </a:cubicBezTo>
                <a:cubicBezTo>
                  <a:pt x="1" y="50"/>
                  <a:pt x="0" y="49"/>
                  <a:pt x="0" y="48"/>
                </a:cubicBezTo>
                <a:cubicBezTo>
                  <a:pt x="0" y="43"/>
                  <a:pt x="0" y="43"/>
                  <a:pt x="0" y="43"/>
                </a:cubicBezTo>
                <a:cubicBezTo>
                  <a:pt x="0" y="42"/>
                  <a:pt x="1" y="41"/>
                  <a:pt x="2" y="41"/>
                </a:cubicBezTo>
                <a:cubicBezTo>
                  <a:pt x="61" y="41"/>
                  <a:pt x="61" y="41"/>
                  <a:pt x="61" y="41"/>
                </a:cubicBezTo>
                <a:cubicBezTo>
                  <a:pt x="63" y="41"/>
                  <a:pt x="64" y="42"/>
                  <a:pt x="64" y="43"/>
                </a:cubicBezTo>
                <a:lnTo>
                  <a:pt x="64" y="48"/>
                </a:lnTo>
                <a:close/>
                <a:moveTo>
                  <a:pt x="59" y="20"/>
                </a:moveTo>
                <a:cubicBezTo>
                  <a:pt x="59" y="22"/>
                  <a:pt x="58" y="23"/>
                  <a:pt x="57" y="23"/>
                </a:cubicBezTo>
                <a:cubicBezTo>
                  <a:pt x="7" y="23"/>
                  <a:pt x="7" y="23"/>
                  <a:pt x="7" y="23"/>
                </a:cubicBezTo>
                <a:cubicBezTo>
                  <a:pt x="5" y="23"/>
                  <a:pt x="4" y="22"/>
                  <a:pt x="4" y="20"/>
                </a:cubicBezTo>
                <a:cubicBezTo>
                  <a:pt x="4" y="16"/>
                  <a:pt x="4" y="16"/>
                  <a:pt x="4" y="16"/>
                </a:cubicBezTo>
                <a:cubicBezTo>
                  <a:pt x="4" y="14"/>
                  <a:pt x="5" y="13"/>
                  <a:pt x="7" y="13"/>
                </a:cubicBezTo>
                <a:cubicBezTo>
                  <a:pt x="57" y="13"/>
                  <a:pt x="57" y="13"/>
                  <a:pt x="57" y="13"/>
                </a:cubicBezTo>
                <a:cubicBezTo>
                  <a:pt x="58" y="13"/>
                  <a:pt x="59" y="14"/>
                  <a:pt x="59" y="16"/>
                </a:cubicBezTo>
                <a:lnTo>
                  <a:pt x="59" y="20"/>
                </a:lnTo>
                <a:close/>
                <a:moveTo>
                  <a:pt x="50" y="34"/>
                </a:moveTo>
                <a:cubicBezTo>
                  <a:pt x="50" y="35"/>
                  <a:pt x="49" y="36"/>
                  <a:pt x="48" y="36"/>
                </a:cubicBezTo>
                <a:cubicBezTo>
                  <a:pt x="16" y="36"/>
                  <a:pt x="16" y="36"/>
                  <a:pt x="16" y="36"/>
                </a:cubicBezTo>
                <a:cubicBezTo>
                  <a:pt x="15" y="36"/>
                  <a:pt x="13" y="35"/>
                  <a:pt x="13" y="34"/>
                </a:cubicBezTo>
                <a:cubicBezTo>
                  <a:pt x="13" y="29"/>
                  <a:pt x="13" y="29"/>
                  <a:pt x="13" y="29"/>
                </a:cubicBezTo>
                <a:cubicBezTo>
                  <a:pt x="13" y="28"/>
                  <a:pt x="15" y="27"/>
                  <a:pt x="16" y="27"/>
                </a:cubicBezTo>
                <a:cubicBezTo>
                  <a:pt x="48" y="27"/>
                  <a:pt x="48" y="27"/>
                  <a:pt x="48" y="27"/>
                </a:cubicBezTo>
                <a:cubicBezTo>
                  <a:pt x="49" y="27"/>
                  <a:pt x="50" y="28"/>
                  <a:pt x="50" y="29"/>
                </a:cubicBezTo>
                <a:lnTo>
                  <a:pt x="50" y="34"/>
                </a:lnTo>
                <a:close/>
                <a:moveTo>
                  <a:pt x="45" y="7"/>
                </a:moveTo>
                <a:cubicBezTo>
                  <a:pt x="45" y="8"/>
                  <a:pt x="44" y="9"/>
                  <a:pt x="43" y="9"/>
                </a:cubicBezTo>
                <a:cubicBezTo>
                  <a:pt x="20" y="9"/>
                  <a:pt x="20" y="9"/>
                  <a:pt x="20" y="9"/>
                </a:cubicBezTo>
                <a:cubicBezTo>
                  <a:pt x="19" y="9"/>
                  <a:pt x="18" y="8"/>
                  <a:pt x="18" y="7"/>
                </a:cubicBezTo>
                <a:cubicBezTo>
                  <a:pt x="18" y="2"/>
                  <a:pt x="18" y="2"/>
                  <a:pt x="18" y="2"/>
                </a:cubicBezTo>
                <a:cubicBezTo>
                  <a:pt x="18" y="1"/>
                  <a:pt x="19" y="0"/>
                  <a:pt x="20" y="0"/>
                </a:cubicBezTo>
                <a:cubicBezTo>
                  <a:pt x="43" y="0"/>
                  <a:pt x="43" y="0"/>
                  <a:pt x="43" y="0"/>
                </a:cubicBezTo>
                <a:cubicBezTo>
                  <a:pt x="44" y="0"/>
                  <a:pt x="45" y="1"/>
                  <a:pt x="45" y="2"/>
                </a:cubicBezTo>
                <a:lnTo>
                  <a:pt x="45" y="7"/>
                </a:lnTo>
                <a:close/>
              </a:path>
            </a:pathLst>
          </a:custGeom>
          <a:solidFill>
            <a:schemeClr val="bg1"/>
          </a:solidFill>
          <a:ln w="9525">
            <a:noFill/>
            <a:round/>
          </a:ln>
        </p:spPr>
        <p:txBody>
          <a:bodyPr vert="horz" wrap="square" lIns="121904" tIns="60952" rIns="121904" bIns="60952" numCol="1" anchor="t" anchorCtr="0" compatLnSpc="1"/>
          <a:lstStyle/>
          <a:p>
            <a:endParaRPr lang="en-US" sz="3600">
              <a:solidFill>
                <a:schemeClr val="bg1">
                  <a:lumMod val="50000"/>
                </a:schemeClr>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42" name="Freeform 57"/>
          <p:cNvSpPr>
            <a:spLocks noEditPoints="1"/>
          </p:cNvSpPr>
          <p:nvPr/>
        </p:nvSpPr>
        <p:spPr bwMode="auto">
          <a:xfrm>
            <a:off x="7587789" y="2229153"/>
            <a:ext cx="378563" cy="335519"/>
          </a:xfrm>
          <a:custGeom>
            <a:avLst/>
            <a:gdLst/>
            <a:ahLst/>
            <a:cxnLst>
              <a:cxn ang="0">
                <a:pos x="7" y="9"/>
              </a:cxn>
              <a:cxn ang="0">
                <a:pos x="7" y="57"/>
              </a:cxn>
              <a:cxn ang="0">
                <a:pos x="6" y="58"/>
              </a:cxn>
              <a:cxn ang="0">
                <a:pos x="4" y="58"/>
              </a:cxn>
              <a:cxn ang="0">
                <a:pos x="2" y="57"/>
              </a:cxn>
              <a:cxn ang="0">
                <a:pos x="2" y="9"/>
              </a:cxn>
              <a:cxn ang="0">
                <a:pos x="0" y="4"/>
              </a:cxn>
              <a:cxn ang="0">
                <a:pos x="5" y="0"/>
              </a:cxn>
              <a:cxn ang="0">
                <a:pos x="10" y="4"/>
              </a:cxn>
              <a:cxn ang="0">
                <a:pos x="7" y="9"/>
              </a:cxn>
              <a:cxn ang="0">
                <a:pos x="65" y="36"/>
              </a:cxn>
              <a:cxn ang="0">
                <a:pos x="63" y="38"/>
              </a:cxn>
              <a:cxn ang="0">
                <a:pos x="49" y="43"/>
              </a:cxn>
              <a:cxn ang="0">
                <a:pos x="31" y="37"/>
              </a:cxn>
              <a:cxn ang="0">
                <a:pos x="13" y="43"/>
              </a:cxn>
              <a:cxn ang="0">
                <a:pos x="12" y="43"/>
              </a:cxn>
              <a:cxn ang="0">
                <a:pos x="10" y="41"/>
              </a:cxn>
              <a:cxn ang="0">
                <a:pos x="10" y="13"/>
              </a:cxn>
              <a:cxn ang="0">
                <a:pos x="11" y="11"/>
              </a:cxn>
              <a:cxn ang="0">
                <a:pos x="14" y="9"/>
              </a:cxn>
              <a:cxn ang="0">
                <a:pos x="30" y="4"/>
              </a:cxn>
              <a:cxn ang="0">
                <a:pos x="46" y="9"/>
              </a:cxn>
              <a:cxn ang="0">
                <a:pos x="49" y="10"/>
              </a:cxn>
              <a:cxn ang="0">
                <a:pos x="63" y="4"/>
              </a:cxn>
              <a:cxn ang="0">
                <a:pos x="65" y="7"/>
              </a:cxn>
              <a:cxn ang="0">
                <a:pos x="65" y="36"/>
              </a:cxn>
            </a:cxnLst>
            <a:rect l="0" t="0" r="r" b="b"/>
            <a:pathLst>
              <a:path w="65" h="58">
                <a:moveTo>
                  <a:pt x="7" y="9"/>
                </a:moveTo>
                <a:cubicBezTo>
                  <a:pt x="7" y="57"/>
                  <a:pt x="7" y="57"/>
                  <a:pt x="7" y="57"/>
                </a:cubicBezTo>
                <a:cubicBezTo>
                  <a:pt x="7" y="57"/>
                  <a:pt x="7" y="58"/>
                  <a:pt x="6" y="58"/>
                </a:cubicBezTo>
                <a:cubicBezTo>
                  <a:pt x="4" y="58"/>
                  <a:pt x="4" y="58"/>
                  <a:pt x="4" y="58"/>
                </a:cubicBezTo>
                <a:cubicBezTo>
                  <a:pt x="3" y="58"/>
                  <a:pt x="2" y="57"/>
                  <a:pt x="2" y="57"/>
                </a:cubicBezTo>
                <a:cubicBezTo>
                  <a:pt x="2" y="9"/>
                  <a:pt x="2" y="9"/>
                  <a:pt x="2" y="9"/>
                </a:cubicBezTo>
                <a:cubicBezTo>
                  <a:pt x="1" y="8"/>
                  <a:pt x="0" y="6"/>
                  <a:pt x="0" y="4"/>
                </a:cubicBezTo>
                <a:cubicBezTo>
                  <a:pt x="0" y="2"/>
                  <a:pt x="2" y="0"/>
                  <a:pt x="5" y="0"/>
                </a:cubicBezTo>
                <a:cubicBezTo>
                  <a:pt x="7" y="0"/>
                  <a:pt x="10" y="2"/>
                  <a:pt x="10" y="4"/>
                </a:cubicBezTo>
                <a:cubicBezTo>
                  <a:pt x="10" y="6"/>
                  <a:pt x="9" y="8"/>
                  <a:pt x="7" y="9"/>
                </a:cubicBezTo>
                <a:close/>
                <a:moveTo>
                  <a:pt x="65" y="36"/>
                </a:moveTo>
                <a:cubicBezTo>
                  <a:pt x="65" y="37"/>
                  <a:pt x="65" y="38"/>
                  <a:pt x="63" y="38"/>
                </a:cubicBezTo>
                <a:cubicBezTo>
                  <a:pt x="59" y="41"/>
                  <a:pt x="54" y="43"/>
                  <a:pt x="49" y="43"/>
                </a:cubicBezTo>
                <a:cubicBezTo>
                  <a:pt x="43" y="43"/>
                  <a:pt x="39" y="37"/>
                  <a:pt x="31" y="37"/>
                </a:cubicBezTo>
                <a:cubicBezTo>
                  <a:pt x="25" y="37"/>
                  <a:pt x="19" y="40"/>
                  <a:pt x="13" y="43"/>
                </a:cubicBezTo>
                <a:cubicBezTo>
                  <a:pt x="13" y="43"/>
                  <a:pt x="12" y="43"/>
                  <a:pt x="12" y="43"/>
                </a:cubicBezTo>
                <a:cubicBezTo>
                  <a:pt x="11" y="43"/>
                  <a:pt x="10" y="42"/>
                  <a:pt x="10" y="41"/>
                </a:cubicBezTo>
                <a:cubicBezTo>
                  <a:pt x="10" y="13"/>
                  <a:pt x="10" y="13"/>
                  <a:pt x="10" y="13"/>
                </a:cubicBezTo>
                <a:cubicBezTo>
                  <a:pt x="10" y="12"/>
                  <a:pt x="10" y="11"/>
                  <a:pt x="11" y="11"/>
                </a:cubicBezTo>
                <a:cubicBezTo>
                  <a:pt x="12" y="10"/>
                  <a:pt x="13" y="9"/>
                  <a:pt x="14" y="9"/>
                </a:cubicBezTo>
                <a:cubicBezTo>
                  <a:pt x="19" y="7"/>
                  <a:pt x="24" y="4"/>
                  <a:pt x="30" y="4"/>
                </a:cubicBezTo>
                <a:cubicBezTo>
                  <a:pt x="36" y="4"/>
                  <a:pt x="40" y="6"/>
                  <a:pt x="46" y="9"/>
                </a:cubicBezTo>
                <a:cubicBezTo>
                  <a:pt x="47" y="9"/>
                  <a:pt x="48" y="10"/>
                  <a:pt x="49" y="10"/>
                </a:cubicBezTo>
                <a:cubicBezTo>
                  <a:pt x="55" y="10"/>
                  <a:pt x="61" y="4"/>
                  <a:pt x="63" y="4"/>
                </a:cubicBezTo>
                <a:cubicBezTo>
                  <a:pt x="64" y="4"/>
                  <a:pt x="65" y="6"/>
                  <a:pt x="65" y="7"/>
                </a:cubicBezTo>
                <a:lnTo>
                  <a:pt x="65" y="36"/>
                </a:lnTo>
                <a:close/>
              </a:path>
            </a:pathLst>
          </a:custGeom>
          <a:solidFill>
            <a:schemeClr val="bg1"/>
          </a:solidFill>
          <a:ln w="9525">
            <a:noFill/>
            <a:round/>
          </a:ln>
        </p:spPr>
        <p:txBody>
          <a:bodyPr vert="horz" wrap="square" lIns="121904" tIns="60952" rIns="121904" bIns="60952" numCol="1" anchor="t" anchorCtr="0" compatLnSpc="1"/>
          <a:lstStyle/>
          <a:p>
            <a:endParaRPr lang="en-US" sz="3600">
              <a:solidFill>
                <a:schemeClr val="bg1">
                  <a:lumMod val="50000"/>
                </a:schemeClr>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45" name="Freeform 131"/>
          <p:cNvSpPr/>
          <p:nvPr/>
        </p:nvSpPr>
        <p:spPr bwMode="auto">
          <a:xfrm>
            <a:off x="7932581" y="3576825"/>
            <a:ext cx="428455" cy="434833"/>
          </a:xfrm>
          <a:custGeom>
            <a:avLst/>
            <a:gdLst/>
            <a:ahLst/>
            <a:cxnLst>
              <a:cxn ang="0">
                <a:pos x="61" y="49"/>
              </a:cxn>
              <a:cxn ang="0">
                <a:pos x="49" y="62"/>
              </a:cxn>
              <a:cxn ang="0">
                <a:pos x="36" y="49"/>
              </a:cxn>
              <a:cxn ang="0">
                <a:pos x="36" y="48"/>
              </a:cxn>
              <a:cxn ang="0">
                <a:pos x="21" y="41"/>
              </a:cxn>
              <a:cxn ang="0">
                <a:pos x="13" y="44"/>
              </a:cxn>
              <a:cxn ang="0">
                <a:pos x="0" y="31"/>
              </a:cxn>
              <a:cxn ang="0">
                <a:pos x="13" y="18"/>
              </a:cxn>
              <a:cxn ang="0">
                <a:pos x="21" y="22"/>
              </a:cxn>
              <a:cxn ang="0">
                <a:pos x="36" y="15"/>
              </a:cxn>
              <a:cxn ang="0">
                <a:pos x="36" y="13"/>
              </a:cxn>
              <a:cxn ang="0">
                <a:pos x="49" y="0"/>
              </a:cxn>
              <a:cxn ang="0">
                <a:pos x="61" y="13"/>
              </a:cxn>
              <a:cxn ang="0">
                <a:pos x="49" y="26"/>
              </a:cxn>
              <a:cxn ang="0">
                <a:pos x="40" y="23"/>
              </a:cxn>
              <a:cxn ang="0">
                <a:pos x="25" y="30"/>
              </a:cxn>
              <a:cxn ang="0">
                <a:pos x="25" y="31"/>
              </a:cxn>
              <a:cxn ang="0">
                <a:pos x="25" y="33"/>
              </a:cxn>
              <a:cxn ang="0">
                <a:pos x="40" y="40"/>
              </a:cxn>
              <a:cxn ang="0">
                <a:pos x="49" y="36"/>
              </a:cxn>
              <a:cxn ang="0">
                <a:pos x="61" y="49"/>
              </a:cxn>
            </a:cxnLst>
            <a:rect l="0" t="0" r="r" b="b"/>
            <a:pathLst>
              <a:path w="61" h="62">
                <a:moveTo>
                  <a:pt x="61" y="49"/>
                </a:moveTo>
                <a:cubicBezTo>
                  <a:pt x="61" y="56"/>
                  <a:pt x="56" y="62"/>
                  <a:pt x="49" y="62"/>
                </a:cubicBezTo>
                <a:cubicBezTo>
                  <a:pt x="41" y="62"/>
                  <a:pt x="36" y="56"/>
                  <a:pt x="36" y="49"/>
                </a:cubicBezTo>
                <a:cubicBezTo>
                  <a:pt x="36" y="49"/>
                  <a:pt x="36" y="48"/>
                  <a:pt x="36" y="48"/>
                </a:cubicBezTo>
                <a:cubicBezTo>
                  <a:pt x="21" y="41"/>
                  <a:pt x="21" y="41"/>
                  <a:pt x="21" y="41"/>
                </a:cubicBezTo>
                <a:cubicBezTo>
                  <a:pt x="19" y="43"/>
                  <a:pt x="16" y="44"/>
                  <a:pt x="13" y="44"/>
                </a:cubicBezTo>
                <a:cubicBezTo>
                  <a:pt x="6" y="44"/>
                  <a:pt x="0" y="38"/>
                  <a:pt x="0" y="31"/>
                </a:cubicBezTo>
                <a:cubicBezTo>
                  <a:pt x="0" y="24"/>
                  <a:pt x="6" y="18"/>
                  <a:pt x="13" y="18"/>
                </a:cubicBezTo>
                <a:cubicBezTo>
                  <a:pt x="16" y="18"/>
                  <a:pt x="19" y="20"/>
                  <a:pt x="21" y="22"/>
                </a:cubicBezTo>
                <a:cubicBezTo>
                  <a:pt x="36" y="15"/>
                  <a:pt x="36" y="15"/>
                  <a:pt x="36" y="15"/>
                </a:cubicBezTo>
                <a:cubicBezTo>
                  <a:pt x="36" y="14"/>
                  <a:pt x="36" y="14"/>
                  <a:pt x="36" y="13"/>
                </a:cubicBezTo>
                <a:cubicBezTo>
                  <a:pt x="36" y="6"/>
                  <a:pt x="41" y="0"/>
                  <a:pt x="49" y="0"/>
                </a:cubicBezTo>
                <a:cubicBezTo>
                  <a:pt x="56" y="0"/>
                  <a:pt x="61" y="6"/>
                  <a:pt x="61" y="13"/>
                </a:cubicBezTo>
                <a:cubicBezTo>
                  <a:pt x="61" y="20"/>
                  <a:pt x="56" y="26"/>
                  <a:pt x="49" y="26"/>
                </a:cubicBezTo>
                <a:cubicBezTo>
                  <a:pt x="45" y="26"/>
                  <a:pt x="42" y="25"/>
                  <a:pt x="40" y="23"/>
                </a:cubicBezTo>
                <a:cubicBezTo>
                  <a:pt x="25" y="30"/>
                  <a:pt x="25" y="30"/>
                  <a:pt x="25" y="30"/>
                </a:cubicBezTo>
                <a:cubicBezTo>
                  <a:pt x="25" y="30"/>
                  <a:pt x="25" y="31"/>
                  <a:pt x="25" y="31"/>
                </a:cubicBezTo>
                <a:cubicBezTo>
                  <a:pt x="25" y="32"/>
                  <a:pt x="25" y="32"/>
                  <a:pt x="25" y="33"/>
                </a:cubicBezTo>
                <a:cubicBezTo>
                  <a:pt x="40" y="40"/>
                  <a:pt x="40" y="40"/>
                  <a:pt x="40" y="40"/>
                </a:cubicBezTo>
                <a:cubicBezTo>
                  <a:pt x="42" y="38"/>
                  <a:pt x="45" y="36"/>
                  <a:pt x="49" y="36"/>
                </a:cubicBezTo>
                <a:cubicBezTo>
                  <a:pt x="56" y="36"/>
                  <a:pt x="61" y="42"/>
                  <a:pt x="61" y="49"/>
                </a:cubicBezTo>
                <a:close/>
              </a:path>
            </a:pathLst>
          </a:custGeom>
          <a:solidFill>
            <a:schemeClr val="bg1"/>
          </a:solidFill>
          <a:ln w="9525">
            <a:noFill/>
            <a:round/>
          </a:ln>
        </p:spPr>
        <p:txBody>
          <a:bodyPr vert="horz" wrap="square" lIns="121904" tIns="60952" rIns="121904" bIns="60952" numCol="1" anchor="t" anchorCtr="0" compatLnSpc="1"/>
          <a:lstStyle/>
          <a:p>
            <a:endParaRPr lang="en-US" sz="3600">
              <a:solidFill>
                <a:schemeClr val="bg1">
                  <a:lumMod val="50000"/>
                </a:schemeClr>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48" name="Freeform 5"/>
          <p:cNvSpPr>
            <a:spLocks noEditPoints="1"/>
          </p:cNvSpPr>
          <p:nvPr/>
        </p:nvSpPr>
        <p:spPr bwMode="auto">
          <a:xfrm>
            <a:off x="7510303" y="4939331"/>
            <a:ext cx="490300" cy="490172"/>
          </a:xfrm>
          <a:custGeom>
            <a:avLst/>
            <a:gdLst/>
            <a:ahLst/>
            <a:cxnLst>
              <a:cxn ang="0">
                <a:pos x="0" y="192"/>
              </a:cxn>
              <a:cxn ang="0">
                <a:pos x="255" y="135"/>
              </a:cxn>
              <a:cxn ang="0">
                <a:pos x="277" y="122"/>
              </a:cxn>
              <a:cxn ang="0">
                <a:pos x="303" y="116"/>
              </a:cxn>
              <a:cxn ang="0">
                <a:pos x="296" y="105"/>
              </a:cxn>
              <a:cxn ang="0">
                <a:pos x="278" y="89"/>
              </a:cxn>
              <a:cxn ang="0">
                <a:pos x="265" y="90"/>
              </a:cxn>
              <a:cxn ang="0">
                <a:pos x="256" y="82"/>
              </a:cxn>
              <a:cxn ang="0">
                <a:pos x="231" y="73"/>
              </a:cxn>
              <a:cxn ang="0">
                <a:pos x="234" y="98"/>
              </a:cxn>
              <a:cxn ang="0">
                <a:pos x="224" y="118"/>
              </a:cxn>
              <a:cxn ang="0">
                <a:pos x="205" y="103"/>
              </a:cxn>
              <a:cxn ang="0">
                <a:pos x="175" y="89"/>
              </a:cxn>
              <a:cxn ang="0">
                <a:pos x="183" y="68"/>
              </a:cxn>
              <a:cxn ang="0">
                <a:pos x="212" y="58"/>
              </a:cxn>
              <a:cxn ang="0">
                <a:pos x="207" y="47"/>
              </a:cxn>
              <a:cxn ang="0">
                <a:pos x="188" y="50"/>
              </a:cxn>
              <a:cxn ang="0">
                <a:pos x="168" y="37"/>
              </a:cxn>
              <a:cxn ang="0">
                <a:pos x="171" y="52"/>
              </a:cxn>
              <a:cxn ang="0">
                <a:pos x="157" y="52"/>
              </a:cxn>
              <a:cxn ang="0">
                <a:pos x="141" y="40"/>
              </a:cxn>
              <a:cxn ang="0">
                <a:pos x="126" y="47"/>
              </a:cxn>
              <a:cxn ang="0">
                <a:pos x="143" y="51"/>
              </a:cxn>
              <a:cxn ang="0">
                <a:pos x="131" y="58"/>
              </a:cxn>
              <a:cxn ang="0">
                <a:pos x="56" y="107"/>
              </a:cxn>
              <a:cxn ang="0">
                <a:pos x="65" y="118"/>
              </a:cxn>
              <a:cxn ang="0">
                <a:pos x="79" y="135"/>
              </a:cxn>
              <a:cxn ang="0">
                <a:pos x="74" y="158"/>
              </a:cxn>
              <a:cxn ang="0">
                <a:pos x="88" y="185"/>
              </a:cxn>
              <a:cxn ang="0">
                <a:pos x="108" y="214"/>
              </a:cxn>
              <a:cxn ang="0">
                <a:pos x="118" y="227"/>
              </a:cxn>
              <a:cxn ang="0">
                <a:pos x="105" y="197"/>
              </a:cxn>
              <a:cxn ang="0">
                <a:pos x="125" y="225"/>
              </a:cxn>
              <a:cxn ang="0">
                <a:pos x="150" y="255"/>
              </a:cxn>
              <a:cxn ang="0">
                <a:pos x="184" y="269"/>
              </a:cxn>
              <a:cxn ang="0">
                <a:pos x="213" y="290"/>
              </a:cxn>
              <a:cxn ang="0">
                <a:pos x="224" y="288"/>
              </a:cxn>
              <a:cxn ang="0">
                <a:pos x="212" y="268"/>
              </a:cxn>
              <a:cxn ang="0">
                <a:pos x="197" y="262"/>
              </a:cxn>
              <a:cxn ang="0">
                <a:pos x="194" y="239"/>
              </a:cxn>
              <a:cxn ang="0">
                <a:pos x="171" y="250"/>
              </a:cxn>
              <a:cxn ang="0">
                <a:pos x="168" y="210"/>
              </a:cxn>
              <a:cxn ang="0">
                <a:pos x="184" y="206"/>
              </a:cxn>
              <a:cxn ang="0">
                <a:pos x="196" y="202"/>
              </a:cxn>
              <a:cxn ang="0">
                <a:pos x="214" y="211"/>
              </a:cxn>
              <a:cxn ang="0">
                <a:pos x="221" y="205"/>
              </a:cxn>
              <a:cxn ang="0">
                <a:pos x="234" y="179"/>
              </a:cxn>
              <a:cxn ang="0">
                <a:pos x="233" y="171"/>
              </a:cxn>
              <a:cxn ang="0">
                <a:pos x="252" y="157"/>
              </a:cxn>
              <a:cxn ang="0">
                <a:pos x="266" y="143"/>
              </a:cxn>
              <a:cxn ang="0">
                <a:pos x="273" y="131"/>
              </a:cxn>
              <a:cxn ang="0">
                <a:pos x="255" y="135"/>
              </a:cxn>
              <a:cxn ang="0">
                <a:pos x="295" y="298"/>
              </a:cxn>
              <a:cxn ang="0">
                <a:pos x="272" y="288"/>
              </a:cxn>
              <a:cxn ang="0">
                <a:pos x="251" y="288"/>
              </a:cxn>
              <a:cxn ang="0">
                <a:pos x="236" y="286"/>
              </a:cxn>
              <a:cxn ang="0">
                <a:pos x="230" y="307"/>
              </a:cxn>
              <a:cxn ang="0">
                <a:pos x="223" y="335"/>
              </a:cxn>
              <a:cxn ang="0">
                <a:pos x="308" y="302"/>
              </a:cxn>
            </a:cxnLst>
            <a:rect l="0" t="0" r="r" b="b"/>
            <a:pathLst>
              <a:path w="384" h="384">
                <a:moveTo>
                  <a:pt x="384" y="192"/>
                </a:moveTo>
                <a:cubicBezTo>
                  <a:pt x="384" y="298"/>
                  <a:pt x="298" y="384"/>
                  <a:pt x="192" y="384"/>
                </a:cubicBezTo>
                <a:cubicBezTo>
                  <a:pt x="86" y="384"/>
                  <a:pt x="0" y="298"/>
                  <a:pt x="0" y="192"/>
                </a:cubicBezTo>
                <a:cubicBezTo>
                  <a:pt x="0" y="86"/>
                  <a:pt x="86" y="0"/>
                  <a:pt x="192" y="0"/>
                </a:cubicBezTo>
                <a:cubicBezTo>
                  <a:pt x="298" y="0"/>
                  <a:pt x="384" y="86"/>
                  <a:pt x="384" y="192"/>
                </a:cubicBezTo>
                <a:close/>
                <a:moveTo>
                  <a:pt x="255" y="135"/>
                </a:moveTo>
                <a:cubicBezTo>
                  <a:pt x="256" y="135"/>
                  <a:pt x="257" y="130"/>
                  <a:pt x="258" y="129"/>
                </a:cubicBezTo>
                <a:cubicBezTo>
                  <a:pt x="260" y="127"/>
                  <a:pt x="262" y="126"/>
                  <a:pt x="264" y="125"/>
                </a:cubicBezTo>
                <a:cubicBezTo>
                  <a:pt x="268" y="124"/>
                  <a:pt x="272" y="123"/>
                  <a:pt x="277" y="122"/>
                </a:cubicBezTo>
                <a:cubicBezTo>
                  <a:pt x="281" y="121"/>
                  <a:pt x="286" y="121"/>
                  <a:pt x="289" y="125"/>
                </a:cubicBezTo>
                <a:cubicBezTo>
                  <a:pt x="289" y="124"/>
                  <a:pt x="295" y="119"/>
                  <a:pt x="295" y="119"/>
                </a:cubicBezTo>
                <a:cubicBezTo>
                  <a:pt x="298" y="118"/>
                  <a:pt x="301" y="118"/>
                  <a:pt x="303" y="116"/>
                </a:cubicBezTo>
                <a:cubicBezTo>
                  <a:pt x="303" y="115"/>
                  <a:pt x="303" y="110"/>
                  <a:pt x="303" y="110"/>
                </a:cubicBezTo>
                <a:cubicBezTo>
                  <a:pt x="299" y="111"/>
                  <a:pt x="298" y="107"/>
                  <a:pt x="297" y="103"/>
                </a:cubicBezTo>
                <a:cubicBezTo>
                  <a:pt x="297" y="104"/>
                  <a:pt x="297" y="104"/>
                  <a:pt x="296" y="105"/>
                </a:cubicBezTo>
                <a:cubicBezTo>
                  <a:pt x="296" y="102"/>
                  <a:pt x="291" y="104"/>
                  <a:pt x="290" y="104"/>
                </a:cubicBezTo>
                <a:cubicBezTo>
                  <a:pt x="284" y="102"/>
                  <a:pt x="285" y="98"/>
                  <a:pt x="283" y="94"/>
                </a:cubicBezTo>
                <a:cubicBezTo>
                  <a:pt x="282" y="92"/>
                  <a:pt x="279" y="91"/>
                  <a:pt x="278" y="89"/>
                </a:cubicBezTo>
                <a:cubicBezTo>
                  <a:pt x="277" y="87"/>
                  <a:pt x="277" y="84"/>
                  <a:pt x="274" y="84"/>
                </a:cubicBezTo>
                <a:cubicBezTo>
                  <a:pt x="273" y="84"/>
                  <a:pt x="270" y="89"/>
                  <a:pt x="270" y="89"/>
                </a:cubicBezTo>
                <a:cubicBezTo>
                  <a:pt x="267" y="88"/>
                  <a:pt x="266" y="89"/>
                  <a:pt x="265" y="90"/>
                </a:cubicBezTo>
                <a:cubicBezTo>
                  <a:pt x="263" y="91"/>
                  <a:pt x="262" y="91"/>
                  <a:pt x="260" y="92"/>
                </a:cubicBezTo>
                <a:cubicBezTo>
                  <a:pt x="265" y="90"/>
                  <a:pt x="258" y="88"/>
                  <a:pt x="256" y="88"/>
                </a:cubicBezTo>
                <a:cubicBezTo>
                  <a:pt x="260" y="87"/>
                  <a:pt x="258" y="83"/>
                  <a:pt x="256" y="82"/>
                </a:cubicBezTo>
                <a:cubicBezTo>
                  <a:pt x="256" y="82"/>
                  <a:pt x="257" y="82"/>
                  <a:pt x="257" y="82"/>
                </a:cubicBezTo>
                <a:cubicBezTo>
                  <a:pt x="257" y="79"/>
                  <a:pt x="250" y="77"/>
                  <a:pt x="247" y="76"/>
                </a:cubicBezTo>
                <a:cubicBezTo>
                  <a:pt x="245" y="74"/>
                  <a:pt x="233" y="72"/>
                  <a:pt x="231" y="73"/>
                </a:cubicBezTo>
                <a:cubicBezTo>
                  <a:pt x="228" y="75"/>
                  <a:pt x="231" y="80"/>
                  <a:pt x="231" y="83"/>
                </a:cubicBezTo>
                <a:cubicBezTo>
                  <a:pt x="232" y="86"/>
                  <a:pt x="228" y="86"/>
                  <a:pt x="228" y="89"/>
                </a:cubicBezTo>
                <a:cubicBezTo>
                  <a:pt x="228" y="93"/>
                  <a:pt x="236" y="92"/>
                  <a:pt x="234" y="98"/>
                </a:cubicBezTo>
                <a:cubicBezTo>
                  <a:pt x="233" y="102"/>
                  <a:pt x="228" y="102"/>
                  <a:pt x="226" y="105"/>
                </a:cubicBezTo>
                <a:cubicBezTo>
                  <a:pt x="224" y="108"/>
                  <a:pt x="227" y="112"/>
                  <a:pt x="229" y="114"/>
                </a:cubicBezTo>
                <a:cubicBezTo>
                  <a:pt x="231" y="115"/>
                  <a:pt x="225" y="118"/>
                  <a:pt x="224" y="118"/>
                </a:cubicBezTo>
                <a:cubicBezTo>
                  <a:pt x="220" y="120"/>
                  <a:pt x="217" y="114"/>
                  <a:pt x="216" y="110"/>
                </a:cubicBezTo>
                <a:cubicBezTo>
                  <a:pt x="215" y="108"/>
                  <a:pt x="215" y="104"/>
                  <a:pt x="212" y="103"/>
                </a:cubicBezTo>
                <a:cubicBezTo>
                  <a:pt x="210" y="102"/>
                  <a:pt x="206" y="102"/>
                  <a:pt x="205" y="103"/>
                </a:cubicBezTo>
                <a:cubicBezTo>
                  <a:pt x="203" y="99"/>
                  <a:pt x="198" y="98"/>
                  <a:pt x="194" y="97"/>
                </a:cubicBezTo>
                <a:cubicBezTo>
                  <a:pt x="189" y="95"/>
                  <a:pt x="185" y="95"/>
                  <a:pt x="180" y="96"/>
                </a:cubicBezTo>
                <a:cubicBezTo>
                  <a:pt x="181" y="95"/>
                  <a:pt x="179" y="88"/>
                  <a:pt x="175" y="89"/>
                </a:cubicBezTo>
                <a:cubicBezTo>
                  <a:pt x="176" y="86"/>
                  <a:pt x="176" y="84"/>
                  <a:pt x="176" y="81"/>
                </a:cubicBezTo>
                <a:cubicBezTo>
                  <a:pt x="177" y="79"/>
                  <a:pt x="178" y="77"/>
                  <a:pt x="179" y="75"/>
                </a:cubicBezTo>
                <a:cubicBezTo>
                  <a:pt x="180" y="74"/>
                  <a:pt x="185" y="69"/>
                  <a:pt x="183" y="68"/>
                </a:cubicBezTo>
                <a:cubicBezTo>
                  <a:pt x="188" y="69"/>
                  <a:pt x="193" y="69"/>
                  <a:pt x="196" y="66"/>
                </a:cubicBezTo>
                <a:cubicBezTo>
                  <a:pt x="198" y="63"/>
                  <a:pt x="199" y="60"/>
                  <a:pt x="202" y="57"/>
                </a:cubicBezTo>
                <a:cubicBezTo>
                  <a:pt x="205" y="53"/>
                  <a:pt x="209" y="58"/>
                  <a:pt x="212" y="58"/>
                </a:cubicBezTo>
                <a:cubicBezTo>
                  <a:pt x="217" y="59"/>
                  <a:pt x="217" y="53"/>
                  <a:pt x="214" y="51"/>
                </a:cubicBezTo>
                <a:cubicBezTo>
                  <a:pt x="218" y="51"/>
                  <a:pt x="215" y="45"/>
                  <a:pt x="213" y="44"/>
                </a:cubicBezTo>
                <a:cubicBezTo>
                  <a:pt x="211" y="43"/>
                  <a:pt x="202" y="46"/>
                  <a:pt x="207" y="47"/>
                </a:cubicBezTo>
                <a:cubicBezTo>
                  <a:pt x="206" y="47"/>
                  <a:pt x="200" y="59"/>
                  <a:pt x="196" y="53"/>
                </a:cubicBezTo>
                <a:cubicBezTo>
                  <a:pt x="195" y="52"/>
                  <a:pt x="195" y="47"/>
                  <a:pt x="193" y="46"/>
                </a:cubicBezTo>
                <a:cubicBezTo>
                  <a:pt x="190" y="46"/>
                  <a:pt x="189" y="49"/>
                  <a:pt x="188" y="50"/>
                </a:cubicBezTo>
                <a:cubicBezTo>
                  <a:pt x="190" y="47"/>
                  <a:pt x="181" y="45"/>
                  <a:pt x="180" y="44"/>
                </a:cubicBezTo>
                <a:cubicBezTo>
                  <a:pt x="183" y="42"/>
                  <a:pt x="180" y="39"/>
                  <a:pt x="178" y="38"/>
                </a:cubicBezTo>
                <a:cubicBezTo>
                  <a:pt x="176" y="36"/>
                  <a:pt x="169" y="35"/>
                  <a:pt x="168" y="37"/>
                </a:cubicBezTo>
                <a:cubicBezTo>
                  <a:pt x="163" y="43"/>
                  <a:pt x="173" y="44"/>
                  <a:pt x="175" y="45"/>
                </a:cubicBezTo>
                <a:cubicBezTo>
                  <a:pt x="176" y="46"/>
                  <a:pt x="179" y="48"/>
                  <a:pt x="177" y="49"/>
                </a:cubicBezTo>
                <a:cubicBezTo>
                  <a:pt x="176" y="50"/>
                  <a:pt x="171" y="51"/>
                  <a:pt x="171" y="52"/>
                </a:cubicBezTo>
                <a:cubicBezTo>
                  <a:pt x="169" y="54"/>
                  <a:pt x="172" y="57"/>
                  <a:pt x="170" y="59"/>
                </a:cubicBezTo>
                <a:cubicBezTo>
                  <a:pt x="168" y="57"/>
                  <a:pt x="168" y="53"/>
                  <a:pt x="166" y="50"/>
                </a:cubicBezTo>
                <a:cubicBezTo>
                  <a:pt x="168" y="53"/>
                  <a:pt x="157" y="52"/>
                  <a:pt x="157" y="52"/>
                </a:cubicBezTo>
                <a:cubicBezTo>
                  <a:pt x="154" y="52"/>
                  <a:pt x="148" y="54"/>
                  <a:pt x="145" y="50"/>
                </a:cubicBezTo>
                <a:cubicBezTo>
                  <a:pt x="144" y="49"/>
                  <a:pt x="144" y="44"/>
                  <a:pt x="146" y="45"/>
                </a:cubicBezTo>
                <a:cubicBezTo>
                  <a:pt x="144" y="43"/>
                  <a:pt x="142" y="41"/>
                  <a:pt x="141" y="40"/>
                </a:cubicBezTo>
                <a:cubicBezTo>
                  <a:pt x="132" y="43"/>
                  <a:pt x="125" y="47"/>
                  <a:pt x="117" y="51"/>
                </a:cubicBezTo>
                <a:cubicBezTo>
                  <a:pt x="118" y="51"/>
                  <a:pt x="119" y="51"/>
                  <a:pt x="120" y="50"/>
                </a:cubicBezTo>
                <a:cubicBezTo>
                  <a:pt x="122" y="50"/>
                  <a:pt x="124" y="48"/>
                  <a:pt x="126" y="47"/>
                </a:cubicBezTo>
                <a:cubicBezTo>
                  <a:pt x="128" y="46"/>
                  <a:pt x="134" y="43"/>
                  <a:pt x="136" y="46"/>
                </a:cubicBezTo>
                <a:cubicBezTo>
                  <a:pt x="137" y="45"/>
                  <a:pt x="137" y="45"/>
                  <a:pt x="138" y="44"/>
                </a:cubicBezTo>
                <a:cubicBezTo>
                  <a:pt x="139" y="46"/>
                  <a:pt x="141" y="48"/>
                  <a:pt x="143" y="51"/>
                </a:cubicBezTo>
                <a:cubicBezTo>
                  <a:pt x="141" y="50"/>
                  <a:pt x="137" y="50"/>
                  <a:pt x="135" y="50"/>
                </a:cubicBezTo>
                <a:cubicBezTo>
                  <a:pt x="133" y="51"/>
                  <a:pt x="130" y="51"/>
                  <a:pt x="130" y="53"/>
                </a:cubicBezTo>
                <a:cubicBezTo>
                  <a:pt x="130" y="55"/>
                  <a:pt x="131" y="57"/>
                  <a:pt x="131" y="58"/>
                </a:cubicBezTo>
                <a:cubicBezTo>
                  <a:pt x="128" y="56"/>
                  <a:pt x="125" y="52"/>
                  <a:pt x="121" y="51"/>
                </a:cubicBezTo>
                <a:cubicBezTo>
                  <a:pt x="119" y="51"/>
                  <a:pt x="117" y="51"/>
                  <a:pt x="115" y="52"/>
                </a:cubicBezTo>
                <a:cubicBezTo>
                  <a:pt x="91" y="65"/>
                  <a:pt x="71" y="84"/>
                  <a:pt x="56" y="107"/>
                </a:cubicBezTo>
                <a:cubicBezTo>
                  <a:pt x="57" y="108"/>
                  <a:pt x="58" y="109"/>
                  <a:pt x="59" y="109"/>
                </a:cubicBezTo>
                <a:cubicBezTo>
                  <a:pt x="62" y="110"/>
                  <a:pt x="59" y="117"/>
                  <a:pt x="64" y="113"/>
                </a:cubicBezTo>
                <a:cubicBezTo>
                  <a:pt x="66" y="115"/>
                  <a:pt x="66" y="116"/>
                  <a:pt x="65" y="118"/>
                </a:cubicBezTo>
                <a:cubicBezTo>
                  <a:pt x="65" y="118"/>
                  <a:pt x="75" y="124"/>
                  <a:pt x="76" y="125"/>
                </a:cubicBezTo>
                <a:cubicBezTo>
                  <a:pt x="78" y="126"/>
                  <a:pt x="80" y="128"/>
                  <a:pt x="81" y="130"/>
                </a:cubicBezTo>
                <a:cubicBezTo>
                  <a:pt x="82" y="132"/>
                  <a:pt x="80" y="134"/>
                  <a:pt x="79" y="135"/>
                </a:cubicBezTo>
                <a:cubicBezTo>
                  <a:pt x="78" y="134"/>
                  <a:pt x="75" y="130"/>
                  <a:pt x="74" y="131"/>
                </a:cubicBezTo>
                <a:cubicBezTo>
                  <a:pt x="73" y="133"/>
                  <a:pt x="74" y="139"/>
                  <a:pt x="77" y="139"/>
                </a:cubicBezTo>
                <a:cubicBezTo>
                  <a:pt x="73" y="139"/>
                  <a:pt x="75" y="155"/>
                  <a:pt x="74" y="158"/>
                </a:cubicBezTo>
                <a:cubicBezTo>
                  <a:pt x="74" y="158"/>
                  <a:pt x="74" y="158"/>
                  <a:pt x="74" y="158"/>
                </a:cubicBezTo>
                <a:cubicBezTo>
                  <a:pt x="73" y="161"/>
                  <a:pt x="76" y="173"/>
                  <a:pt x="81" y="172"/>
                </a:cubicBezTo>
                <a:cubicBezTo>
                  <a:pt x="78" y="172"/>
                  <a:pt x="87" y="184"/>
                  <a:pt x="88" y="185"/>
                </a:cubicBezTo>
                <a:cubicBezTo>
                  <a:pt x="91" y="187"/>
                  <a:pt x="95" y="188"/>
                  <a:pt x="97" y="192"/>
                </a:cubicBezTo>
                <a:cubicBezTo>
                  <a:pt x="100" y="195"/>
                  <a:pt x="100" y="201"/>
                  <a:pt x="103" y="203"/>
                </a:cubicBezTo>
                <a:cubicBezTo>
                  <a:pt x="102" y="206"/>
                  <a:pt x="108" y="210"/>
                  <a:pt x="108" y="214"/>
                </a:cubicBezTo>
                <a:cubicBezTo>
                  <a:pt x="108" y="214"/>
                  <a:pt x="107" y="214"/>
                  <a:pt x="107" y="215"/>
                </a:cubicBezTo>
                <a:cubicBezTo>
                  <a:pt x="108" y="218"/>
                  <a:pt x="113" y="218"/>
                  <a:pt x="115" y="221"/>
                </a:cubicBezTo>
                <a:cubicBezTo>
                  <a:pt x="116" y="223"/>
                  <a:pt x="115" y="228"/>
                  <a:pt x="118" y="227"/>
                </a:cubicBezTo>
                <a:cubicBezTo>
                  <a:pt x="118" y="222"/>
                  <a:pt x="115" y="216"/>
                  <a:pt x="112" y="212"/>
                </a:cubicBezTo>
                <a:cubicBezTo>
                  <a:pt x="110" y="209"/>
                  <a:pt x="109" y="207"/>
                  <a:pt x="108" y="204"/>
                </a:cubicBezTo>
                <a:cubicBezTo>
                  <a:pt x="106" y="202"/>
                  <a:pt x="106" y="199"/>
                  <a:pt x="105" y="197"/>
                </a:cubicBezTo>
                <a:cubicBezTo>
                  <a:pt x="106" y="197"/>
                  <a:pt x="112" y="199"/>
                  <a:pt x="111" y="200"/>
                </a:cubicBezTo>
                <a:cubicBezTo>
                  <a:pt x="109" y="205"/>
                  <a:pt x="119" y="214"/>
                  <a:pt x="122" y="217"/>
                </a:cubicBezTo>
                <a:cubicBezTo>
                  <a:pt x="123" y="218"/>
                  <a:pt x="128" y="225"/>
                  <a:pt x="125" y="225"/>
                </a:cubicBezTo>
                <a:cubicBezTo>
                  <a:pt x="129" y="225"/>
                  <a:pt x="133" y="230"/>
                  <a:pt x="135" y="233"/>
                </a:cubicBezTo>
                <a:cubicBezTo>
                  <a:pt x="137" y="236"/>
                  <a:pt x="136" y="241"/>
                  <a:pt x="138" y="245"/>
                </a:cubicBezTo>
                <a:cubicBezTo>
                  <a:pt x="139" y="250"/>
                  <a:pt x="146" y="252"/>
                  <a:pt x="150" y="255"/>
                </a:cubicBezTo>
                <a:cubicBezTo>
                  <a:pt x="154" y="256"/>
                  <a:pt x="157" y="259"/>
                  <a:pt x="160" y="260"/>
                </a:cubicBezTo>
                <a:cubicBezTo>
                  <a:pt x="166" y="262"/>
                  <a:pt x="167" y="260"/>
                  <a:pt x="171" y="260"/>
                </a:cubicBezTo>
                <a:cubicBezTo>
                  <a:pt x="178" y="259"/>
                  <a:pt x="179" y="266"/>
                  <a:pt x="184" y="269"/>
                </a:cubicBezTo>
                <a:cubicBezTo>
                  <a:pt x="187" y="270"/>
                  <a:pt x="194" y="273"/>
                  <a:pt x="198" y="271"/>
                </a:cubicBezTo>
                <a:cubicBezTo>
                  <a:pt x="196" y="272"/>
                  <a:pt x="203" y="282"/>
                  <a:pt x="204" y="283"/>
                </a:cubicBezTo>
                <a:cubicBezTo>
                  <a:pt x="206" y="286"/>
                  <a:pt x="210" y="287"/>
                  <a:pt x="213" y="290"/>
                </a:cubicBezTo>
                <a:cubicBezTo>
                  <a:pt x="213" y="290"/>
                  <a:pt x="214" y="289"/>
                  <a:pt x="214" y="288"/>
                </a:cubicBezTo>
                <a:cubicBezTo>
                  <a:pt x="213" y="291"/>
                  <a:pt x="218" y="296"/>
                  <a:pt x="221" y="296"/>
                </a:cubicBezTo>
                <a:cubicBezTo>
                  <a:pt x="223" y="295"/>
                  <a:pt x="224" y="290"/>
                  <a:pt x="224" y="288"/>
                </a:cubicBezTo>
                <a:cubicBezTo>
                  <a:pt x="219" y="290"/>
                  <a:pt x="215" y="288"/>
                  <a:pt x="212" y="283"/>
                </a:cubicBezTo>
                <a:cubicBezTo>
                  <a:pt x="211" y="282"/>
                  <a:pt x="207" y="275"/>
                  <a:pt x="211" y="275"/>
                </a:cubicBezTo>
                <a:cubicBezTo>
                  <a:pt x="216" y="275"/>
                  <a:pt x="212" y="271"/>
                  <a:pt x="212" y="268"/>
                </a:cubicBezTo>
                <a:cubicBezTo>
                  <a:pt x="211" y="264"/>
                  <a:pt x="208" y="262"/>
                  <a:pt x="206" y="259"/>
                </a:cubicBezTo>
                <a:cubicBezTo>
                  <a:pt x="205" y="262"/>
                  <a:pt x="200" y="261"/>
                  <a:pt x="198" y="259"/>
                </a:cubicBezTo>
                <a:cubicBezTo>
                  <a:pt x="198" y="259"/>
                  <a:pt x="197" y="261"/>
                  <a:pt x="197" y="262"/>
                </a:cubicBezTo>
                <a:cubicBezTo>
                  <a:pt x="196" y="262"/>
                  <a:pt x="195" y="262"/>
                  <a:pt x="194" y="261"/>
                </a:cubicBezTo>
                <a:cubicBezTo>
                  <a:pt x="194" y="258"/>
                  <a:pt x="194" y="255"/>
                  <a:pt x="195" y="251"/>
                </a:cubicBezTo>
                <a:cubicBezTo>
                  <a:pt x="196" y="247"/>
                  <a:pt x="205" y="238"/>
                  <a:pt x="194" y="239"/>
                </a:cubicBezTo>
                <a:cubicBezTo>
                  <a:pt x="190" y="239"/>
                  <a:pt x="188" y="240"/>
                  <a:pt x="187" y="244"/>
                </a:cubicBezTo>
                <a:cubicBezTo>
                  <a:pt x="186" y="247"/>
                  <a:pt x="186" y="249"/>
                  <a:pt x="183" y="251"/>
                </a:cubicBezTo>
                <a:cubicBezTo>
                  <a:pt x="181" y="252"/>
                  <a:pt x="173" y="251"/>
                  <a:pt x="171" y="250"/>
                </a:cubicBezTo>
                <a:cubicBezTo>
                  <a:pt x="166" y="247"/>
                  <a:pt x="163" y="239"/>
                  <a:pt x="163" y="234"/>
                </a:cubicBezTo>
                <a:cubicBezTo>
                  <a:pt x="163" y="227"/>
                  <a:pt x="166" y="221"/>
                  <a:pt x="163" y="215"/>
                </a:cubicBezTo>
                <a:cubicBezTo>
                  <a:pt x="164" y="213"/>
                  <a:pt x="166" y="211"/>
                  <a:pt x="168" y="210"/>
                </a:cubicBezTo>
                <a:cubicBezTo>
                  <a:pt x="169" y="209"/>
                  <a:pt x="171" y="210"/>
                  <a:pt x="172" y="207"/>
                </a:cubicBezTo>
                <a:cubicBezTo>
                  <a:pt x="171" y="207"/>
                  <a:pt x="170" y="206"/>
                  <a:pt x="170" y="206"/>
                </a:cubicBezTo>
                <a:cubicBezTo>
                  <a:pt x="173" y="208"/>
                  <a:pt x="180" y="203"/>
                  <a:pt x="184" y="206"/>
                </a:cubicBezTo>
                <a:cubicBezTo>
                  <a:pt x="186" y="207"/>
                  <a:pt x="188" y="208"/>
                  <a:pt x="189" y="205"/>
                </a:cubicBezTo>
                <a:cubicBezTo>
                  <a:pt x="189" y="205"/>
                  <a:pt x="187" y="202"/>
                  <a:pt x="188" y="200"/>
                </a:cubicBezTo>
                <a:cubicBezTo>
                  <a:pt x="189" y="204"/>
                  <a:pt x="192" y="205"/>
                  <a:pt x="196" y="202"/>
                </a:cubicBezTo>
                <a:cubicBezTo>
                  <a:pt x="197" y="203"/>
                  <a:pt x="201" y="203"/>
                  <a:pt x="204" y="204"/>
                </a:cubicBezTo>
                <a:cubicBezTo>
                  <a:pt x="207" y="206"/>
                  <a:pt x="207" y="209"/>
                  <a:pt x="211" y="205"/>
                </a:cubicBezTo>
                <a:cubicBezTo>
                  <a:pt x="213" y="208"/>
                  <a:pt x="213" y="208"/>
                  <a:pt x="214" y="211"/>
                </a:cubicBezTo>
                <a:cubicBezTo>
                  <a:pt x="214" y="214"/>
                  <a:pt x="216" y="221"/>
                  <a:pt x="218" y="222"/>
                </a:cubicBezTo>
                <a:cubicBezTo>
                  <a:pt x="224" y="225"/>
                  <a:pt x="222" y="217"/>
                  <a:pt x="222" y="214"/>
                </a:cubicBezTo>
                <a:cubicBezTo>
                  <a:pt x="222" y="213"/>
                  <a:pt x="222" y="205"/>
                  <a:pt x="221" y="205"/>
                </a:cubicBezTo>
                <a:cubicBezTo>
                  <a:pt x="213" y="203"/>
                  <a:pt x="216" y="197"/>
                  <a:pt x="221" y="193"/>
                </a:cubicBezTo>
                <a:cubicBezTo>
                  <a:pt x="222" y="192"/>
                  <a:pt x="227" y="190"/>
                  <a:pt x="230" y="188"/>
                </a:cubicBezTo>
                <a:cubicBezTo>
                  <a:pt x="232" y="186"/>
                  <a:pt x="235" y="183"/>
                  <a:pt x="234" y="179"/>
                </a:cubicBezTo>
                <a:cubicBezTo>
                  <a:pt x="235" y="179"/>
                  <a:pt x="236" y="178"/>
                  <a:pt x="236" y="177"/>
                </a:cubicBezTo>
                <a:cubicBezTo>
                  <a:pt x="236" y="177"/>
                  <a:pt x="233" y="174"/>
                  <a:pt x="232" y="175"/>
                </a:cubicBezTo>
                <a:cubicBezTo>
                  <a:pt x="234" y="174"/>
                  <a:pt x="234" y="172"/>
                  <a:pt x="233" y="171"/>
                </a:cubicBezTo>
                <a:cubicBezTo>
                  <a:pt x="235" y="169"/>
                  <a:pt x="234" y="166"/>
                  <a:pt x="236" y="165"/>
                </a:cubicBezTo>
                <a:cubicBezTo>
                  <a:pt x="239" y="169"/>
                  <a:pt x="245" y="165"/>
                  <a:pt x="242" y="162"/>
                </a:cubicBezTo>
                <a:cubicBezTo>
                  <a:pt x="244" y="158"/>
                  <a:pt x="250" y="160"/>
                  <a:pt x="252" y="157"/>
                </a:cubicBezTo>
                <a:cubicBezTo>
                  <a:pt x="255" y="158"/>
                  <a:pt x="253" y="153"/>
                  <a:pt x="255" y="150"/>
                </a:cubicBezTo>
                <a:cubicBezTo>
                  <a:pt x="256" y="148"/>
                  <a:pt x="259" y="148"/>
                  <a:pt x="262" y="147"/>
                </a:cubicBezTo>
                <a:cubicBezTo>
                  <a:pt x="262" y="147"/>
                  <a:pt x="268" y="143"/>
                  <a:pt x="266" y="143"/>
                </a:cubicBezTo>
                <a:cubicBezTo>
                  <a:pt x="270" y="144"/>
                  <a:pt x="279" y="139"/>
                  <a:pt x="272" y="135"/>
                </a:cubicBezTo>
                <a:cubicBezTo>
                  <a:pt x="273" y="133"/>
                  <a:pt x="270" y="132"/>
                  <a:pt x="268" y="132"/>
                </a:cubicBezTo>
                <a:cubicBezTo>
                  <a:pt x="269" y="131"/>
                  <a:pt x="272" y="132"/>
                  <a:pt x="273" y="131"/>
                </a:cubicBezTo>
                <a:cubicBezTo>
                  <a:pt x="276" y="129"/>
                  <a:pt x="274" y="128"/>
                  <a:pt x="271" y="127"/>
                </a:cubicBezTo>
                <a:cubicBezTo>
                  <a:pt x="268" y="126"/>
                  <a:pt x="263" y="128"/>
                  <a:pt x="261" y="130"/>
                </a:cubicBezTo>
                <a:cubicBezTo>
                  <a:pt x="259" y="132"/>
                  <a:pt x="257" y="134"/>
                  <a:pt x="255" y="135"/>
                </a:cubicBezTo>
                <a:close/>
                <a:moveTo>
                  <a:pt x="308" y="302"/>
                </a:moveTo>
                <a:cubicBezTo>
                  <a:pt x="306" y="301"/>
                  <a:pt x="303" y="301"/>
                  <a:pt x="301" y="300"/>
                </a:cubicBezTo>
                <a:cubicBezTo>
                  <a:pt x="299" y="300"/>
                  <a:pt x="298" y="299"/>
                  <a:pt x="295" y="298"/>
                </a:cubicBezTo>
                <a:cubicBezTo>
                  <a:pt x="296" y="293"/>
                  <a:pt x="290" y="292"/>
                  <a:pt x="287" y="289"/>
                </a:cubicBezTo>
                <a:cubicBezTo>
                  <a:pt x="284" y="287"/>
                  <a:pt x="282" y="284"/>
                  <a:pt x="277" y="285"/>
                </a:cubicBezTo>
                <a:cubicBezTo>
                  <a:pt x="276" y="285"/>
                  <a:pt x="271" y="287"/>
                  <a:pt x="272" y="288"/>
                </a:cubicBezTo>
                <a:cubicBezTo>
                  <a:pt x="269" y="285"/>
                  <a:pt x="268" y="284"/>
                  <a:pt x="263" y="282"/>
                </a:cubicBezTo>
                <a:cubicBezTo>
                  <a:pt x="259" y="281"/>
                  <a:pt x="257" y="276"/>
                  <a:pt x="253" y="281"/>
                </a:cubicBezTo>
                <a:cubicBezTo>
                  <a:pt x="251" y="283"/>
                  <a:pt x="252" y="286"/>
                  <a:pt x="251" y="288"/>
                </a:cubicBezTo>
                <a:cubicBezTo>
                  <a:pt x="247" y="285"/>
                  <a:pt x="254" y="282"/>
                  <a:pt x="251" y="279"/>
                </a:cubicBezTo>
                <a:cubicBezTo>
                  <a:pt x="248" y="275"/>
                  <a:pt x="243" y="281"/>
                  <a:pt x="240" y="282"/>
                </a:cubicBezTo>
                <a:cubicBezTo>
                  <a:pt x="239" y="284"/>
                  <a:pt x="237" y="284"/>
                  <a:pt x="236" y="286"/>
                </a:cubicBezTo>
                <a:cubicBezTo>
                  <a:pt x="235" y="287"/>
                  <a:pt x="234" y="290"/>
                  <a:pt x="233" y="291"/>
                </a:cubicBezTo>
                <a:cubicBezTo>
                  <a:pt x="233" y="289"/>
                  <a:pt x="228" y="290"/>
                  <a:pt x="228" y="288"/>
                </a:cubicBezTo>
                <a:cubicBezTo>
                  <a:pt x="229" y="294"/>
                  <a:pt x="229" y="301"/>
                  <a:pt x="230" y="307"/>
                </a:cubicBezTo>
                <a:cubicBezTo>
                  <a:pt x="231" y="310"/>
                  <a:pt x="230" y="316"/>
                  <a:pt x="227" y="319"/>
                </a:cubicBezTo>
                <a:cubicBezTo>
                  <a:pt x="224" y="321"/>
                  <a:pt x="221" y="324"/>
                  <a:pt x="220" y="329"/>
                </a:cubicBezTo>
                <a:cubicBezTo>
                  <a:pt x="220" y="332"/>
                  <a:pt x="220" y="334"/>
                  <a:pt x="223" y="335"/>
                </a:cubicBezTo>
                <a:cubicBezTo>
                  <a:pt x="223" y="339"/>
                  <a:pt x="219" y="342"/>
                  <a:pt x="219" y="346"/>
                </a:cubicBezTo>
                <a:cubicBezTo>
                  <a:pt x="219" y="346"/>
                  <a:pt x="220" y="348"/>
                  <a:pt x="220" y="350"/>
                </a:cubicBezTo>
                <a:cubicBezTo>
                  <a:pt x="254" y="344"/>
                  <a:pt x="285" y="327"/>
                  <a:pt x="308" y="302"/>
                </a:cubicBezTo>
                <a:close/>
              </a:path>
            </a:pathLst>
          </a:custGeom>
          <a:solidFill>
            <a:schemeClr val="bg1"/>
          </a:solidFill>
          <a:ln w="9525">
            <a:noFill/>
            <a:round/>
          </a:ln>
        </p:spPr>
        <p:txBody>
          <a:bodyPr vert="horz" wrap="square" lIns="121904" tIns="60952" rIns="121904" bIns="60952" numCol="1" anchor="t" anchorCtr="0" compatLnSpc="1"/>
          <a:lstStyle/>
          <a:p>
            <a:endParaRPr lang="en-US" sz="3600">
              <a:solidFill>
                <a:schemeClr val="bg1">
                  <a:lumMod val="50000"/>
                </a:schemeClr>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51" name="Freeform 42"/>
          <p:cNvSpPr>
            <a:spLocks noEditPoints="1"/>
          </p:cNvSpPr>
          <p:nvPr/>
        </p:nvSpPr>
        <p:spPr bwMode="auto">
          <a:xfrm>
            <a:off x="5683910" y="3458528"/>
            <a:ext cx="753164" cy="648125"/>
          </a:xfrm>
          <a:custGeom>
            <a:avLst/>
            <a:gdLst/>
            <a:ahLst/>
            <a:cxnLst>
              <a:cxn ang="0">
                <a:pos x="73" y="47"/>
              </a:cxn>
              <a:cxn ang="0">
                <a:pos x="67" y="53"/>
              </a:cxn>
              <a:cxn ang="0">
                <a:pos x="46" y="53"/>
              </a:cxn>
              <a:cxn ang="0">
                <a:pos x="48" y="60"/>
              </a:cxn>
              <a:cxn ang="0">
                <a:pos x="46" y="63"/>
              </a:cxn>
              <a:cxn ang="0">
                <a:pos x="26" y="63"/>
              </a:cxn>
              <a:cxn ang="0">
                <a:pos x="24" y="60"/>
              </a:cxn>
              <a:cxn ang="0">
                <a:pos x="26" y="53"/>
              </a:cxn>
              <a:cxn ang="0">
                <a:pos x="6" y="53"/>
              </a:cxn>
              <a:cxn ang="0">
                <a:pos x="0" y="47"/>
              </a:cxn>
              <a:cxn ang="0">
                <a:pos x="0" y="6"/>
              </a:cxn>
              <a:cxn ang="0">
                <a:pos x="6" y="0"/>
              </a:cxn>
              <a:cxn ang="0">
                <a:pos x="67" y="0"/>
              </a:cxn>
              <a:cxn ang="0">
                <a:pos x="73" y="6"/>
              </a:cxn>
              <a:cxn ang="0">
                <a:pos x="73" y="47"/>
              </a:cxn>
              <a:cxn ang="0">
                <a:pos x="68" y="6"/>
              </a:cxn>
              <a:cxn ang="0">
                <a:pos x="67" y="5"/>
              </a:cxn>
              <a:cxn ang="0">
                <a:pos x="6" y="5"/>
              </a:cxn>
              <a:cxn ang="0">
                <a:pos x="5" y="6"/>
              </a:cxn>
              <a:cxn ang="0">
                <a:pos x="5" y="37"/>
              </a:cxn>
              <a:cxn ang="0">
                <a:pos x="6" y="39"/>
              </a:cxn>
              <a:cxn ang="0">
                <a:pos x="67" y="39"/>
              </a:cxn>
              <a:cxn ang="0">
                <a:pos x="68" y="37"/>
              </a:cxn>
              <a:cxn ang="0">
                <a:pos x="68" y="6"/>
              </a:cxn>
            </a:cxnLst>
            <a:rect l="0" t="0" r="r" b="b"/>
            <a:pathLst>
              <a:path w="73" h="63">
                <a:moveTo>
                  <a:pt x="73" y="47"/>
                </a:moveTo>
                <a:cubicBezTo>
                  <a:pt x="73" y="50"/>
                  <a:pt x="70" y="53"/>
                  <a:pt x="67" y="53"/>
                </a:cubicBezTo>
                <a:cubicBezTo>
                  <a:pt x="46" y="53"/>
                  <a:pt x="46" y="53"/>
                  <a:pt x="46" y="53"/>
                </a:cubicBezTo>
                <a:cubicBezTo>
                  <a:pt x="46" y="56"/>
                  <a:pt x="48" y="59"/>
                  <a:pt x="48" y="60"/>
                </a:cubicBezTo>
                <a:cubicBezTo>
                  <a:pt x="48" y="62"/>
                  <a:pt x="47" y="63"/>
                  <a:pt x="46" y="63"/>
                </a:cubicBezTo>
                <a:cubicBezTo>
                  <a:pt x="26" y="63"/>
                  <a:pt x="26" y="63"/>
                  <a:pt x="26" y="63"/>
                </a:cubicBezTo>
                <a:cubicBezTo>
                  <a:pt x="25" y="63"/>
                  <a:pt x="24" y="62"/>
                  <a:pt x="24" y="60"/>
                </a:cubicBezTo>
                <a:cubicBezTo>
                  <a:pt x="24" y="59"/>
                  <a:pt x="26" y="56"/>
                  <a:pt x="26" y="53"/>
                </a:cubicBezTo>
                <a:cubicBezTo>
                  <a:pt x="6" y="53"/>
                  <a:pt x="6" y="53"/>
                  <a:pt x="6" y="53"/>
                </a:cubicBezTo>
                <a:cubicBezTo>
                  <a:pt x="2" y="53"/>
                  <a:pt x="0" y="50"/>
                  <a:pt x="0" y="47"/>
                </a:cubicBezTo>
                <a:cubicBezTo>
                  <a:pt x="0" y="6"/>
                  <a:pt x="0" y="6"/>
                  <a:pt x="0" y="6"/>
                </a:cubicBezTo>
                <a:cubicBezTo>
                  <a:pt x="0" y="2"/>
                  <a:pt x="2" y="0"/>
                  <a:pt x="6" y="0"/>
                </a:cubicBezTo>
                <a:cubicBezTo>
                  <a:pt x="67" y="0"/>
                  <a:pt x="67" y="0"/>
                  <a:pt x="67" y="0"/>
                </a:cubicBezTo>
                <a:cubicBezTo>
                  <a:pt x="70" y="0"/>
                  <a:pt x="73" y="2"/>
                  <a:pt x="73" y="6"/>
                </a:cubicBezTo>
                <a:lnTo>
                  <a:pt x="73" y="47"/>
                </a:lnTo>
                <a:close/>
                <a:moveTo>
                  <a:pt x="68" y="6"/>
                </a:moveTo>
                <a:cubicBezTo>
                  <a:pt x="68" y="5"/>
                  <a:pt x="67" y="5"/>
                  <a:pt x="67" y="5"/>
                </a:cubicBezTo>
                <a:cubicBezTo>
                  <a:pt x="6" y="5"/>
                  <a:pt x="6" y="5"/>
                  <a:pt x="6" y="5"/>
                </a:cubicBezTo>
                <a:cubicBezTo>
                  <a:pt x="5" y="5"/>
                  <a:pt x="5" y="5"/>
                  <a:pt x="5" y="6"/>
                </a:cubicBezTo>
                <a:cubicBezTo>
                  <a:pt x="5" y="37"/>
                  <a:pt x="5" y="37"/>
                  <a:pt x="5" y="37"/>
                </a:cubicBezTo>
                <a:cubicBezTo>
                  <a:pt x="5" y="38"/>
                  <a:pt x="5" y="39"/>
                  <a:pt x="6" y="39"/>
                </a:cubicBezTo>
                <a:cubicBezTo>
                  <a:pt x="67" y="39"/>
                  <a:pt x="67" y="39"/>
                  <a:pt x="67" y="39"/>
                </a:cubicBezTo>
                <a:cubicBezTo>
                  <a:pt x="67" y="39"/>
                  <a:pt x="68" y="38"/>
                  <a:pt x="68" y="37"/>
                </a:cubicBezTo>
                <a:lnTo>
                  <a:pt x="68" y="6"/>
                </a:lnTo>
                <a:close/>
              </a:path>
            </a:pathLst>
          </a:custGeom>
          <a:solidFill>
            <a:schemeClr val="bg1"/>
          </a:solidFill>
          <a:ln w="9525">
            <a:noFill/>
            <a:round/>
          </a:ln>
        </p:spPr>
        <p:txBody>
          <a:bodyPr vert="horz" wrap="square" lIns="121904" tIns="60952" rIns="121904" bIns="60952" numCol="1" anchor="t" anchorCtr="0" compatLnSpc="1"/>
          <a:lstStyle/>
          <a:p>
            <a:endParaRPr lang="en-US" sz="3600">
              <a:solidFill>
                <a:schemeClr val="bg1">
                  <a:lumMod val="50000"/>
                </a:schemeClr>
              </a:solidFill>
              <a:latin typeface="FZHei-B01S" panose="02010601030101010101" pitchFamily="2" charset="-122"/>
              <a:ea typeface="FZHei-B01S" panose="02010601030101010101" pitchFamily="2" charset="-122"/>
              <a:sym typeface="FZHei-B01S" panose="02010601030101010101" pitchFamily="2" charset="-122"/>
            </a:endParaRPr>
          </a:p>
        </p:txBody>
      </p:sp>
      <p:grpSp>
        <p:nvGrpSpPr>
          <p:cNvPr id="54" name="组合 53"/>
          <p:cNvGrpSpPr/>
          <p:nvPr/>
        </p:nvGrpSpPr>
        <p:grpSpPr>
          <a:xfrm>
            <a:off x="179991" y="338466"/>
            <a:ext cx="3254570" cy="563794"/>
            <a:chOff x="744342" y="709010"/>
            <a:chExt cx="3255323" cy="563925"/>
          </a:xfrm>
        </p:grpSpPr>
        <p:sp>
          <p:nvSpPr>
            <p:cNvPr id="55" name="TextBox 8"/>
            <p:cNvSpPr txBox="1">
              <a:spLocks noChangeArrowheads="1"/>
            </p:cNvSpPr>
            <p:nvPr/>
          </p:nvSpPr>
          <p:spPr bwMode="auto">
            <a:xfrm>
              <a:off x="744342" y="709010"/>
              <a:ext cx="3255323"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p>
              <a:pPr algn="ctr" eaLnBrk="1" hangingPunct="1"/>
              <a:r>
                <a:rPr lang="zh-CN" altLang="en-US" sz="3200" dirty="0">
                  <a:solidFill>
                    <a:schemeClr val="accent2"/>
                  </a:solidFill>
                  <a:latin typeface="FZHei-B01S" panose="02010601030101010101" pitchFamily="2" charset="-122"/>
                  <a:ea typeface="FZHei-B01S" panose="02010601030101010101" pitchFamily="2" charset="-122"/>
                  <a:sym typeface="FZHei-B01S" panose="02010601030101010101" pitchFamily="2" charset="-122"/>
                </a:rPr>
                <a:t>加入标题描述</a:t>
              </a:r>
              <a:endParaRPr lang="zh-CN" altLang="en-US" sz="3200" dirty="0">
                <a:solidFill>
                  <a:schemeClr val="accent2"/>
                </a:solidFill>
                <a:latin typeface="FZHei-B01S" panose="02010601030101010101" pitchFamily="2" charset="-122"/>
                <a:ea typeface="FZHei-B01S" panose="02010601030101010101" pitchFamily="2" charset="-122"/>
                <a:sym typeface="FZHei-B01S" panose="02010601030101010101" pitchFamily="2" charset="-122"/>
              </a:endParaRPr>
            </a:p>
          </p:txBody>
        </p:sp>
        <p:cxnSp>
          <p:nvCxnSpPr>
            <p:cNvPr id="56" name="直接连接符 55"/>
            <p:cNvCxnSpPr/>
            <p:nvPr/>
          </p:nvCxnSpPr>
          <p:spPr>
            <a:xfrm>
              <a:off x="881512" y="1272935"/>
              <a:ext cx="2846717"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grpSp>
    </p:spTree>
  </p:cSld>
  <p:clrMapOvr>
    <a:masterClrMapping/>
  </p:clrMapOvr>
  <mc:AlternateContent xmlns:mc="http://schemas.openxmlformats.org/markup-compatibility/2006">
    <mc:Choice xmlns:p14="http://schemas.microsoft.com/office/powerpoint/2010/main" Requires="p14">
      <p:transition spd="slow" p14:dur="1250" advClick="0" advTm="0">
        <p:wipe/>
      </p:transition>
    </mc:Choice>
    <mc:Fallback>
      <p:transition spd="slow" advClick="0" advTm="0">
        <p:wip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10"/>
                                        </p:tgtEl>
                                        <p:attrNameLst>
                                          <p:attrName>style.visibility</p:attrName>
                                        </p:attrNameLst>
                                      </p:cBhvr>
                                      <p:to>
                                        <p:strVal val="visible"/>
                                      </p:to>
                                    </p:set>
                                    <p:anim calcmode="lin" valueType="num">
                                      <p:cBhvr>
                                        <p:cTn id="7" dur="500" fill="hold"/>
                                        <p:tgtEl>
                                          <p:spTgt spid="110"/>
                                        </p:tgtEl>
                                        <p:attrNameLst>
                                          <p:attrName>ppt_w</p:attrName>
                                        </p:attrNameLst>
                                      </p:cBhvr>
                                      <p:tavLst>
                                        <p:tav tm="0">
                                          <p:val>
                                            <p:fltVal val="0"/>
                                          </p:val>
                                        </p:tav>
                                        <p:tav tm="100000">
                                          <p:val>
                                            <p:strVal val="#ppt_w"/>
                                          </p:val>
                                        </p:tav>
                                      </p:tavLst>
                                    </p:anim>
                                    <p:anim calcmode="lin" valueType="num">
                                      <p:cBhvr>
                                        <p:cTn id="8" dur="500" fill="hold"/>
                                        <p:tgtEl>
                                          <p:spTgt spid="110"/>
                                        </p:tgtEl>
                                        <p:attrNameLst>
                                          <p:attrName>ppt_h</p:attrName>
                                        </p:attrNameLst>
                                      </p:cBhvr>
                                      <p:tavLst>
                                        <p:tav tm="0">
                                          <p:val>
                                            <p:fltVal val="0"/>
                                          </p:val>
                                        </p:tav>
                                        <p:tav tm="100000">
                                          <p:val>
                                            <p:strVal val="#ppt_h"/>
                                          </p:val>
                                        </p:tav>
                                      </p:tavLst>
                                    </p:anim>
                                    <p:animEffect transition="in" filter="fade">
                                      <p:cBhvr>
                                        <p:cTn id="9" dur="500"/>
                                        <p:tgtEl>
                                          <p:spTgt spid="110"/>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51"/>
                                        </p:tgtEl>
                                        <p:attrNameLst>
                                          <p:attrName>style.visibility</p:attrName>
                                        </p:attrNameLst>
                                      </p:cBhvr>
                                      <p:to>
                                        <p:strVal val="visible"/>
                                      </p:to>
                                    </p:set>
                                    <p:anim calcmode="lin" valueType="num">
                                      <p:cBhvr>
                                        <p:cTn id="13" dur="500" fill="hold"/>
                                        <p:tgtEl>
                                          <p:spTgt spid="51"/>
                                        </p:tgtEl>
                                        <p:attrNameLst>
                                          <p:attrName>ppt_w</p:attrName>
                                        </p:attrNameLst>
                                      </p:cBhvr>
                                      <p:tavLst>
                                        <p:tav tm="0">
                                          <p:val>
                                            <p:fltVal val="0"/>
                                          </p:val>
                                        </p:tav>
                                        <p:tav tm="100000">
                                          <p:val>
                                            <p:strVal val="#ppt_w"/>
                                          </p:val>
                                        </p:tav>
                                      </p:tavLst>
                                    </p:anim>
                                    <p:anim calcmode="lin" valueType="num">
                                      <p:cBhvr>
                                        <p:cTn id="14" dur="500" fill="hold"/>
                                        <p:tgtEl>
                                          <p:spTgt spid="51"/>
                                        </p:tgtEl>
                                        <p:attrNameLst>
                                          <p:attrName>ppt_h</p:attrName>
                                        </p:attrNameLst>
                                      </p:cBhvr>
                                      <p:tavLst>
                                        <p:tav tm="0">
                                          <p:val>
                                            <p:fltVal val="0"/>
                                          </p:val>
                                        </p:tav>
                                        <p:tav tm="100000">
                                          <p:val>
                                            <p:strVal val="#ppt_h"/>
                                          </p:val>
                                        </p:tav>
                                      </p:tavLst>
                                    </p:anim>
                                    <p:animEffect transition="in" filter="fade">
                                      <p:cBhvr>
                                        <p:cTn id="15" dur="500"/>
                                        <p:tgtEl>
                                          <p:spTgt spid="51"/>
                                        </p:tgtEl>
                                      </p:cBhvr>
                                    </p:animEffect>
                                  </p:childTnLst>
                                </p:cTn>
                              </p:par>
                            </p:childTnLst>
                          </p:cTn>
                        </p:par>
                        <p:par>
                          <p:cTn id="16" fill="hold">
                            <p:stCondLst>
                              <p:cond delay="1000"/>
                            </p:stCondLst>
                            <p:childTnLst>
                              <p:par>
                                <p:cTn id="17" presetID="18" presetClass="entr" presetSubtype="9" fill="hold" nodeType="afterEffect">
                                  <p:stCondLst>
                                    <p:cond delay="0"/>
                                  </p:stCondLst>
                                  <p:childTnLst>
                                    <p:set>
                                      <p:cBhvr>
                                        <p:cTn id="18" dur="1" fill="hold">
                                          <p:stCondLst>
                                            <p:cond delay="0"/>
                                          </p:stCondLst>
                                        </p:cTn>
                                        <p:tgtEl>
                                          <p:spTgt spid="31"/>
                                        </p:tgtEl>
                                        <p:attrNameLst>
                                          <p:attrName>style.visibility</p:attrName>
                                        </p:attrNameLst>
                                      </p:cBhvr>
                                      <p:to>
                                        <p:strVal val="visible"/>
                                      </p:to>
                                    </p:set>
                                    <p:animEffect transition="in" filter="strips(upLeft)">
                                      <p:cBhvr>
                                        <p:cTn id="19" dur="500"/>
                                        <p:tgtEl>
                                          <p:spTgt spid="31"/>
                                        </p:tgtEl>
                                      </p:cBhvr>
                                    </p:animEffect>
                                  </p:childTnLst>
                                </p:cTn>
                              </p:par>
                            </p:childTnLst>
                          </p:cTn>
                        </p:par>
                        <p:par>
                          <p:cTn id="20" fill="hold">
                            <p:stCondLst>
                              <p:cond delay="1500"/>
                            </p:stCondLst>
                            <p:childTnLst>
                              <p:par>
                                <p:cTn id="21" presetID="53" presetClass="entr" presetSubtype="16" fill="hold" grpId="0" nodeType="afterEffect">
                                  <p:stCondLst>
                                    <p:cond delay="0"/>
                                  </p:stCondLst>
                                  <p:childTnLst>
                                    <p:set>
                                      <p:cBhvr>
                                        <p:cTn id="22" dur="1" fill="hold">
                                          <p:stCondLst>
                                            <p:cond delay="0"/>
                                          </p:stCondLst>
                                        </p:cTn>
                                        <p:tgtEl>
                                          <p:spTgt spid="32"/>
                                        </p:tgtEl>
                                        <p:attrNameLst>
                                          <p:attrName>style.visibility</p:attrName>
                                        </p:attrNameLst>
                                      </p:cBhvr>
                                      <p:to>
                                        <p:strVal val="visible"/>
                                      </p:to>
                                    </p:set>
                                    <p:anim calcmode="lin" valueType="num">
                                      <p:cBhvr>
                                        <p:cTn id="23" dur="500" fill="hold"/>
                                        <p:tgtEl>
                                          <p:spTgt spid="32"/>
                                        </p:tgtEl>
                                        <p:attrNameLst>
                                          <p:attrName>ppt_w</p:attrName>
                                        </p:attrNameLst>
                                      </p:cBhvr>
                                      <p:tavLst>
                                        <p:tav tm="0">
                                          <p:val>
                                            <p:fltVal val="0"/>
                                          </p:val>
                                        </p:tav>
                                        <p:tav tm="100000">
                                          <p:val>
                                            <p:strVal val="#ppt_w"/>
                                          </p:val>
                                        </p:tav>
                                      </p:tavLst>
                                    </p:anim>
                                    <p:anim calcmode="lin" valueType="num">
                                      <p:cBhvr>
                                        <p:cTn id="24" dur="500" fill="hold"/>
                                        <p:tgtEl>
                                          <p:spTgt spid="32"/>
                                        </p:tgtEl>
                                        <p:attrNameLst>
                                          <p:attrName>ppt_h</p:attrName>
                                        </p:attrNameLst>
                                      </p:cBhvr>
                                      <p:tavLst>
                                        <p:tav tm="0">
                                          <p:val>
                                            <p:fltVal val="0"/>
                                          </p:val>
                                        </p:tav>
                                        <p:tav tm="100000">
                                          <p:val>
                                            <p:strVal val="#ppt_h"/>
                                          </p:val>
                                        </p:tav>
                                      </p:tavLst>
                                    </p:anim>
                                    <p:animEffect transition="in" filter="fade">
                                      <p:cBhvr>
                                        <p:cTn id="25" dur="500"/>
                                        <p:tgtEl>
                                          <p:spTgt spid="32"/>
                                        </p:tgtEl>
                                      </p:cBhvr>
                                    </p:animEffect>
                                  </p:childTnLst>
                                </p:cTn>
                              </p:par>
                            </p:childTnLst>
                          </p:cTn>
                        </p:par>
                        <p:par>
                          <p:cTn id="26" fill="hold">
                            <p:stCondLst>
                              <p:cond delay="2000"/>
                            </p:stCondLst>
                            <p:childTnLst>
                              <p:par>
                                <p:cTn id="27" presetID="53" presetClass="entr" presetSubtype="16" fill="hold" grpId="0" nodeType="afterEffect">
                                  <p:stCondLst>
                                    <p:cond delay="0"/>
                                  </p:stCondLst>
                                  <p:childTnLst>
                                    <p:set>
                                      <p:cBhvr>
                                        <p:cTn id="28" dur="1" fill="hold">
                                          <p:stCondLst>
                                            <p:cond delay="0"/>
                                          </p:stCondLst>
                                        </p:cTn>
                                        <p:tgtEl>
                                          <p:spTgt spid="35"/>
                                        </p:tgtEl>
                                        <p:attrNameLst>
                                          <p:attrName>style.visibility</p:attrName>
                                        </p:attrNameLst>
                                      </p:cBhvr>
                                      <p:to>
                                        <p:strVal val="visible"/>
                                      </p:to>
                                    </p:set>
                                    <p:anim calcmode="lin" valueType="num">
                                      <p:cBhvr>
                                        <p:cTn id="29" dur="500" fill="hold"/>
                                        <p:tgtEl>
                                          <p:spTgt spid="35"/>
                                        </p:tgtEl>
                                        <p:attrNameLst>
                                          <p:attrName>ppt_w</p:attrName>
                                        </p:attrNameLst>
                                      </p:cBhvr>
                                      <p:tavLst>
                                        <p:tav tm="0">
                                          <p:val>
                                            <p:fltVal val="0"/>
                                          </p:val>
                                        </p:tav>
                                        <p:tav tm="100000">
                                          <p:val>
                                            <p:strVal val="#ppt_w"/>
                                          </p:val>
                                        </p:tav>
                                      </p:tavLst>
                                    </p:anim>
                                    <p:anim calcmode="lin" valueType="num">
                                      <p:cBhvr>
                                        <p:cTn id="30" dur="500" fill="hold"/>
                                        <p:tgtEl>
                                          <p:spTgt spid="35"/>
                                        </p:tgtEl>
                                        <p:attrNameLst>
                                          <p:attrName>ppt_h</p:attrName>
                                        </p:attrNameLst>
                                      </p:cBhvr>
                                      <p:tavLst>
                                        <p:tav tm="0">
                                          <p:val>
                                            <p:fltVal val="0"/>
                                          </p:val>
                                        </p:tav>
                                        <p:tav tm="100000">
                                          <p:val>
                                            <p:strVal val="#ppt_h"/>
                                          </p:val>
                                        </p:tav>
                                      </p:tavLst>
                                    </p:anim>
                                    <p:animEffect transition="in" filter="fade">
                                      <p:cBhvr>
                                        <p:cTn id="31" dur="500"/>
                                        <p:tgtEl>
                                          <p:spTgt spid="35"/>
                                        </p:tgtEl>
                                      </p:cBhvr>
                                    </p:animEffect>
                                  </p:childTnLst>
                                </p:cTn>
                              </p:par>
                            </p:childTnLst>
                          </p:cTn>
                        </p:par>
                        <p:par>
                          <p:cTn id="32" fill="hold">
                            <p:stCondLst>
                              <p:cond delay="2500"/>
                            </p:stCondLst>
                            <p:childTnLst>
                              <p:par>
                                <p:cTn id="33" presetID="2" presetClass="entr" presetSubtype="8" accel="50000" decel="50000" fill="hold" nodeType="afterEffect">
                                  <p:stCondLst>
                                    <p:cond delay="0"/>
                                  </p:stCondLst>
                                  <p:childTnLst>
                                    <p:set>
                                      <p:cBhvr>
                                        <p:cTn id="34" dur="1" fill="hold">
                                          <p:stCondLst>
                                            <p:cond delay="0"/>
                                          </p:stCondLst>
                                        </p:cTn>
                                        <p:tgtEl>
                                          <p:spTgt spid="6"/>
                                        </p:tgtEl>
                                        <p:attrNameLst>
                                          <p:attrName>style.visibility</p:attrName>
                                        </p:attrNameLst>
                                      </p:cBhvr>
                                      <p:to>
                                        <p:strVal val="visible"/>
                                      </p:to>
                                    </p:set>
                                    <p:anim calcmode="lin" valueType="num">
                                      <p:cBhvr additive="base">
                                        <p:cTn id="35" dur="500" fill="hold"/>
                                        <p:tgtEl>
                                          <p:spTgt spid="6"/>
                                        </p:tgtEl>
                                        <p:attrNameLst>
                                          <p:attrName>ppt_x</p:attrName>
                                        </p:attrNameLst>
                                      </p:cBhvr>
                                      <p:tavLst>
                                        <p:tav tm="0">
                                          <p:val>
                                            <p:strVal val="0-#ppt_w/2"/>
                                          </p:val>
                                        </p:tav>
                                        <p:tav tm="100000">
                                          <p:val>
                                            <p:strVal val="#ppt_x"/>
                                          </p:val>
                                        </p:tav>
                                      </p:tavLst>
                                    </p:anim>
                                    <p:anim calcmode="lin" valueType="num">
                                      <p:cBhvr additive="base">
                                        <p:cTn id="36" dur="500" fill="hold"/>
                                        <p:tgtEl>
                                          <p:spTgt spid="6"/>
                                        </p:tgtEl>
                                        <p:attrNameLst>
                                          <p:attrName>ppt_y</p:attrName>
                                        </p:attrNameLst>
                                      </p:cBhvr>
                                      <p:tavLst>
                                        <p:tav tm="0">
                                          <p:val>
                                            <p:strVal val="#ppt_y"/>
                                          </p:val>
                                        </p:tav>
                                        <p:tav tm="100000">
                                          <p:val>
                                            <p:strVal val="#ppt_y"/>
                                          </p:val>
                                        </p:tav>
                                      </p:tavLst>
                                    </p:anim>
                                  </p:childTnLst>
                                </p:cTn>
                              </p:par>
                            </p:childTnLst>
                          </p:cTn>
                        </p:par>
                        <p:par>
                          <p:cTn id="37" fill="hold">
                            <p:stCondLst>
                              <p:cond delay="3000"/>
                            </p:stCondLst>
                            <p:childTnLst>
                              <p:par>
                                <p:cTn id="38" presetID="18" presetClass="entr" presetSubtype="12" fill="hold" nodeType="afterEffect">
                                  <p:stCondLst>
                                    <p:cond delay="0"/>
                                  </p:stCondLst>
                                  <p:childTnLst>
                                    <p:set>
                                      <p:cBhvr>
                                        <p:cTn id="39" dur="1" fill="hold">
                                          <p:stCondLst>
                                            <p:cond delay="0"/>
                                          </p:stCondLst>
                                        </p:cTn>
                                        <p:tgtEl>
                                          <p:spTgt spid="30"/>
                                        </p:tgtEl>
                                        <p:attrNameLst>
                                          <p:attrName>style.visibility</p:attrName>
                                        </p:attrNameLst>
                                      </p:cBhvr>
                                      <p:to>
                                        <p:strVal val="visible"/>
                                      </p:to>
                                    </p:set>
                                    <p:animEffect transition="in" filter="strips(downLeft)">
                                      <p:cBhvr>
                                        <p:cTn id="40" dur="500"/>
                                        <p:tgtEl>
                                          <p:spTgt spid="30"/>
                                        </p:tgtEl>
                                      </p:cBhvr>
                                    </p:animEffect>
                                  </p:childTnLst>
                                </p:cTn>
                              </p:par>
                            </p:childTnLst>
                          </p:cTn>
                        </p:par>
                        <p:par>
                          <p:cTn id="41" fill="hold">
                            <p:stCondLst>
                              <p:cond delay="3500"/>
                            </p:stCondLst>
                            <p:childTnLst>
                              <p:par>
                                <p:cTn id="42" presetID="53" presetClass="entr" presetSubtype="16" fill="hold" grpId="0" nodeType="afterEffect">
                                  <p:stCondLst>
                                    <p:cond delay="0"/>
                                  </p:stCondLst>
                                  <p:childTnLst>
                                    <p:set>
                                      <p:cBhvr>
                                        <p:cTn id="43" dur="1" fill="hold">
                                          <p:stCondLst>
                                            <p:cond delay="0"/>
                                          </p:stCondLst>
                                        </p:cTn>
                                        <p:tgtEl>
                                          <p:spTgt spid="33"/>
                                        </p:tgtEl>
                                        <p:attrNameLst>
                                          <p:attrName>style.visibility</p:attrName>
                                        </p:attrNameLst>
                                      </p:cBhvr>
                                      <p:to>
                                        <p:strVal val="visible"/>
                                      </p:to>
                                    </p:set>
                                    <p:anim calcmode="lin" valueType="num">
                                      <p:cBhvr>
                                        <p:cTn id="44" dur="500" fill="hold"/>
                                        <p:tgtEl>
                                          <p:spTgt spid="33"/>
                                        </p:tgtEl>
                                        <p:attrNameLst>
                                          <p:attrName>ppt_w</p:attrName>
                                        </p:attrNameLst>
                                      </p:cBhvr>
                                      <p:tavLst>
                                        <p:tav tm="0">
                                          <p:val>
                                            <p:fltVal val="0"/>
                                          </p:val>
                                        </p:tav>
                                        <p:tav tm="100000">
                                          <p:val>
                                            <p:strVal val="#ppt_w"/>
                                          </p:val>
                                        </p:tav>
                                      </p:tavLst>
                                    </p:anim>
                                    <p:anim calcmode="lin" valueType="num">
                                      <p:cBhvr>
                                        <p:cTn id="45" dur="500" fill="hold"/>
                                        <p:tgtEl>
                                          <p:spTgt spid="33"/>
                                        </p:tgtEl>
                                        <p:attrNameLst>
                                          <p:attrName>ppt_h</p:attrName>
                                        </p:attrNameLst>
                                      </p:cBhvr>
                                      <p:tavLst>
                                        <p:tav tm="0">
                                          <p:val>
                                            <p:fltVal val="0"/>
                                          </p:val>
                                        </p:tav>
                                        <p:tav tm="100000">
                                          <p:val>
                                            <p:strVal val="#ppt_h"/>
                                          </p:val>
                                        </p:tav>
                                      </p:tavLst>
                                    </p:anim>
                                    <p:animEffect transition="in" filter="fade">
                                      <p:cBhvr>
                                        <p:cTn id="46" dur="500"/>
                                        <p:tgtEl>
                                          <p:spTgt spid="33"/>
                                        </p:tgtEl>
                                      </p:cBhvr>
                                    </p:animEffect>
                                  </p:childTnLst>
                                </p:cTn>
                              </p:par>
                            </p:childTnLst>
                          </p:cTn>
                        </p:par>
                        <p:par>
                          <p:cTn id="47" fill="hold">
                            <p:stCondLst>
                              <p:cond delay="4000"/>
                            </p:stCondLst>
                            <p:childTnLst>
                              <p:par>
                                <p:cTn id="48" presetID="53" presetClass="entr" presetSubtype="16" fill="hold" grpId="0" nodeType="afterEffect">
                                  <p:stCondLst>
                                    <p:cond delay="0"/>
                                  </p:stCondLst>
                                  <p:childTnLst>
                                    <p:set>
                                      <p:cBhvr>
                                        <p:cTn id="49" dur="1" fill="hold">
                                          <p:stCondLst>
                                            <p:cond delay="0"/>
                                          </p:stCondLst>
                                        </p:cTn>
                                        <p:tgtEl>
                                          <p:spTgt spid="36"/>
                                        </p:tgtEl>
                                        <p:attrNameLst>
                                          <p:attrName>style.visibility</p:attrName>
                                        </p:attrNameLst>
                                      </p:cBhvr>
                                      <p:to>
                                        <p:strVal val="visible"/>
                                      </p:to>
                                    </p:set>
                                    <p:anim calcmode="lin" valueType="num">
                                      <p:cBhvr>
                                        <p:cTn id="50" dur="500" fill="hold"/>
                                        <p:tgtEl>
                                          <p:spTgt spid="36"/>
                                        </p:tgtEl>
                                        <p:attrNameLst>
                                          <p:attrName>ppt_w</p:attrName>
                                        </p:attrNameLst>
                                      </p:cBhvr>
                                      <p:tavLst>
                                        <p:tav tm="0">
                                          <p:val>
                                            <p:fltVal val="0"/>
                                          </p:val>
                                        </p:tav>
                                        <p:tav tm="100000">
                                          <p:val>
                                            <p:strVal val="#ppt_w"/>
                                          </p:val>
                                        </p:tav>
                                      </p:tavLst>
                                    </p:anim>
                                    <p:anim calcmode="lin" valueType="num">
                                      <p:cBhvr>
                                        <p:cTn id="51" dur="500" fill="hold"/>
                                        <p:tgtEl>
                                          <p:spTgt spid="36"/>
                                        </p:tgtEl>
                                        <p:attrNameLst>
                                          <p:attrName>ppt_h</p:attrName>
                                        </p:attrNameLst>
                                      </p:cBhvr>
                                      <p:tavLst>
                                        <p:tav tm="0">
                                          <p:val>
                                            <p:fltVal val="0"/>
                                          </p:val>
                                        </p:tav>
                                        <p:tav tm="100000">
                                          <p:val>
                                            <p:strVal val="#ppt_h"/>
                                          </p:val>
                                        </p:tav>
                                      </p:tavLst>
                                    </p:anim>
                                    <p:animEffect transition="in" filter="fade">
                                      <p:cBhvr>
                                        <p:cTn id="52" dur="500"/>
                                        <p:tgtEl>
                                          <p:spTgt spid="36"/>
                                        </p:tgtEl>
                                      </p:cBhvr>
                                    </p:animEffect>
                                  </p:childTnLst>
                                </p:cTn>
                              </p:par>
                            </p:childTnLst>
                          </p:cTn>
                        </p:par>
                        <p:par>
                          <p:cTn id="53" fill="hold">
                            <p:stCondLst>
                              <p:cond delay="4500"/>
                            </p:stCondLst>
                            <p:childTnLst>
                              <p:par>
                                <p:cTn id="54" presetID="2" presetClass="entr" presetSubtype="8" accel="50000" decel="50000" fill="hold" nodeType="afterEffect">
                                  <p:stCondLst>
                                    <p:cond delay="0"/>
                                  </p:stCondLst>
                                  <p:childTnLst>
                                    <p:set>
                                      <p:cBhvr>
                                        <p:cTn id="55" dur="1" fill="hold">
                                          <p:stCondLst>
                                            <p:cond delay="0"/>
                                          </p:stCondLst>
                                        </p:cTn>
                                        <p:tgtEl>
                                          <p:spTgt spid="5"/>
                                        </p:tgtEl>
                                        <p:attrNameLst>
                                          <p:attrName>style.visibility</p:attrName>
                                        </p:attrNameLst>
                                      </p:cBhvr>
                                      <p:to>
                                        <p:strVal val="visible"/>
                                      </p:to>
                                    </p:set>
                                    <p:anim calcmode="lin" valueType="num">
                                      <p:cBhvr additive="base">
                                        <p:cTn id="56" dur="500" fill="hold"/>
                                        <p:tgtEl>
                                          <p:spTgt spid="5"/>
                                        </p:tgtEl>
                                        <p:attrNameLst>
                                          <p:attrName>ppt_x</p:attrName>
                                        </p:attrNameLst>
                                      </p:cBhvr>
                                      <p:tavLst>
                                        <p:tav tm="0">
                                          <p:val>
                                            <p:strVal val="0-#ppt_w/2"/>
                                          </p:val>
                                        </p:tav>
                                        <p:tav tm="100000">
                                          <p:val>
                                            <p:strVal val="#ppt_x"/>
                                          </p:val>
                                        </p:tav>
                                      </p:tavLst>
                                    </p:anim>
                                    <p:anim calcmode="lin" valueType="num">
                                      <p:cBhvr additive="base">
                                        <p:cTn id="57" dur="500" fill="hold"/>
                                        <p:tgtEl>
                                          <p:spTgt spid="5"/>
                                        </p:tgtEl>
                                        <p:attrNameLst>
                                          <p:attrName>ppt_y</p:attrName>
                                        </p:attrNameLst>
                                      </p:cBhvr>
                                      <p:tavLst>
                                        <p:tav tm="0">
                                          <p:val>
                                            <p:strVal val="#ppt_y"/>
                                          </p:val>
                                        </p:tav>
                                        <p:tav tm="100000">
                                          <p:val>
                                            <p:strVal val="#ppt_y"/>
                                          </p:val>
                                        </p:tav>
                                      </p:tavLst>
                                    </p:anim>
                                  </p:childTnLst>
                                </p:cTn>
                              </p:par>
                            </p:childTnLst>
                          </p:cTn>
                        </p:par>
                        <p:par>
                          <p:cTn id="58" fill="hold">
                            <p:stCondLst>
                              <p:cond delay="5000"/>
                            </p:stCondLst>
                            <p:childTnLst>
                              <p:par>
                                <p:cTn id="59" presetID="18" presetClass="entr" presetSubtype="12" fill="hold" nodeType="afterEffect">
                                  <p:stCondLst>
                                    <p:cond delay="0"/>
                                  </p:stCondLst>
                                  <p:childTnLst>
                                    <p:set>
                                      <p:cBhvr>
                                        <p:cTn id="60" dur="1" fill="hold">
                                          <p:stCondLst>
                                            <p:cond delay="0"/>
                                          </p:stCondLst>
                                        </p:cTn>
                                        <p:tgtEl>
                                          <p:spTgt spid="29"/>
                                        </p:tgtEl>
                                        <p:attrNameLst>
                                          <p:attrName>style.visibility</p:attrName>
                                        </p:attrNameLst>
                                      </p:cBhvr>
                                      <p:to>
                                        <p:strVal val="visible"/>
                                      </p:to>
                                    </p:set>
                                    <p:animEffect transition="in" filter="strips(downLeft)">
                                      <p:cBhvr>
                                        <p:cTn id="61" dur="500"/>
                                        <p:tgtEl>
                                          <p:spTgt spid="29"/>
                                        </p:tgtEl>
                                      </p:cBhvr>
                                    </p:animEffect>
                                  </p:childTnLst>
                                </p:cTn>
                              </p:par>
                            </p:childTnLst>
                          </p:cTn>
                        </p:par>
                        <p:par>
                          <p:cTn id="62" fill="hold">
                            <p:stCondLst>
                              <p:cond delay="5500"/>
                            </p:stCondLst>
                            <p:childTnLst>
                              <p:par>
                                <p:cTn id="63" presetID="53" presetClass="entr" presetSubtype="16" fill="hold" grpId="0" nodeType="afterEffect">
                                  <p:stCondLst>
                                    <p:cond delay="0"/>
                                  </p:stCondLst>
                                  <p:childTnLst>
                                    <p:set>
                                      <p:cBhvr>
                                        <p:cTn id="64" dur="1" fill="hold">
                                          <p:stCondLst>
                                            <p:cond delay="0"/>
                                          </p:stCondLst>
                                        </p:cTn>
                                        <p:tgtEl>
                                          <p:spTgt spid="34"/>
                                        </p:tgtEl>
                                        <p:attrNameLst>
                                          <p:attrName>style.visibility</p:attrName>
                                        </p:attrNameLst>
                                      </p:cBhvr>
                                      <p:to>
                                        <p:strVal val="visible"/>
                                      </p:to>
                                    </p:set>
                                    <p:anim calcmode="lin" valueType="num">
                                      <p:cBhvr>
                                        <p:cTn id="65" dur="500" fill="hold"/>
                                        <p:tgtEl>
                                          <p:spTgt spid="34"/>
                                        </p:tgtEl>
                                        <p:attrNameLst>
                                          <p:attrName>ppt_w</p:attrName>
                                        </p:attrNameLst>
                                      </p:cBhvr>
                                      <p:tavLst>
                                        <p:tav tm="0">
                                          <p:val>
                                            <p:fltVal val="0"/>
                                          </p:val>
                                        </p:tav>
                                        <p:tav tm="100000">
                                          <p:val>
                                            <p:strVal val="#ppt_w"/>
                                          </p:val>
                                        </p:tav>
                                      </p:tavLst>
                                    </p:anim>
                                    <p:anim calcmode="lin" valueType="num">
                                      <p:cBhvr>
                                        <p:cTn id="66" dur="500" fill="hold"/>
                                        <p:tgtEl>
                                          <p:spTgt spid="34"/>
                                        </p:tgtEl>
                                        <p:attrNameLst>
                                          <p:attrName>ppt_h</p:attrName>
                                        </p:attrNameLst>
                                      </p:cBhvr>
                                      <p:tavLst>
                                        <p:tav tm="0">
                                          <p:val>
                                            <p:fltVal val="0"/>
                                          </p:val>
                                        </p:tav>
                                        <p:tav tm="100000">
                                          <p:val>
                                            <p:strVal val="#ppt_h"/>
                                          </p:val>
                                        </p:tav>
                                      </p:tavLst>
                                    </p:anim>
                                    <p:animEffect transition="in" filter="fade">
                                      <p:cBhvr>
                                        <p:cTn id="67" dur="500"/>
                                        <p:tgtEl>
                                          <p:spTgt spid="34"/>
                                        </p:tgtEl>
                                      </p:cBhvr>
                                    </p:animEffect>
                                  </p:childTnLst>
                                </p:cTn>
                              </p:par>
                            </p:childTnLst>
                          </p:cTn>
                        </p:par>
                        <p:par>
                          <p:cTn id="68" fill="hold">
                            <p:stCondLst>
                              <p:cond delay="6000"/>
                            </p:stCondLst>
                            <p:childTnLst>
                              <p:par>
                                <p:cTn id="69" presetID="53" presetClass="entr" presetSubtype="16" fill="hold" grpId="0" nodeType="afterEffect">
                                  <p:stCondLst>
                                    <p:cond delay="0"/>
                                  </p:stCondLst>
                                  <p:childTnLst>
                                    <p:set>
                                      <p:cBhvr>
                                        <p:cTn id="70" dur="1" fill="hold">
                                          <p:stCondLst>
                                            <p:cond delay="0"/>
                                          </p:stCondLst>
                                        </p:cTn>
                                        <p:tgtEl>
                                          <p:spTgt spid="39"/>
                                        </p:tgtEl>
                                        <p:attrNameLst>
                                          <p:attrName>style.visibility</p:attrName>
                                        </p:attrNameLst>
                                      </p:cBhvr>
                                      <p:to>
                                        <p:strVal val="visible"/>
                                      </p:to>
                                    </p:set>
                                    <p:anim calcmode="lin" valueType="num">
                                      <p:cBhvr>
                                        <p:cTn id="71" dur="500" fill="hold"/>
                                        <p:tgtEl>
                                          <p:spTgt spid="39"/>
                                        </p:tgtEl>
                                        <p:attrNameLst>
                                          <p:attrName>ppt_w</p:attrName>
                                        </p:attrNameLst>
                                      </p:cBhvr>
                                      <p:tavLst>
                                        <p:tav tm="0">
                                          <p:val>
                                            <p:fltVal val="0"/>
                                          </p:val>
                                        </p:tav>
                                        <p:tav tm="100000">
                                          <p:val>
                                            <p:strVal val="#ppt_w"/>
                                          </p:val>
                                        </p:tav>
                                      </p:tavLst>
                                    </p:anim>
                                    <p:anim calcmode="lin" valueType="num">
                                      <p:cBhvr>
                                        <p:cTn id="72" dur="500" fill="hold"/>
                                        <p:tgtEl>
                                          <p:spTgt spid="39"/>
                                        </p:tgtEl>
                                        <p:attrNameLst>
                                          <p:attrName>ppt_h</p:attrName>
                                        </p:attrNameLst>
                                      </p:cBhvr>
                                      <p:tavLst>
                                        <p:tav tm="0">
                                          <p:val>
                                            <p:fltVal val="0"/>
                                          </p:val>
                                        </p:tav>
                                        <p:tav tm="100000">
                                          <p:val>
                                            <p:strVal val="#ppt_h"/>
                                          </p:val>
                                        </p:tav>
                                      </p:tavLst>
                                    </p:anim>
                                    <p:animEffect transition="in" filter="fade">
                                      <p:cBhvr>
                                        <p:cTn id="73" dur="500"/>
                                        <p:tgtEl>
                                          <p:spTgt spid="39"/>
                                        </p:tgtEl>
                                      </p:cBhvr>
                                    </p:animEffect>
                                  </p:childTnLst>
                                </p:cTn>
                              </p:par>
                            </p:childTnLst>
                          </p:cTn>
                        </p:par>
                        <p:par>
                          <p:cTn id="74" fill="hold">
                            <p:stCondLst>
                              <p:cond delay="6500"/>
                            </p:stCondLst>
                            <p:childTnLst>
                              <p:par>
                                <p:cTn id="75" presetID="2" presetClass="entr" presetSubtype="8" accel="50000" decel="50000" fill="hold" nodeType="afterEffect">
                                  <p:stCondLst>
                                    <p:cond delay="0"/>
                                  </p:stCondLst>
                                  <p:childTnLst>
                                    <p:set>
                                      <p:cBhvr>
                                        <p:cTn id="76" dur="1" fill="hold">
                                          <p:stCondLst>
                                            <p:cond delay="0"/>
                                          </p:stCondLst>
                                        </p:cTn>
                                        <p:tgtEl>
                                          <p:spTgt spid="4"/>
                                        </p:tgtEl>
                                        <p:attrNameLst>
                                          <p:attrName>style.visibility</p:attrName>
                                        </p:attrNameLst>
                                      </p:cBhvr>
                                      <p:to>
                                        <p:strVal val="visible"/>
                                      </p:to>
                                    </p:set>
                                    <p:anim calcmode="lin" valueType="num">
                                      <p:cBhvr additive="base">
                                        <p:cTn id="77" dur="500" fill="hold"/>
                                        <p:tgtEl>
                                          <p:spTgt spid="4"/>
                                        </p:tgtEl>
                                        <p:attrNameLst>
                                          <p:attrName>ppt_x</p:attrName>
                                        </p:attrNameLst>
                                      </p:cBhvr>
                                      <p:tavLst>
                                        <p:tav tm="0">
                                          <p:val>
                                            <p:strVal val="0-#ppt_w/2"/>
                                          </p:val>
                                        </p:tav>
                                        <p:tav tm="100000">
                                          <p:val>
                                            <p:strVal val="#ppt_x"/>
                                          </p:val>
                                        </p:tav>
                                      </p:tavLst>
                                    </p:anim>
                                    <p:anim calcmode="lin" valueType="num">
                                      <p:cBhvr additive="base">
                                        <p:cTn id="78" dur="500" fill="hold"/>
                                        <p:tgtEl>
                                          <p:spTgt spid="4"/>
                                        </p:tgtEl>
                                        <p:attrNameLst>
                                          <p:attrName>ppt_y</p:attrName>
                                        </p:attrNameLst>
                                      </p:cBhvr>
                                      <p:tavLst>
                                        <p:tav tm="0">
                                          <p:val>
                                            <p:strVal val="#ppt_y"/>
                                          </p:val>
                                        </p:tav>
                                        <p:tav tm="100000">
                                          <p:val>
                                            <p:strVal val="#ppt_y"/>
                                          </p:val>
                                        </p:tav>
                                      </p:tavLst>
                                    </p:anim>
                                  </p:childTnLst>
                                </p:cTn>
                              </p:par>
                            </p:childTnLst>
                          </p:cTn>
                        </p:par>
                        <p:par>
                          <p:cTn id="79" fill="hold">
                            <p:stCondLst>
                              <p:cond delay="7000"/>
                            </p:stCondLst>
                            <p:childTnLst>
                              <p:par>
                                <p:cTn id="80" presetID="18" presetClass="entr" presetSubtype="3" fill="hold" nodeType="afterEffect">
                                  <p:stCondLst>
                                    <p:cond delay="0"/>
                                  </p:stCondLst>
                                  <p:childTnLst>
                                    <p:set>
                                      <p:cBhvr>
                                        <p:cTn id="81" dur="1" fill="hold">
                                          <p:stCondLst>
                                            <p:cond delay="0"/>
                                          </p:stCondLst>
                                        </p:cTn>
                                        <p:tgtEl>
                                          <p:spTgt spid="84"/>
                                        </p:tgtEl>
                                        <p:attrNameLst>
                                          <p:attrName>style.visibility</p:attrName>
                                        </p:attrNameLst>
                                      </p:cBhvr>
                                      <p:to>
                                        <p:strVal val="visible"/>
                                      </p:to>
                                    </p:set>
                                    <p:animEffect transition="in" filter="strips(upRight)">
                                      <p:cBhvr>
                                        <p:cTn id="82" dur="500"/>
                                        <p:tgtEl>
                                          <p:spTgt spid="84"/>
                                        </p:tgtEl>
                                      </p:cBhvr>
                                    </p:animEffect>
                                  </p:childTnLst>
                                </p:cTn>
                              </p:par>
                            </p:childTnLst>
                          </p:cTn>
                        </p:par>
                        <p:par>
                          <p:cTn id="83" fill="hold">
                            <p:stCondLst>
                              <p:cond delay="7500"/>
                            </p:stCondLst>
                            <p:childTnLst>
                              <p:par>
                                <p:cTn id="84" presetID="53" presetClass="entr" presetSubtype="16" fill="hold" grpId="0" nodeType="afterEffect">
                                  <p:stCondLst>
                                    <p:cond delay="0"/>
                                  </p:stCondLst>
                                  <p:childTnLst>
                                    <p:set>
                                      <p:cBhvr>
                                        <p:cTn id="85" dur="1" fill="hold">
                                          <p:stCondLst>
                                            <p:cond delay="0"/>
                                          </p:stCondLst>
                                        </p:cTn>
                                        <p:tgtEl>
                                          <p:spTgt spid="86"/>
                                        </p:tgtEl>
                                        <p:attrNameLst>
                                          <p:attrName>style.visibility</p:attrName>
                                        </p:attrNameLst>
                                      </p:cBhvr>
                                      <p:to>
                                        <p:strVal val="visible"/>
                                      </p:to>
                                    </p:set>
                                    <p:anim calcmode="lin" valueType="num">
                                      <p:cBhvr>
                                        <p:cTn id="86" dur="500" fill="hold"/>
                                        <p:tgtEl>
                                          <p:spTgt spid="86"/>
                                        </p:tgtEl>
                                        <p:attrNameLst>
                                          <p:attrName>ppt_w</p:attrName>
                                        </p:attrNameLst>
                                      </p:cBhvr>
                                      <p:tavLst>
                                        <p:tav tm="0">
                                          <p:val>
                                            <p:fltVal val="0"/>
                                          </p:val>
                                        </p:tav>
                                        <p:tav tm="100000">
                                          <p:val>
                                            <p:strVal val="#ppt_w"/>
                                          </p:val>
                                        </p:tav>
                                      </p:tavLst>
                                    </p:anim>
                                    <p:anim calcmode="lin" valueType="num">
                                      <p:cBhvr>
                                        <p:cTn id="87" dur="500" fill="hold"/>
                                        <p:tgtEl>
                                          <p:spTgt spid="86"/>
                                        </p:tgtEl>
                                        <p:attrNameLst>
                                          <p:attrName>ppt_h</p:attrName>
                                        </p:attrNameLst>
                                      </p:cBhvr>
                                      <p:tavLst>
                                        <p:tav tm="0">
                                          <p:val>
                                            <p:fltVal val="0"/>
                                          </p:val>
                                        </p:tav>
                                        <p:tav tm="100000">
                                          <p:val>
                                            <p:strVal val="#ppt_h"/>
                                          </p:val>
                                        </p:tav>
                                      </p:tavLst>
                                    </p:anim>
                                    <p:animEffect transition="in" filter="fade">
                                      <p:cBhvr>
                                        <p:cTn id="88" dur="500"/>
                                        <p:tgtEl>
                                          <p:spTgt spid="86"/>
                                        </p:tgtEl>
                                      </p:cBhvr>
                                    </p:animEffect>
                                  </p:childTnLst>
                                </p:cTn>
                              </p:par>
                            </p:childTnLst>
                          </p:cTn>
                        </p:par>
                        <p:par>
                          <p:cTn id="89" fill="hold">
                            <p:stCondLst>
                              <p:cond delay="8000"/>
                            </p:stCondLst>
                            <p:childTnLst>
                              <p:par>
                                <p:cTn id="90" presetID="53" presetClass="entr" presetSubtype="16" fill="hold" grpId="0" nodeType="afterEffect">
                                  <p:stCondLst>
                                    <p:cond delay="0"/>
                                  </p:stCondLst>
                                  <p:childTnLst>
                                    <p:set>
                                      <p:cBhvr>
                                        <p:cTn id="91" dur="1" fill="hold">
                                          <p:stCondLst>
                                            <p:cond delay="0"/>
                                          </p:stCondLst>
                                        </p:cTn>
                                        <p:tgtEl>
                                          <p:spTgt spid="42"/>
                                        </p:tgtEl>
                                        <p:attrNameLst>
                                          <p:attrName>style.visibility</p:attrName>
                                        </p:attrNameLst>
                                      </p:cBhvr>
                                      <p:to>
                                        <p:strVal val="visible"/>
                                      </p:to>
                                    </p:set>
                                    <p:anim calcmode="lin" valueType="num">
                                      <p:cBhvr>
                                        <p:cTn id="92" dur="500" fill="hold"/>
                                        <p:tgtEl>
                                          <p:spTgt spid="42"/>
                                        </p:tgtEl>
                                        <p:attrNameLst>
                                          <p:attrName>ppt_w</p:attrName>
                                        </p:attrNameLst>
                                      </p:cBhvr>
                                      <p:tavLst>
                                        <p:tav tm="0">
                                          <p:val>
                                            <p:fltVal val="0"/>
                                          </p:val>
                                        </p:tav>
                                        <p:tav tm="100000">
                                          <p:val>
                                            <p:strVal val="#ppt_w"/>
                                          </p:val>
                                        </p:tav>
                                      </p:tavLst>
                                    </p:anim>
                                    <p:anim calcmode="lin" valueType="num">
                                      <p:cBhvr>
                                        <p:cTn id="93" dur="500" fill="hold"/>
                                        <p:tgtEl>
                                          <p:spTgt spid="42"/>
                                        </p:tgtEl>
                                        <p:attrNameLst>
                                          <p:attrName>ppt_h</p:attrName>
                                        </p:attrNameLst>
                                      </p:cBhvr>
                                      <p:tavLst>
                                        <p:tav tm="0">
                                          <p:val>
                                            <p:fltVal val="0"/>
                                          </p:val>
                                        </p:tav>
                                        <p:tav tm="100000">
                                          <p:val>
                                            <p:strVal val="#ppt_h"/>
                                          </p:val>
                                        </p:tav>
                                      </p:tavLst>
                                    </p:anim>
                                    <p:animEffect transition="in" filter="fade">
                                      <p:cBhvr>
                                        <p:cTn id="94" dur="500"/>
                                        <p:tgtEl>
                                          <p:spTgt spid="42"/>
                                        </p:tgtEl>
                                      </p:cBhvr>
                                    </p:animEffect>
                                  </p:childTnLst>
                                </p:cTn>
                              </p:par>
                            </p:childTnLst>
                          </p:cTn>
                        </p:par>
                        <p:par>
                          <p:cTn id="95" fill="hold">
                            <p:stCondLst>
                              <p:cond delay="8500"/>
                            </p:stCondLst>
                            <p:childTnLst>
                              <p:par>
                                <p:cTn id="96" presetID="2" presetClass="entr" presetSubtype="2" accel="50000" decel="50000" fill="hold" nodeType="afterEffect">
                                  <p:stCondLst>
                                    <p:cond delay="0"/>
                                  </p:stCondLst>
                                  <p:childTnLst>
                                    <p:set>
                                      <p:cBhvr>
                                        <p:cTn id="97" dur="1" fill="hold">
                                          <p:stCondLst>
                                            <p:cond delay="0"/>
                                          </p:stCondLst>
                                        </p:cTn>
                                        <p:tgtEl>
                                          <p:spTgt spid="3"/>
                                        </p:tgtEl>
                                        <p:attrNameLst>
                                          <p:attrName>style.visibility</p:attrName>
                                        </p:attrNameLst>
                                      </p:cBhvr>
                                      <p:to>
                                        <p:strVal val="visible"/>
                                      </p:to>
                                    </p:set>
                                    <p:anim calcmode="lin" valueType="num">
                                      <p:cBhvr additive="base">
                                        <p:cTn id="98" dur="500" fill="hold"/>
                                        <p:tgtEl>
                                          <p:spTgt spid="3"/>
                                        </p:tgtEl>
                                        <p:attrNameLst>
                                          <p:attrName>ppt_x</p:attrName>
                                        </p:attrNameLst>
                                      </p:cBhvr>
                                      <p:tavLst>
                                        <p:tav tm="0">
                                          <p:val>
                                            <p:strVal val="1+#ppt_w/2"/>
                                          </p:val>
                                        </p:tav>
                                        <p:tav tm="100000">
                                          <p:val>
                                            <p:strVal val="#ppt_x"/>
                                          </p:val>
                                        </p:tav>
                                      </p:tavLst>
                                    </p:anim>
                                    <p:anim calcmode="lin" valueType="num">
                                      <p:cBhvr additive="base">
                                        <p:cTn id="99" dur="500" fill="hold"/>
                                        <p:tgtEl>
                                          <p:spTgt spid="3"/>
                                        </p:tgtEl>
                                        <p:attrNameLst>
                                          <p:attrName>ppt_y</p:attrName>
                                        </p:attrNameLst>
                                      </p:cBhvr>
                                      <p:tavLst>
                                        <p:tav tm="0">
                                          <p:val>
                                            <p:strVal val="#ppt_y"/>
                                          </p:val>
                                        </p:tav>
                                        <p:tav tm="100000">
                                          <p:val>
                                            <p:strVal val="#ppt_y"/>
                                          </p:val>
                                        </p:tav>
                                      </p:tavLst>
                                    </p:anim>
                                  </p:childTnLst>
                                </p:cTn>
                              </p:par>
                            </p:childTnLst>
                          </p:cTn>
                        </p:par>
                        <p:par>
                          <p:cTn id="100" fill="hold">
                            <p:stCondLst>
                              <p:cond delay="9000"/>
                            </p:stCondLst>
                            <p:childTnLst>
                              <p:par>
                                <p:cTn id="101" presetID="18" presetClass="entr" presetSubtype="6" fill="hold" nodeType="afterEffect">
                                  <p:stCondLst>
                                    <p:cond delay="0"/>
                                  </p:stCondLst>
                                  <p:childTnLst>
                                    <p:set>
                                      <p:cBhvr>
                                        <p:cTn id="102" dur="1" fill="hold">
                                          <p:stCondLst>
                                            <p:cond delay="0"/>
                                          </p:stCondLst>
                                        </p:cTn>
                                        <p:tgtEl>
                                          <p:spTgt spid="83"/>
                                        </p:tgtEl>
                                        <p:attrNameLst>
                                          <p:attrName>style.visibility</p:attrName>
                                        </p:attrNameLst>
                                      </p:cBhvr>
                                      <p:to>
                                        <p:strVal val="visible"/>
                                      </p:to>
                                    </p:set>
                                    <p:animEffect transition="in" filter="strips(downRight)">
                                      <p:cBhvr>
                                        <p:cTn id="103" dur="500"/>
                                        <p:tgtEl>
                                          <p:spTgt spid="83"/>
                                        </p:tgtEl>
                                      </p:cBhvr>
                                    </p:animEffect>
                                  </p:childTnLst>
                                </p:cTn>
                              </p:par>
                            </p:childTnLst>
                          </p:cTn>
                        </p:par>
                        <p:par>
                          <p:cTn id="104" fill="hold">
                            <p:stCondLst>
                              <p:cond delay="9500"/>
                            </p:stCondLst>
                            <p:childTnLst>
                              <p:par>
                                <p:cTn id="105" presetID="53" presetClass="entr" presetSubtype="16" fill="hold" grpId="0" nodeType="afterEffect">
                                  <p:stCondLst>
                                    <p:cond delay="0"/>
                                  </p:stCondLst>
                                  <p:childTnLst>
                                    <p:set>
                                      <p:cBhvr>
                                        <p:cTn id="106" dur="1" fill="hold">
                                          <p:stCondLst>
                                            <p:cond delay="0"/>
                                          </p:stCondLst>
                                        </p:cTn>
                                        <p:tgtEl>
                                          <p:spTgt spid="88"/>
                                        </p:tgtEl>
                                        <p:attrNameLst>
                                          <p:attrName>style.visibility</p:attrName>
                                        </p:attrNameLst>
                                      </p:cBhvr>
                                      <p:to>
                                        <p:strVal val="visible"/>
                                      </p:to>
                                    </p:set>
                                    <p:anim calcmode="lin" valueType="num">
                                      <p:cBhvr>
                                        <p:cTn id="107" dur="500" fill="hold"/>
                                        <p:tgtEl>
                                          <p:spTgt spid="88"/>
                                        </p:tgtEl>
                                        <p:attrNameLst>
                                          <p:attrName>ppt_w</p:attrName>
                                        </p:attrNameLst>
                                      </p:cBhvr>
                                      <p:tavLst>
                                        <p:tav tm="0">
                                          <p:val>
                                            <p:fltVal val="0"/>
                                          </p:val>
                                        </p:tav>
                                        <p:tav tm="100000">
                                          <p:val>
                                            <p:strVal val="#ppt_w"/>
                                          </p:val>
                                        </p:tav>
                                      </p:tavLst>
                                    </p:anim>
                                    <p:anim calcmode="lin" valueType="num">
                                      <p:cBhvr>
                                        <p:cTn id="108" dur="500" fill="hold"/>
                                        <p:tgtEl>
                                          <p:spTgt spid="88"/>
                                        </p:tgtEl>
                                        <p:attrNameLst>
                                          <p:attrName>ppt_h</p:attrName>
                                        </p:attrNameLst>
                                      </p:cBhvr>
                                      <p:tavLst>
                                        <p:tav tm="0">
                                          <p:val>
                                            <p:fltVal val="0"/>
                                          </p:val>
                                        </p:tav>
                                        <p:tav tm="100000">
                                          <p:val>
                                            <p:strVal val="#ppt_h"/>
                                          </p:val>
                                        </p:tav>
                                      </p:tavLst>
                                    </p:anim>
                                    <p:animEffect transition="in" filter="fade">
                                      <p:cBhvr>
                                        <p:cTn id="109" dur="500"/>
                                        <p:tgtEl>
                                          <p:spTgt spid="88"/>
                                        </p:tgtEl>
                                      </p:cBhvr>
                                    </p:animEffect>
                                  </p:childTnLst>
                                </p:cTn>
                              </p:par>
                            </p:childTnLst>
                          </p:cTn>
                        </p:par>
                        <p:par>
                          <p:cTn id="110" fill="hold">
                            <p:stCondLst>
                              <p:cond delay="10000"/>
                            </p:stCondLst>
                            <p:childTnLst>
                              <p:par>
                                <p:cTn id="111" presetID="53" presetClass="entr" presetSubtype="16" fill="hold" grpId="0" nodeType="afterEffect">
                                  <p:stCondLst>
                                    <p:cond delay="0"/>
                                  </p:stCondLst>
                                  <p:childTnLst>
                                    <p:set>
                                      <p:cBhvr>
                                        <p:cTn id="112" dur="1" fill="hold">
                                          <p:stCondLst>
                                            <p:cond delay="0"/>
                                          </p:stCondLst>
                                        </p:cTn>
                                        <p:tgtEl>
                                          <p:spTgt spid="45"/>
                                        </p:tgtEl>
                                        <p:attrNameLst>
                                          <p:attrName>style.visibility</p:attrName>
                                        </p:attrNameLst>
                                      </p:cBhvr>
                                      <p:to>
                                        <p:strVal val="visible"/>
                                      </p:to>
                                    </p:set>
                                    <p:anim calcmode="lin" valueType="num">
                                      <p:cBhvr>
                                        <p:cTn id="113" dur="500" fill="hold"/>
                                        <p:tgtEl>
                                          <p:spTgt spid="45"/>
                                        </p:tgtEl>
                                        <p:attrNameLst>
                                          <p:attrName>ppt_w</p:attrName>
                                        </p:attrNameLst>
                                      </p:cBhvr>
                                      <p:tavLst>
                                        <p:tav tm="0">
                                          <p:val>
                                            <p:fltVal val="0"/>
                                          </p:val>
                                        </p:tav>
                                        <p:tav tm="100000">
                                          <p:val>
                                            <p:strVal val="#ppt_w"/>
                                          </p:val>
                                        </p:tav>
                                      </p:tavLst>
                                    </p:anim>
                                    <p:anim calcmode="lin" valueType="num">
                                      <p:cBhvr>
                                        <p:cTn id="114" dur="500" fill="hold"/>
                                        <p:tgtEl>
                                          <p:spTgt spid="45"/>
                                        </p:tgtEl>
                                        <p:attrNameLst>
                                          <p:attrName>ppt_h</p:attrName>
                                        </p:attrNameLst>
                                      </p:cBhvr>
                                      <p:tavLst>
                                        <p:tav tm="0">
                                          <p:val>
                                            <p:fltVal val="0"/>
                                          </p:val>
                                        </p:tav>
                                        <p:tav tm="100000">
                                          <p:val>
                                            <p:strVal val="#ppt_h"/>
                                          </p:val>
                                        </p:tav>
                                      </p:tavLst>
                                    </p:anim>
                                    <p:animEffect transition="in" filter="fade">
                                      <p:cBhvr>
                                        <p:cTn id="115" dur="500"/>
                                        <p:tgtEl>
                                          <p:spTgt spid="45"/>
                                        </p:tgtEl>
                                      </p:cBhvr>
                                    </p:animEffect>
                                  </p:childTnLst>
                                </p:cTn>
                              </p:par>
                            </p:childTnLst>
                          </p:cTn>
                        </p:par>
                        <p:par>
                          <p:cTn id="116" fill="hold">
                            <p:stCondLst>
                              <p:cond delay="10500"/>
                            </p:stCondLst>
                            <p:childTnLst>
                              <p:par>
                                <p:cTn id="117" presetID="2" presetClass="entr" presetSubtype="2" accel="50000" decel="50000" fill="hold" nodeType="afterEffect">
                                  <p:stCondLst>
                                    <p:cond delay="0"/>
                                  </p:stCondLst>
                                  <p:childTnLst>
                                    <p:set>
                                      <p:cBhvr>
                                        <p:cTn id="118" dur="1" fill="hold">
                                          <p:stCondLst>
                                            <p:cond delay="0"/>
                                          </p:stCondLst>
                                        </p:cTn>
                                        <p:tgtEl>
                                          <p:spTgt spid="2"/>
                                        </p:tgtEl>
                                        <p:attrNameLst>
                                          <p:attrName>style.visibility</p:attrName>
                                        </p:attrNameLst>
                                      </p:cBhvr>
                                      <p:to>
                                        <p:strVal val="visible"/>
                                      </p:to>
                                    </p:set>
                                    <p:anim calcmode="lin" valueType="num">
                                      <p:cBhvr additive="base">
                                        <p:cTn id="119" dur="500" fill="hold"/>
                                        <p:tgtEl>
                                          <p:spTgt spid="2"/>
                                        </p:tgtEl>
                                        <p:attrNameLst>
                                          <p:attrName>ppt_x</p:attrName>
                                        </p:attrNameLst>
                                      </p:cBhvr>
                                      <p:tavLst>
                                        <p:tav tm="0">
                                          <p:val>
                                            <p:strVal val="1+#ppt_w/2"/>
                                          </p:val>
                                        </p:tav>
                                        <p:tav tm="100000">
                                          <p:val>
                                            <p:strVal val="#ppt_x"/>
                                          </p:val>
                                        </p:tav>
                                      </p:tavLst>
                                    </p:anim>
                                    <p:anim calcmode="lin" valueType="num">
                                      <p:cBhvr additive="base">
                                        <p:cTn id="120" dur="500" fill="hold"/>
                                        <p:tgtEl>
                                          <p:spTgt spid="2"/>
                                        </p:tgtEl>
                                        <p:attrNameLst>
                                          <p:attrName>ppt_y</p:attrName>
                                        </p:attrNameLst>
                                      </p:cBhvr>
                                      <p:tavLst>
                                        <p:tav tm="0">
                                          <p:val>
                                            <p:strVal val="#ppt_y"/>
                                          </p:val>
                                        </p:tav>
                                        <p:tav tm="100000">
                                          <p:val>
                                            <p:strVal val="#ppt_y"/>
                                          </p:val>
                                        </p:tav>
                                      </p:tavLst>
                                    </p:anim>
                                  </p:childTnLst>
                                </p:cTn>
                              </p:par>
                            </p:childTnLst>
                          </p:cTn>
                        </p:par>
                        <p:par>
                          <p:cTn id="121" fill="hold">
                            <p:stCondLst>
                              <p:cond delay="11000"/>
                            </p:stCondLst>
                            <p:childTnLst>
                              <p:par>
                                <p:cTn id="122" presetID="18" presetClass="entr" presetSubtype="6" fill="hold" nodeType="afterEffect">
                                  <p:stCondLst>
                                    <p:cond delay="0"/>
                                  </p:stCondLst>
                                  <p:childTnLst>
                                    <p:set>
                                      <p:cBhvr>
                                        <p:cTn id="123" dur="1" fill="hold">
                                          <p:stCondLst>
                                            <p:cond delay="0"/>
                                          </p:stCondLst>
                                        </p:cTn>
                                        <p:tgtEl>
                                          <p:spTgt spid="82"/>
                                        </p:tgtEl>
                                        <p:attrNameLst>
                                          <p:attrName>style.visibility</p:attrName>
                                        </p:attrNameLst>
                                      </p:cBhvr>
                                      <p:to>
                                        <p:strVal val="visible"/>
                                      </p:to>
                                    </p:set>
                                    <p:animEffect transition="in" filter="strips(downRight)">
                                      <p:cBhvr>
                                        <p:cTn id="124" dur="500"/>
                                        <p:tgtEl>
                                          <p:spTgt spid="82"/>
                                        </p:tgtEl>
                                      </p:cBhvr>
                                    </p:animEffect>
                                  </p:childTnLst>
                                </p:cTn>
                              </p:par>
                            </p:childTnLst>
                          </p:cTn>
                        </p:par>
                        <p:par>
                          <p:cTn id="125" fill="hold">
                            <p:stCondLst>
                              <p:cond delay="11500"/>
                            </p:stCondLst>
                            <p:childTnLst>
                              <p:par>
                                <p:cTn id="126" presetID="53" presetClass="entr" presetSubtype="16" fill="hold" grpId="0" nodeType="afterEffect">
                                  <p:stCondLst>
                                    <p:cond delay="0"/>
                                  </p:stCondLst>
                                  <p:childTnLst>
                                    <p:set>
                                      <p:cBhvr>
                                        <p:cTn id="127" dur="1" fill="hold">
                                          <p:stCondLst>
                                            <p:cond delay="0"/>
                                          </p:stCondLst>
                                        </p:cTn>
                                        <p:tgtEl>
                                          <p:spTgt spid="90"/>
                                        </p:tgtEl>
                                        <p:attrNameLst>
                                          <p:attrName>style.visibility</p:attrName>
                                        </p:attrNameLst>
                                      </p:cBhvr>
                                      <p:to>
                                        <p:strVal val="visible"/>
                                      </p:to>
                                    </p:set>
                                    <p:anim calcmode="lin" valueType="num">
                                      <p:cBhvr>
                                        <p:cTn id="128" dur="500" fill="hold"/>
                                        <p:tgtEl>
                                          <p:spTgt spid="90"/>
                                        </p:tgtEl>
                                        <p:attrNameLst>
                                          <p:attrName>ppt_w</p:attrName>
                                        </p:attrNameLst>
                                      </p:cBhvr>
                                      <p:tavLst>
                                        <p:tav tm="0">
                                          <p:val>
                                            <p:fltVal val="0"/>
                                          </p:val>
                                        </p:tav>
                                        <p:tav tm="100000">
                                          <p:val>
                                            <p:strVal val="#ppt_w"/>
                                          </p:val>
                                        </p:tav>
                                      </p:tavLst>
                                    </p:anim>
                                    <p:anim calcmode="lin" valueType="num">
                                      <p:cBhvr>
                                        <p:cTn id="129" dur="500" fill="hold"/>
                                        <p:tgtEl>
                                          <p:spTgt spid="90"/>
                                        </p:tgtEl>
                                        <p:attrNameLst>
                                          <p:attrName>ppt_h</p:attrName>
                                        </p:attrNameLst>
                                      </p:cBhvr>
                                      <p:tavLst>
                                        <p:tav tm="0">
                                          <p:val>
                                            <p:fltVal val="0"/>
                                          </p:val>
                                        </p:tav>
                                        <p:tav tm="100000">
                                          <p:val>
                                            <p:strVal val="#ppt_h"/>
                                          </p:val>
                                        </p:tav>
                                      </p:tavLst>
                                    </p:anim>
                                    <p:animEffect transition="in" filter="fade">
                                      <p:cBhvr>
                                        <p:cTn id="130" dur="500"/>
                                        <p:tgtEl>
                                          <p:spTgt spid="90"/>
                                        </p:tgtEl>
                                      </p:cBhvr>
                                    </p:animEffect>
                                  </p:childTnLst>
                                </p:cTn>
                              </p:par>
                            </p:childTnLst>
                          </p:cTn>
                        </p:par>
                        <p:par>
                          <p:cTn id="131" fill="hold">
                            <p:stCondLst>
                              <p:cond delay="12000"/>
                            </p:stCondLst>
                            <p:childTnLst>
                              <p:par>
                                <p:cTn id="132" presetID="53" presetClass="entr" presetSubtype="16" fill="hold" grpId="0" nodeType="afterEffect">
                                  <p:stCondLst>
                                    <p:cond delay="0"/>
                                  </p:stCondLst>
                                  <p:childTnLst>
                                    <p:set>
                                      <p:cBhvr>
                                        <p:cTn id="133" dur="1" fill="hold">
                                          <p:stCondLst>
                                            <p:cond delay="0"/>
                                          </p:stCondLst>
                                        </p:cTn>
                                        <p:tgtEl>
                                          <p:spTgt spid="48"/>
                                        </p:tgtEl>
                                        <p:attrNameLst>
                                          <p:attrName>style.visibility</p:attrName>
                                        </p:attrNameLst>
                                      </p:cBhvr>
                                      <p:to>
                                        <p:strVal val="visible"/>
                                      </p:to>
                                    </p:set>
                                    <p:anim calcmode="lin" valueType="num">
                                      <p:cBhvr>
                                        <p:cTn id="134" dur="500" fill="hold"/>
                                        <p:tgtEl>
                                          <p:spTgt spid="48"/>
                                        </p:tgtEl>
                                        <p:attrNameLst>
                                          <p:attrName>ppt_w</p:attrName>
                                        </p:attrNameLst>
                                      </p:cBhvr>
                                      <p:tavLst>
                                        <p:tav tm="0">
                                          <p:val>
                                            <p:fltVal val="0"/>
                                          </p:val>
                                        </p:tav>
                                        <p:tav tm="100000">
                                          <p:val>
                                            <p:strVal val="#ppt_w"/>
                                          </p:val>
                                        </p:tav>
                                      </p:tavLst>
                                    </p:anim>
                                    <p:anim calcmode="lin" valueType="num">
                                      <p:cBhvr>
                                        <p:cTn id="135" dur="500" fill="hold"/>
                                        <p:tgtEl>
                                          <p:spTgt spid="48"/>
                                        </p:tgtEl>
                                        <p:attrNameLst>
                                          <p:attrName>ppt_h</p:attrName>
                                        </p:attrNameLst>
                                      </p:cBhvr>
                                      <p:tavLst>
                                        <p:tav tm="0">
                                          <p:val>
                                            <p:fltVal val="0"/>
                                          </p:val>
                                        </p:tav>
                                        <p:tav tm="100000">
                                          <p:val>
                                            <p:strVal val="#ppt_h"/>
                                          </p:val>
                                        </p:tav>
                                      </p:tavLst>
                                    </p:anim>
                                    <p:animEffect transition="in" filter="fade">
                                      <p:cBhvr>
                                        <p:cTn id="136" dur="500"/>
                                        <p:tgtEl>
                                          <p:spTgt spid="48"/>
                                        </p:tgtEl>
                                      </p:cBhvr>
                                    </p:animEffect>
                                  </p:childTnLst>
                                </p:cTn>
                              </p:par>
                            </p:childTnLst>
                          </p:cTn>
                        </p:par>
                        <p:par>
                          <p:cTn id="137" fill="hold">
                            <p:stCondLst>
                              <p:cond delay="12500"/>
                            </p:stCondLst>
                            <p:childTnLst>
                              <p:par>
                                <p:cTn id="138" presetID="2" presetClass="entr" presetSubtype="2" accel="50000" decel="50000" fill="hold" nodeType="afterEffect">
                                  <p:stCondLst>
                                    <p:cond delay="0"/>
                                  </p:stCondLst>
                                  <p:childTnLst>
                                    <p:set>
                                      <p:cBhvr>
                                        <p:cTn id="139" dur="1" fill="hold">
                                          <p:stCondLst>
                                            <p:cond delay="0"/>
                                          </p:stCondLst>
                                        </p:cTn>
                                        <p:tgtEl>
                                          <p:spTgt spid="7"/>
                                        </p:tgtEl>
                                        <p:attrNameLst>
                                          <p:attrName>style.visibility</p:attrName>
                                        </p:attrNameLst>
                                      </p:cBhvr>
                                      <p:to>
                                        <p:strVal val="visible"/>
                                      </p:to>
                                    </p:set>
                                    <p:anim calcmode="lin" valueType="num">
                                      <p:cBhvr additive="base">
                                        <p:cTn id="140" dur="500" fill="hold"/>
                                        <p:tgtEl>
                                          <p:spTgt spid="7"/>
                                        </p:tgtEl>
                                        <p:attrNameLst>
                                          <p:attrName>ppt_x</p:attrName>
                                        </p:attrNameLst>
                                      </p:cBhvr>
                                      <p:tavLst>
                                        <p:tav tm="0">
                                          <p:val>
                                            <p:strVal val="1+#ppt_w/2"/>
                                          </p:val>
                                        </p:tav>
                                        <p:tav tm="100000">
                                          <p:val>
                                            <p:strVal val="#ppt_x"/>
                                          </p:val>
                                        </p:tav>
                                      </p:tavLst>
                                    </p:anim>
                                    <p:anim calcmode="lin" valueType="num">
                                      <p:cBhvr additive="base">
                                        <p:cTn id="141" dur="500" fill="hold"/>
                                        <p:tgtEl>
                                          <p:spTgt spid="7"/>
                                        </p:tgtEl>
                                        <p:attrNameLst>
                                          <p:attrName>ppt_y</p:attrName>
                                        </p:attrNameLst>
                                      </p:cBhvr>
                                      <p:tavLst>
                                        <p:tav tm="0">
                                          <p:val>
                                            <p:strVal val="#ppt_y"/>
                                          </p:val>
                                        </p:tav>
                                        <p:tav tm="100000">
                                          <p:val>
                                            <p:strVal val="#ppt_y"/>
                                          </p:val>
                                        </p:tav>
                                      </p:tavLst>
                                    </p:anim>
                                  </p:childTnLst>
                                </p:cTn>
                              </p:par>
                              <p:par>
                                <p:cTn id="142" presetID="42" presetClass="entr" presetSubtype="0" fill="hold" nodeType="withEffect">
                                  <p:stCondLst>
                                    <p:cond delay="0"/>
                                  </p:stCondLst>
                                  <p:childTnLst>
                                    <p:set>
                                      <p:cBhvr>
                                        <p:cTn id="143" dur="1" fill="hold">
                                          <p:stCondLst>
                                            <p:cond delay="0"/>
                                          </p:stCondLst>
                                        </p:cTn>
                                        <p:tgtEl>
                                          <p:spTgt spid="54"/>
                                        </p:tgtEl>
                                        <p:attrNameLst>
                                          <p:attrName>style.visibility</p:attrName>
                                        </p:attrNameLst>
                                      </p:cBhvr>
                                      <p:to>
                                        <p:strVal val="visible"/>
                                      </p:to>
                                    </p:set>
                                    <p:animEffect transition="in" filter="fade">
                                      <p:cBhvr>
                                        <p:cTn id="144" dur="500"/>
                                        <p:tgtEl>
                                          <p:spTgt spid="54"/>
                                        </p:tgtEl>
                                      </p:cBhvr>
                                    </p:animEffect>
                                    <p:anim calcmode="lin" valueType="num">
                                      <p:cBhvr>
                                        <p:cTn id="145" dur="500" fill="hold"/>
                                        <p:tgtEl>
                                          <p:spTgt spid="54"/>
                                        </p:tgtEl>
                                        <p:attrNameLst>
                                          <p:attrName>ppt_x</p:attrName>
                                        </p:attrNameLst>
                                      </p:cBhvr>
                                      <p:tavLst>
                                        <p:tav tm="0">
                                          <p:val>
                                            <p:strVal val="#ppt_x"/>
                                          </p:val>
                                        </p:tav>
                                        <p:tav tm="100000">
                                          <p:val>
                                            <p:strVal val="#ppt_x"/>
                                          </p:val>
                                        </p:tav>
                                      </p:tavLst>
                                    </p:anim>
                                    <p:anim calcmode="lin" valueType="num">
                                      <p:cBhvr>
                                        <p:cTn id="146" dur="500" fill="hold"/>
                                        <p:tgtEl>
                                          <p:spTgt spid="5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6" grpId="0" animBg="1"/>
      <p:bldP spid="88" grpId="0" animBg="1"/>
      <p:bldP spid="90" grpId="0" animBg="1"/>
      <p:bldP spid="110" grpId="0" animBg="1"/>
      <p:bldP spid="32" grpId="0" animBg="1"/>
      <p:bldP spid="33" grpId="0" animBg="1"/>
      <p:bldP spid="34" grpId="0" animBg="1"/>
      <p:bldP spid="35" grpId="0" animBg="1"/>
      <p:bldP spid="36" grpId="0" animBg="1"/>
      <p:bldP spid="39" grpId="0" animBg="1"/>
      <p:bldP spid="42" grpId="0" animBg="1"/>
      <p:bldP spid="45" grpId="0" animBg="1"/>
      <p:bldP spid="48" grpId="0" animBg="1"/>
      <p:bldP spid="51"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rotWithShape="1">
          <a:blip r:embed="rId1">
            <a:extLst>
              <a:ext uri="{28A0092B-C50C-407E-A947-70E740481C1C}">
                <a14:useLocalDpi xmlns:a14="http://schemas.microsoft.com/office/drawing/2010/main" val="0"/>
              </a:ext>
            </a:extLst>
          </a:blip>
          <a:srcRect l="15080" t="50000" r="13408" b="12852"/>
          <a:stretch>
            <a:fillRect/>
          </a:stretch>
        </p:blipFill>
        <p:spPr>
          <a:xfrm>
            <a:off x="0" y="0"/>
            <a:ext cx="12192000" cy="6858000"/>
          </a:xfrm>
          <a:prstGeom prst="rect">
            <a:avLst/>
          </a:prstGeom>
        </p:spPr>
      </p:pic>
      <p:sp>
        <p:nvSpPr>
          <p:cNvPr id="5" name="任意多边形 26"/>
          <p:cNvSpPr/>
          <p:nvPr>
            <p:custDataLst>
              <p:tags r:id="rId2"/>
            </p:custDataLst>
          </p:nvPr>
        </p:nvSpPr>
        <p:spPr>
          <a:xfrm>
            <a:off x="4924148" y="2461255"/>
            <a:ext cx="3343489" cy="2281733"/>
          </a:xfrm>
          <a:custGeom>
            <a:avLst/>
            <a:gdLst>
              <a:gd name="connsiteX0" fmla="*/ 0 w 2219325"/>
              <a:gd name="connsiteY0" fmla="*/ 0 h 1514475"/>
              <a:gd name="connsiteX1" fmla="*/ 2219325 w 2219325"/>
              <a:gd name="connsiteY1" fmla="*/ 0 h 1514475"/>
              <a:gd name="connsiteX2" fmla="*/ 2219325 w 2219325"/>
              <a:gd name="connsiteY2" fmla="*/ 1514475 h 1514475"/>
              <a:gd name="connsiteX3" fmla="*/ 0 w 2219325"/>
              <a:gd name="connsiteY3" fmla="*/ 1514475 h 1514475"/>
              <a:gd name="connsiteX4" fmla="*/ 0 w 2219325"/>
              <a:gd name="connsiteY4" fmla="*/ 1214437 h 1514475"/>
              <a:gd name="connsiteX5" fmla="*/ 238125 w 2219325"/>
              <a:gd name="connsiteY5" fmla="*/ 1214437 h 1514475"/>
              <a:gd name="connsiteX6" fmla="*/ 238125 w 2219325"/>
              <a:gd name="connsiteY6" fmla="*/ 300037 h 1514475"/>
              <a:gd name="connsiteX7" fmla="*/ 0 w 2219325"/>
              <a:gd name="connsiteY7" fmla="*/ 300037 h 1514475"/>
              <a:gd name="connsiteX0-1" fmla="*/ 238125 w 2219325"/>
              <a:gd name="connsiteY0-2" fmla="*/ 300037 h 1514475"/>
              <a:gd name="connsiteX1-3" fmla="*/ 0 w 2219325"/>
              <a:gd name="connsiteY1-4" fmla="*/ 300037 h 1514475"/>
              <a:gd name="connsiteX2-5" fmla="*/ 0 w 2219325"/>
              <a:gd name="connsiteY2-6" fmla="*/ 0 h 1514475"/>
              <a:gd name="connsiteX3-7" fmla="*/ 2219325 w 2219325"/>
              <a:gd name="connsiteY3-8" fmla="*/ 0 h 1514475"/>
              <a:gd name="connsiteX4-9" fmla="*/ 2219325 w 2219325"/>
              <a:gd name="connsiteY4-10" fmla="*/ 1514475 h 1514475"/>
              <a:gd name="connsiteX5-11" fmla="*/ 0 w 2219325"/>
              <a:gd name="connsiteY5-12" fmla="*/ 1514475 h 1514475"/>
              <a:gd name="connsiteX6-13" fmla="*/ 0 w 2219325"/>
              <a:gd name="connsiteY6-14" fmla="*/ 1214437 h 1514475"/>
              <a:gd name="connsiteX7-15" fmla="*/ 238125 w 2219325"/>
              <a:gd name="connsiteY7-16" fmla="*/ 1214437 h 1514475"/>
              <a:gd name="connsiteX8" fmla="*/ 329565 w 2219325"/>
              <a:gd name="connsiteY8" fmla="*/ 391477 h 1514475"/>
              <a:gd name="connsiteX0-17" fmla="*/ 0 w 2219325"/>
              <a:gd name="connsiteY0-18" fmla="*/ 300037 h 1514475"/>
              <a:gd name="connsiteX1-19" fmla="*/ 0 w 2219325"/>
              <a:gd name="connsiteY1-20" fmla="*/ 0 h 1514475"/>
              <a:gd name="connsiteX2-21" fmla="*/ 2219325 w 2219325"/>
              <a:gd name="connsiteY2-22" fmla="*/ 0 h 1514475"/>
              <a:gd name="connsiteX3-23" fmla="*/ 2219325 w 2219325"/>
              <a:gd name="connsiteY3-24" fmla="*/ 1514475 h 1514475"/>
              <a:gd name="connsiteX4-25" fmla="*/ 0 w 2219325"/>
              <a:gd name="connsiteY4-26" fmla="*/ 1514475 h 1514475"/>
              <a:gd name="connsiteX5-27" fmla="*/ 0 w 2219325"/>
              <a:gd name="connsiteY5-28" fmla="*/ 1214437 h 1514475"/>
              <a:gd name="connsiteX6-29" fmla="*/ 238125 w 2219325"/>
              <a:gd name="connsiteY6-30" fmla="*/ 1214437 h 1514475"/>
              <a:gd name="connsiteX7-31" fmla="*/ 329565 w 2219325"/>
              <a:gd name="connsiteY7-32" fmla="*/ 391477 h 1514475"/>
              <a:gd name="connsiteX0-33" fmla="*/ 0 w 2219325"/>
              <a:gd name="connsiteY0-34" fmla="*/ 300037 h 1514475"/>
              <a:gd name="connsiteX1-35" fmla="*/ 0 w 2219325"/>
              <a:gd name="connsiteY1-36" fmla="*/ 0 h 1514475"/>
              <a:gd name="connsiteX2-37" fmla="*/ 2219325 w 2219325"/>
              <a:gd name="connsiteY2-38" fmla="*/ 0 h 1514475"/>
              <a:gd name="connsiteX3-39" fmla="*/ 2219325 w 2219325"/>
              <a:gd name="connsiteY3-40" fmla="*/ 1514475 h 1514475"/>
              <a:gd name="connsiteX4-41" fmla="*/ 0 w 2219325"/>
              <a:gd name="connsiteY4-42" fmla="*/ 1514475 h 1514475"/>
              <a:gd name="connsiteX5-43" fmla="*/ 0 w 2219325"/>
              <a:gd name="connsiteY5-44" fmla="*/ 1214437 h 1514475"/>
              <a:gd name="connsiteX6-45" fmla="*/ 238125 w 2219325"/>
              <a:gd name="connsiteY6-46" fmla="*/ 1214437 h 1514475"/>
              <a:gd name="connsiteX0-47" fmla="*/ 0 w 2219325"/>
              <a:gd name="connsiteY0-48" fmla="*/ 300037 h 1514475"/>
              <a:gd name="connsiteX1-49" fmla="*/ 0 w 2219325"/>
              <a:gd name="connsiteY1-50" fmla="*/ 0 h 1514475"/>
              <a:gd name="connsiteX2-51" fmla="*/ 2219325 w 2219325"/>
              <a:gd name="connsiteY2-52" fmla="*/ 0 h 1514475"/>
              <a:gd name="connsiteX3-53" fmla="*/ 2219325 w 2219325"/>
              <a:gd name="connsiteY3-54" fmla="*/ 1514475 h 1514475"/>
              <a:gd name="connsiteX4-55" fmla="*/ 0 w 2219325"/>
              <a:gd name="connsiteY4-56" fmla="*/ 1514475 h 1514475"/>
              <a:gd name="connsiteX5-57" fmla="*/ 0 w 2219325"/>
              <a:gd name="connsiteY5-58" fmla="*/ 1214437 h 1514475"/>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Lst>
            <a:rect l="l" t="t" r="r" b="b"/>
            <a:pathLst>
              <a:path w="2219325" h="1514475">
                <a:moveTo>
                  <a:pt x="0" y="300037"/>
                </a:moveTo>
                <a:lnTo>
                  <a:pt x="0" y="0"/>
                </a:lnTo>
                <a:lnTo>
                  <a:pt x="2219325" y="0"/>
                </a:lnTo>
                <a:lnTo>
                  <a:pt x="2219325" y="1514475"/>
                </a:lnTo>
                <a:lnTo>
                  <a:pt x="0" y="1514475"/>
                </a:lnTo>
                <a:lnTo>
                  <a:pt x="0" y="1214437"/>
                </a:lnTo>
              </a:path>
            </a:pathLst>
          </a:custGeom>
          <a:noFill/>
          <a:ln w="57150">
            <a:solidFill>
              <a:srgbClr val="FDE110"/>
            </a:solidFill>
          </a:ln>
        </p:spPr>
        <p:style>
          <a:lnRef idx="2">
            <a:schemeClr val="accent1">
              <a:shade val="50000"/>
            </a:schemeClr>
          </a:lnRef>
          <a:fillRef idx="1">
            <a:schemeClr val="accent1"/>
          </a:fillRef>
          <a:effectRef idx="0">
            <a:schemeClr val="accent1"/>
          </a:effectRef>
          <a:fontRef idx="minor">
            <a:schemeClr val="lt1"/>
          </a:fontRef>
        </p:style>
        <p:txBody>
          <a:bodyPr lIns="86697" tIns="43348" rIns="86697" bIns="43348" anchor="ctr"/>
          <a:lstStyle/>
          <a:p>
            <a:pPr algn="ctr">
              <a:defRPr/>
            </a:pPr>
            <a:endParaRPr lang="zh-CN" altLang="en-US" sz="3735" dirty="0">
              <a:solidFill>
                <a:schemeClr val="bg1"/>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6" name="文本框 6"/>
          <p:cNvSpPr txBox="1"/>
          <p:nvPr>
            <p:custDataLst>
              <p:tags r:id="rId3"/>
            </p:custDataLst>
          </p:nvPr>
        </p:nvSpPr>
        <p:spPr>
          <a:xfrm>
            <a:off x="7388299" y="2694081"/>
            <a:ext cx="545291" cy="2016840"/>
          </a:xfrm>
          <a:prstGeom prst="rect">
            <a:avLst/>
          </a:prstGeom>
          <a:noFill/>
        </p:spPr>
        <p:txBody>
          <a:bodyPr vert="vert" lIns="0" tIns="0" rIns="0" bIns="0" anchor="ctr"/>
          <a:lstStyle/>
          <a:p>
            <a:pPr algn="ctr">
              <a:defRPr/>
            </a:pPr>
            <a:r>
              <a:rPr lang="en-US" altLang="zh-CN" sz="4135" dirty="0">
                <a:solidFill>
                  <a:schemeClr val="bg1"/>
                </a:solidFill>
                <a:latin typeface="FZHei-B01S" panose="02010601030101010101" pitchFamily="2" charset="-122"/>
                <a:ea typeface="FZHei-B01S" panose="02010601030101010101" pitchFamily="2" charset="-122"/>
                <a:sym typeface="FZHei-B01S" panose="02010601030101010101" pitchFamily="2" charset="-122"/>
              </a:rPr>
              <a:t>PART</a:t>
            </a:r>
            <a:endParaRPr lang="zh-CN" altLang="en-US" sz="4135" dirty="0">
              <a:solidFill>
                <a:schemeClr val="bg1"/>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7" name="矩形 6"/>
          <p:cNvSpPr/>
          <p:nvPr/>
        </p:nvSpPr>
        <p:spPr>
          <a:xfrm>
            <a:off x="3046679" y="3010005"/>
            <a:ext cx="3759093" cy="1579663"/>
          </a:xfrm>
          <a:prstGeom prst="rect">
            <a:avLst/>
          </a:prstGeom>
        </p:spPr>
        <p:txBody>
          <a:bodyPr wrap="square" lIns="0" tIns="0" rIns="0" bIns="0">
            <a:spAutoFit/>
          </a:bodyPr>
          <a:lstStyle/>
          <a:p>
            <a:pPr algn="ctr"/>
            <a:r>
              <a:rPr lang="zh-CN" altLang="en-US" sz="4400" b="1" dirty="0">
                <a:solidFill>
                  <a:schemeClr val="bg1"/>
                </a:solidFill>
                <a:latin typeface="FZHei-B01S" panose="02010601030101010101" pitchFamily="2" charset="-122"/>
                <a:ea typeface="FZHei-B01S" panose="02010601030101010101" pitchFamily="2" charset="-122"/>
                <a:cs typeface="Poppins SemiBold" charset="0"/>
                <a:sym typeface="FZHei-B01S" panose="02010601030101010101" pitchFamily="2" charset="-122"/>
              </a:rPr>
              <a:t>职业规划</a:t>
            </a:r>
            <a:endParaRPr lang="en-US" altLang="zh-CN" sz="4400" b="1" dirty="0">
              <a:solidFill>
                <a:schemeClr val="bg1"/>
              </a:solidFill>
              <a:latin typeface="FZHei-B01S" panose="02010601030101010101" pitchFamily="2" charset="-122"/>
              <a:ea typeface="FZHei-B01S" panose="02010601030101010101" pitchFamily="2" charset="-122"/>
              <a:cs typeface="Poppins SemiBold" charset="0"/>
              <a:sym typeface="FZHei-B01S" panose="02010601030101010101" pitchFamily="2" charset="-122"/>
            </a:endParaRPr>
          </a:p>
          <a:p>
            <a:pPr algn="ctr"/>
            <a:endParaRPr lang="en-US" altLang="zh-CN" sz="4400" b="1" dirty="0">
              <a:solidFill>
                <a:schemeClr val="bg1"/>
              </a:solidFill>
              <a:latin typeface="FZHei-B01S" panose="02010601030101010101" pitchFamily="2" charset="-122"/>
              <a:ea typeface="FZHei-B01S" panose="02010601030101010101" pitchFamily="2" charset="-122"/>
              <a:cs typeface="Poppins SemiBold" charset="0"/>
              <a:sym typeface="FZHei-B01S" panose="02010601030101010101" pitchFamily="2" charset="-122"/>
            </a:endParaRPr>
          </a:p>
          <a:p>
            <a:endParaRPr lang="zh-CN" altLang="en-US" sz="1465" b="1" dirty="0">
              <a:solidFill>
                <a:schemeClr val="bg1"/>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8" name="TextBox 11"/>
          <p:cNvSpPr txBox="1"/>
          <p:nvPr/>
        </p:nvSpPr>
        <p:spPr>
          <a:xfrm>
            <a:off x="3287568" y="3754665"/>
            <a:ext cx="1536318" cy="205121"/>
          </a:xfrm>
          <a:prstGeom prst="rect">
            <a:avLst/>
          </a:prstGeom>
          <a:noFill/>
        </p:spPr>
        <p:txBody>
          <a:bodyPr wrap="none" lIns="0" tIns="0" rIns="0" bIns="0" rtlCol="0">
            <a:spAutoFit/>
          </a:bodyPr>
          <a:lstStyle/>
          <a:p>
            <a:pPr marL="162560" lvl="1" indent="-162560">
              <a:buFont typeface="Arial" panose="020B0604020202020204" pitchFamily="34" charset="0"/>
              <a:buChar char="•"/>
            </a:pPr>
            <a:r>
              <a:rPr lang="zh-CN" altLang="en-US" sz="1335" dirty="0">
                <a:solidFill>
                  <a:schemeClr val="bg1"/>
                </a:solidFill>
                <a:latin typeface="FZHei-B01S" panose="02010601030101010101" pitchFamily="2" charset="-122"/>
                <a:ea typeface="FZHei-B01S" panose="02010601030101010101" pitchFamily="2" charset="-122"/>
                <a:cs typeface="+mn-ea"/>
                <a:sym typeface="FZHei-B01S" panose="02010601030101010101" pitchFamily="2" charset="-122"/>
              </a:rPr>
              <a:t>添加相关标题文字</a:t>
            </a:r>
            <a:endParaRPr lang="en-US" altLang="zh-CN" sz="1335" dirty="0">
              <a:solidFill>
                <a:schemeClr val="bg1"/>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9" name="TextBox 11"/>
          <p:cNvSpPr txBox="1"/>
          <p:nvPr/>
        </p:nvSpPr>
        <p:spPr>
          <a:xfrm>
            <a:off x="4887114" y="3754665"/>
            <a:ext cx="1536318" cy="205121"/>
          </a:xfrm>
          <a:prstGeom prst="rect">
            <a:avLst/>
          </a:prstGeom>
          <a:noFill/>
        </p:spPr>
        <p:txBody>
          <a:bodyPr wrap="none" lIns="0" tIns="0" rIns="0" bIns="0" rtlCol="0">
            <a:spAutoFit/>
          </a:bodyPr>
          <a:lstStyle/>
          <a:p>
            <a:pPr marL="162560" lvl="1" indent="-162560">
              <a:buFont typeface="Arial" panose="020B0604020202020204" pitchFamily="34" charset="0"/>
              <a:buChar char="•"/>
            </a:pPr>
            <a:r>
              <a:rPr lang="zh-CN" altLang="en-US" sz="1335" dirty="0">
                <a:solidFill>
                  <a:schemeClr val="bg1"/>
                </a:solidFill>
                <a:latin typeface="FZHei-B01S" panose="02010601030101010101" pitchFamily="2" charset="-122"/>
                <a:ea typeface="FZHei-B01S" panose="02010601030101010101" pitchFamily="2" charset="-122"/>
                <a:cs typeface="+mn-ea"/>
                <a:sym typeface="FZHei-B01S" panose="02010601030101010101" pitchFamily="2" charset="-122"/>
              </a:rPr>
              <a:t>添加相关标题文字</a:t>
            </a:r>
            <a:endParaRPr lang="en-US" altLang="zh-CN" sz="1335" dirty="0">
              <a:solidFill>
                <a:schemeClr val="bg1"/>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10" name="TextBox 11"/>
          <p:cNvSpPr txBox="1"/>
          <p:nvPr/>
        </p:nvSpPr>
        <p:spPr>
          <a:xfrm>
            <a:off x="3287568" y="4010325"/>
            <a:ext cx="1536318" cy="205121"/>
          </a:xfrm>
          <a:prstGeom prst="rect">
            <a:avLst/>
          </a:prstGeom>
          <a:noFill/>
        </p:spPr>
        <p:txBody>
          <a:bodyPr wrap="none" lIns="0" tIns="0" rIns="0" bIns="0" rtlCol="0">
            <a:spAutoFit/>
          </a:bodyPr>
          <a:lstStyle/>
          <a:p>
            <a:pPr marL="162560" lvl="1" indent="-162560">
              <a:buFont typeface="Arial" panose="020B0604020202020204" pitchFamily="34" charset="0"/>
              <a:buChar char="•"/>
            </a:pPr>
            <a:r>
              <a:rPr lang="zh-CN" altLang="en-US" sz="1335" dirty="0">
                <a:solidFill>
                  <a:schemeClr val="bg1"/>
                </a:solidFill>
                <a:latin typeface="FZHei-B01S" panose="02010601030101010101" pitchFamily="2" charset="-122"/>
                <a:ea typeface="FZHei-B01S" panose="02010601030101010101" pitchFamily="2" charset="-122"/>
                <a:cs typeface="+mn-ea"/>
                <a:sym typeface="FZHei-B01S" panose="02010601030101010101" pitchFamily="2" charset="-122"/>
              </a:rPr>
              <a:t>添加相关标题文字</a:t>
            </a:r>
            <a:endParaRPr lang="en-US" altLang="zh-CN" sz="1335" dirty="0">
              <a:solidFill>
                <a:schemeClr val="bg1"/>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11" name="TextBox 32"/>
          <p:cNvSpPr txBox="1"/>
          <p:nvPr/>
        </p:nvSpPr>
        <p:spPr>
          <a:xfrm>
            <a:off x="4887114" y="4010325"/>
            <a:ext cx="1536318" cy="205121"/>
          </a:xfrm>
          <a:prstGeom prst="rect">
            <a:avLst/>
          </a:prstGeom>
          <a:noFill/>
        </p:spPr>
        <p:txBody>
          <a:bodyPr wrap="none" lIns="0" tIns="0" rIns="0" bIns="0" rtlCol="0">
            <a:spAutoFit/>
          </a:bodyPr>
          <a:lstStyle/>
          <a:p>
            <a:pPr marL="162560" lvl="1" indent="-162560">
              <a:buFont typeface="Arial" panose="020B0604020202020204" pitchFamily="34" charset="0"/>
              <a:buChar char="•"/>
            </a:pPr>
            <a:r>
              <a:rPr lang="zh-CN" altLang="en-US" sz="1335" dirty="0">
                <a:solidFill>
                  <a:schemeClr val="bg1"/>
                </a:solidFill>
                <a:latin typeface="FZHei-B01S" panose="02010601030101010101" pitchFamily="2" charset="-122"/>
                <a:ea typeface="FZHei-B01S" panose="02010601030101010101" pitchFamily="2" charset="-122"/>
                <a:cs typeface="+mn-ea"/>
                <a:sym typeface="FZHei-B01S" panose="02010601030101010101" pitchFamily="2" charset="-122"/>
              </a:rPr>
              <a:t>添加相关标题文字</a:t>
            </a:r>
            <a:endParaRPr lang="en-US" altLang="zh-CN" sz="1335" dirty="0">
              <a:solidFill>
                <a:schemeClr val="bg1"/>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12" name="文本框 11"/>
          <p:cNvSpPr txBox="1"/>
          <p:nvPr/>
        </p:nvSpPr>
        <p:spPr>
          <a:xfrm>
            <a:off x="5962495" y="1034606"/>
            <a:ext cx="1210588" cy="1323439"/>
          </a:xfrm>
          <a:prstGeom prst="rect">
            <a:avLst/>
          </a:prstGeom>
          <a:noFill/>
        </p:spPr>
        <p:txBody>
          <a:bodyPr wrap="none" rtlCol="0">
            <a:spAutoFit/>
          </a:bodyPr>
          <a:lstStyle/>
          <a:p>
            <a:r>
              <a:rPr lang="zh-CN" altLang="en-US" sz="8000" b="1" dirty="0">
                <a:solidFill>
                  <a:schemeClr val="bg1"/>
                </a:solidFill>
                <a:latin typeface="FZHei-B01S" panose="02010601030101010101" pitchFamily="2" charset="-122"/>
                <a:ea typeface="FZHei-B01S" panose="02010601030101010101" pitchFamily="2" charset="-122"/>
                <a:sym typeface="FZHei-B01S" panose="02010601030101010101" pitchFamily="2" charset="-122"/>
              </a:rPr>
              <a:t>肆</a:t>
            </a:r>
            <a:endParaRPr lang="zh-CN" altLang="en-US" sz="8000" b="1" dirty="0">
              <a:solidFill>
                <a:schemeClr val="bg1"/>
              </a:solidFill>
              <a:latin typeface="FZHei-B01S" panose="02010601030101010101" pitchFamily="2" charset="-122"/>
              <a:ea typeface="FZHei-B01S" panose="02010601030101010101" pitchFamily="2" charset="-122"/>
              <a:sym typeface="FZHei-B01S" panose="0201060103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250" advClick="0" advTm="0">
        <p:wipe/>
      </p:transition>
    </mc:Choice>
    <mc:Fallback>
      <p:transition spd="slow" advClick="0" advTm="0">
        <p:wip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42"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arn(outHorizontal)">
                                      <p:cBhvr>
                                        <p:cTn id="7" dur="500"/>
                                        <p:tgtEl>
                                          <p:spTgt spid="5"/>
                                        </p:tgtEl>
                                      </p:cBhvr>
                                    </p:animEffect>
                                  </p:childTnLst>
                                </p:cTn>
                              </p:par>
                            </p:childTnLst>
                          </p:cTn>
                        </p:par>
                        <p:par>
                          <p:cTn id="8" fill="hold">
                            <p:stCondLst>
                              <p:cond delay="500"/>
                            </p:stCondLst>
                            <p:childTnLst>
                              <p:par>
                                <p:cTn id="9" presetID="56" presetClass="entr" presetSubtype="0" fill="hold" grpId="0" nodeType="afterEffect">
                                  <p:stCondLst>
                                    <p:cond delay="0"/>
                                  </p:stCondLst>
                                  <p:iterate type="lt">
                                    <p:tmPct val="10000"/>
                                  </p:iterate>
                                  <p:childTnLst>
                                    <p:set>
                                      <p:cBhvr>
                                        <p:cTn id="10" dur="1" fill="hold">
                                          <p:stCondLst>
                                            <p:cond delay="0"/>
                                          </p:stCondLst>
                                        </p:cTn>
                                        <p:tgtEl>
                                          <p:spTgt spid="6"/>
                                        </p:tgtEl>
                                        <p:attrNameLst>
                                          <p:attrName>style.visibility</p:attrName>
                                        </p:attrNameLst>
                                      </p:cBhvr>
                                      <p:to>
                                        <p:strVal val="visible"/>
                                      </p:to>
                                    </p:set>
                                    <p:anim by="(-#ppt_w*2)" calcmode="lin" valueType="num">
                                      <p:cBhvr rctx="PPT">
                                        <p:cTn id="11" dur="500" autoRev="1" fill="hold">
                                          <p:stCondLst>
                                            <p:cond delay="0"/>
                                          </p:stCondLst>
                                        </p:cTn>
                                        <p:tgtEl>
                                          <p:spTgt spid="6"/>
                                        </p:tgtEl>
                                        <p:attrNameLst>
                                          <p:attrName>ppt_w</p:attrName>
                                        </p:attrNameLst>
                                      </p:cBhvr>
                                    </p:anim>
                                    <p:anim by="(#ppt_w*0.50)" calcmode="lin" valueType="num">
                                      <p:cBhvr>
                                        <p:cTn id="12" dur="500" decel="50000" autoRev="1" fill="hold">
                                          <p:stCondLst>
                                            <p:cond delay="0"/>
                                          </p:stCondLst>
                                        </p:cTn>
                                        <p:tgtEl>
                                          <p:spTgt spid="6"/>
                                        </p:tgtEl>
                                        <p:attrNameLst>
                                          <p:attrName>ppt_x</p:attrName>
                                        </p:attrNameLst>
                                      </p:cBhvr>
                                    </p:anim>
                                    <p:anim from="(-#ppt_h/2)" to="(#ppt_y)" calcmode="lin" valueType="num">
                                      <p:cBhvr>
                                        <p:cTn id="13" dur="1000" fill="hold">
                                          <p:stCondLst>
                                            <p:cond delay="0"/>
                                          </p:stCondLst>
                                        </p:cTn>
                                        <p:tgtEl>
                                          <p:spTgt spid="6"/>
                                        </p:tgtEl>
                                        <p:attrNameLst>
                                          <p:attrName>ppt_y</p:attrName>
                                        </p:attrNameLst>
                                      </p:cBhvr>
                                    </p:anim>
                                    <p:animRot by="21600000">
                                      <p:cBhvr>
                                        <p:cTn id="14" dur="1000" fill="hold">
                                          <p:stCondLst>
                                            <p:cond delay="0"/>
                                          </p:stCondLst>
                                        </p:cTn>
                                        <p:tgtEl>
                                          <p:spTgt spid="6"/>
                                        </p:tgtEl>
                                        <p:attrNameLst>
                                          <p:attrName>r</p:attrName>
                                        </p:attrNameLst>
                                      </p:cBhvr>
                                    </p:animRot>
                                  </p:childTnLst>
                                </p:cTn>
                              </p:par>
                            </p:childTnLst>
                          </p:cTn>
                        </p:par>
                        <p:par>
                          <p:cTn id="15" fill="hold">
                            <p:stCondLst>
                              <p:cond delay="1799"/>
                            </p:stCondLst>
                            <p:childTnLst>
                              <p:par>
                                <p:cTn id="16" presetID="2" presetClass="entr" presetSubtype="8" fill="hold" grpId="0" nodeType="afterEffect">
                                  <p:stCondLst>
                                    <p:cond delay="0"/>
                                  </p:stCondLst>
                                  <p:childTnLst>
                                    <p:set>
                                      <p:cBhvr>
                                        <p:cTn id="17" dur="1" fill="hold">
                                          <p:stCondLst>
                                            <p:cond delay="0"/>
                                          </p:stCondLst>
                                        </p:cTn>
                                        <p:tgtEl>
                                          <p:spTgt spid="7"/>
                                        </p:tgtEl>
                                        <p:attrNameLst>
                                          <p:attrName>style.visibility</p:attrName>
                                        </p:attrNameLst>
                                      </p:cBhvr>
                                      <p:to>
                                        <p:strVal val="visible"/>
                                      </p:to>
                                    </p:set>
                                    <p:anim calcmode="lin" valueType="num">
                                      <p:cBhvr additive="base">
                                        <p:cTn id="18" dur="1000" fill="hold"/>
                                        <p:tgtEl>
                                          <p:spTgt spid="7"/>
                                        </p:tgtEl>
                                        <p:attrNameLst>
                                          <p:attrName>ppt_x</p:attrName>
                                        </p:attrNameLst>
                                      </p:cBhvr>
                                      <p:tavLst>
                                        <p:tav tm="0">
                                          <p:val>
                                            <p:strVal val="0-#ppt_w/2"/>
                                          </p:val>
                                        </p:tav>
                                        <p:tav tm="100000">
                                          <p:val>
                                            <p:strVal val="#ppt_x"/>
                                          </p:val>
                                        </p:tav>
                                      </p:tavLst>
                                    </p:anim>
                                    <p:anim calcmode="lin" valueType="num">
                                      <p:cBhvr additive="base">
                                        <p:cTn id="19" dur="1000" fill="hold"/>
                                        <p:tgtEl>
                                          <p:spTgt spid="7"/>
                                        </p:tgtEl>
                                        <p:attrNameLst>
                                          <p:attrName>ppt_y</p:attrName>
                                        </p:attrNameLst>
                                      </p:cBhvr>
                                      <p:tavLst>
                                        <p:tav tm="0">
                                          <p:val>
                                            <p:strVal val="#ppt_y"/>
                                          </p:val>
                                        </p:tav>
                                        <p:tav tm="100000">
                                          <p:val>
                                            <p:strVal val="#ppt_y"/>
                                          </p:val>
                                        </p:tav>
                                      </p:tavLst>
                                    </p:anim>
                                  </p:childTnLst>
                                </p:cTn>
                              </p:par>
                            </p:childTnLst>
                          </p:cTn>
                        </p:par>
                        <p:par>
                          <p:cTn id="20" fill="hold">
                            <p:stCondLst>
                              <p:cond delay="2799"/>
                            </p:stCondLst>
                            <p:childTnLst>
                              <p:par>
                                <p:cTn id="21" presetID="10" presetClass="entr" presetSubtype="0" fill="hold" grpId="0"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fade">
                                      <p:cBhvr>
                                        <p:cTn id="23" dur="500"/>
                                        <p:tgtEl>
                                          <p:spTgt spid="8"/>
                                        </p:tgtEl>
                                      </p:cBhvr>
                                    </p:animEffect>
                                  </p:childTnLst>
                                </p:cTn>
                              </p:par>
                            </p:childTnLst>
                          </p:cTn>
                        </p:par>
                        <p:par>
                          <p:cTn id="24" fill="hold">
                            <p:stCondLst>
                              <p:cond delay="3299"/>
                            </p:stCondLst>
                            <p:childTnLst>
                              <p:par>
                                <p:cTn id="25" presetID="10" presetClass="entr" presetSubtype="0" fill="hold" grpId="0" nodeType="after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fade">
                                      <p:cBhvr>
                                        <p:cTn id="27" dur="500"/>
                                        <p:tgtEl>
                                          <p:spTgt spid="9"/>
                                        </p:tgtEl>
                                      </p:cBhvr>
                                    </p:animEffect>
                                  </p:childTnLst>
                                </p:cTn>
                              </p:par>
                            </p:childTnLst>
                          </p:cTn>
                        </p:par>
                        <p:par>
                          <p:cTn id="28" fill="hold">
                            <p:stCondLst>
                              <p:cond delay="3799"/>
                            </p:stCondLst>
                            <p:childTnLst>
                              <p:par>
                                <p:cTn id="29" presetID="10" presetClass="entr" presetSubtype="0" fill="hold" grpId="0" nodeType="after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fade">
                                      <p:cBhvr>
                                        <p:cTn id="31" dur="500"/>
                                        <p:tgtEl>
                                          <p:spTgt spid="10"/>
                                        </p:tgtEl>
                                      </p:cBhvr>
                                    </p:animEffect>
                                  </p:childTnLst>
                                </p:cTn>
                              </p:par>
                            </p:childTnLst>
                          </p:cTn>
                        </p:par>
                        <p:par>
                          <p:cTn id="32" fill="hold">
                            <p:stCondLst>
                              <p:cond delay="4299"/>
                            </p:stCondLst>
                            <p:childTnLst>
                              <p:par>
                                <p:cTn id="33" presetID="10" presetClass="entr" presetSubtype="0" fill="hold" grpId="0" nodeType="afterEffect">
                                  <p:stCondLst>
                                    <p:cond delay="0"/>
                                  </p:stCondLst>
                                  <p:childTnLst>
                                    <p:set>
                                      <p:cBhvr>
                                        <p:cTn id="34" dur="1" fill="hold">
                                          <p:stCondLst>
                                            <p:cond delay="0"/>
                                          </p:stCondLst>
                                        </p:cTn>
                                        <p:tgtEl>
                                          <p:spTgt spid="11"/>
                                        </p:tgtEl>
                                        <p:attrNameLst>
                                          <p:attrName>style.visibility</p:attrName>
                                        </p:attrNameLst>
                                      </p:cBhvr>
                                      <p:to>
                                        <p:strVal val="visible"/>
                                      </p:to>
                                    </p:set>
                                    <p:animEffect transition="in" filter="fade">
                                      <p:cBhvr>
                                        <p:cTn id="35"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ldLvl="0" animBg="1"/>
      <p:bldP spid="6" grpId="0"/>
      <p:bldP spid="7" grpId="0"/>
      <p:bldP spid="8" grpId="0"/>
      <p:bldP spid="9" grpId="0"/>
      <p:bldP spid="10" grpId="0"/>
      <p:bldP spid="11"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27" name="Straight Connector 23"/>
          <p:cNvCxnSpPr/>
          <p:nvPr/>
        </p:nvCxnSpPr>
        <p:spPr bwMode="auto">
          <a:xfrm>
            <a:off x="4334311" y="1677893"/>
            <a:ext cx="0" cy="3996691"/>
          </a:xfrm>
          <a:prstGeom prst="line">
            <a:avLst/>
          </a:prstGeom>
          <a:noFill/>
          <a:ln w="12700" cap="flat" cmpd="sng" algn="ctr">
            <a:solidFill>
              <a:schemeClr val="tx1"/>
            </a:solidFill>
            <a:prstDash val="solid"/>
            <a:miter lim="800000"/>
          </a:ln>
          <a:effectLst/>
        </p:spPr>
      </p:cxnSp>
      <p:cxnSp>
        <p:nvCxnSpPr>
          <p:cNvPr id="128" name="Straight Connector 24"/>
          <p:cNvCxnSpPr/>
          <p:nvPr/>
        </p:nvCxnSpPr>
        <p:spPr bwMode="auto">
          <a:xfrm>
            <a:off x="7885153" y="1677893"/>
            <a:ext cx="0" cy="3996691"/>
          </a:xfrm>
          <a:prstGeom prst="line">
            <a:avLst/>
          </a:prstGeom>
          <a:noFill/>
          <a:ln w="12700" cap="flat" cmpd="sng" algn="ctr">
            <a:solidFill>
              <a:schemeClr val="tx1"/>
            </a:solidFill>
            <a:prstDash val="solid"/>
            <a:miter lim="800000"/>
          </a:ln>
          <a:effectLst/>
        </p:spPr>
      </p:cxnSp>
      <p:grpSp>
        <p:nvGrpSpPr>
          <p:cNvPr id="2" name="组合 1"/>
          <p:cNvGrpSpPr/>
          <p:nvPr/>
        </p:nvGrpSpPr>
        <p:grpSpPr>
          <a:xfrm>
            <a:off x="1943868" y="2123981"/>
            <a:ext cx="1369704" cy="1356360"/>
            <a:chOff x="1943868" y="2123981"/>
            <a:chExt cx="1369704" cy="1356360"/>
          </a:xfrm>
        </p:grpSpPr>
        <p:sp>
          <p:nvSpPr>
            <p:cNvPr id="129" name="Oval 25"/>
            <p:cNvSpPr/>
            <p:nvPr/>
          </p:nvSpPr>
          <p:spPr bwMode="auto">
            <a:xfrm>
              <a:off x="1943868" y="2123981"/>
              <a:ext cx="1369704" cy="1356360"/>
            </a:xfrm>
            <a:prstGeom prst="ellipse">
              <a:avLst/>
            </a:prstGeom>
            <a:solidFill>
              <a:schemeClr val="accent1"/>
            </a:solidFill>
            <a:ln w="6350" cap="flat" cmpd="sng" algn="ctr">
              <a:noFill/>
              <a:prstDash val="solid"/>
              <a:miter lim="800000"/>
            </a:ln>
            <a:effectLst/>
          </p:spPr>
          <p:txBody>
            <a:bodyPr anchor="ctr"/>
            <a:lstStyle/>
            <a:p>
              <a:pPr algn="ctr" defTabSz="913130">
                <a:defRPr/>
              </a:pPr>
              <a:endParaRPr lang="en-US" kern="0" dirty="0">
                <a:solidFill>
                  <a:srgbClr val="FFFFFF"/>
                </a:solidFill>
                <a:latin typeface="FZHei-B01S" panose="02010601030101010101" pitchFamily="2" charset="-122"/>
                <a:ea typeface="FZHei-B01S" panose="02010601030101010101" pitchFamily="2" charset="-122"/>
                <a:cs typeface="+mn-ea"/>
                <a:sym typeface="FZHei-B01S" panose="02010601030101010101" pitchFamily="2" charset="-122"/>
              </a:endParaRPr>
            </a:p>
          </p:txBody>
        </p:sp>
        <p:sp>
          <p:nvSpPr>
            <p:cNvPr id="138" name="Shape 2605"/>
            <p:cNvSpPr/>
            <p:nvPr/>
          </p:nvSpPr>
          <p:spPr>
            <a:xfrm>
              <a:off x="2338212" y="2487086"/>
              <a:ext cx="652149" cy="652134"/>
            </a:xfrm>
            <a:custGeom>
              <a:avLst/>
              <a:gdLst/>
              <a:ahLst/>
              <a:cxnLst>
                <a:cxn ang="0">
                  <a:pos x="wd2" y="hd2"/>
                </a:cxn>
                <a:cxn ang="5400000">
                  <a:pos x="wd2" y="hd2"/>
                </a:cxn>
                <a:cxn ang="10800000">
                  <a:pos x="wd2" y="hd2"/>
                </a:cxn>
                <a:cxn ang="16200000">
                  <a:pos x="wd2" y="hd2"/>
                </a:cxn>
              </a:cxnLst>
              <a:rect l="0" t="0" r="r" b="b"/>
              <a:pathLst>
                <a:path w="21410" h="21410" extrusionOk="0">
                  <a:moveTo>
                    <a:pt x="20437" y="20437"/>
                  </a:moveTo>
                  <a:lnTo>
                    <a:pt x="17519" y="20437"/>
                  </a:lnTo>
                  <a:lnTo>
                    <a:pt x="17519" y="18978"/>
                  </a:lnTo>
                  <a:cubicBezTo>
                    <a:pt x="17519" y="18710"/>
                    <a:pt x="17301" y="18492"/>
                    <a:pt x="17033" y="18492"/>
                  </a:cubicBezTo>
                  <a:lnTo>
                    <a:pt x="15574" y="18492"/>
                  </a:lnTo>
                  <a:lnTo>
                    <a:pt x="15574" y="17033"/>
                  </a:lnTo>
                  <a:cubicBezTo>
                    <a:pt x="15574" y="16764"/>
                    <a:pt x="15356" y="16546"/>
                    <a:pt x="15087" y="16546"/>
                  </a:cubicBezTo>
                  <a:lnTo>
                    <a:pt x="13344" y="16546"/>
                  </a:lnTo>
                  <a:lnTo>
                    <a:pt x="10309" y="13497"/>
                  </a:lnTo>
                  <a:cubicBezTo>
                    <a:pt x="10221" y="13409"/>
                    <a:pt x="10100" y="13354"/>
                    <a:pt x="9965" y="13354"/>
                  </a:cubicBezTo>
                  <a:cubicBezTo>
                    <a:pt x="9819" y="13354"/>
                    <a:pt x="9693" y="13422"/>
                    <a:pt x="9604" y="13524"/>
                  </a:cubicBezTo>
                  <a:lnTo>
                    <a:pt x="8815" y="14312"/>
                  </a:lnTo>
                  <a:cubicBezTo>
                    <a:pt x="8435" y="14692"/>
                    <a:pt x="7820" y="14692"/>
                    <a:pt x="7441" y="14312"/>
                  </a:cubicBezTo>
                  <a:lnTo>
                    <a:pt x="1256" y="8128"/>
                  </a:lnTo>
                  <a:cubicBezTo>
                    <a:pt x="877" y="7748"/>
                    <a:pt x="877" y="7133"/>
                    <a:pt x="1256" y="6753"/>
                  </a:cubicBezTo>
                  <a:lnTo>
                    <a:pt x="6754" y="1255"/>
                  </a:lnTo>
                  <a:cubicBezTo>
                    <a:pt x="7133" y="876"/>
                    <a:pt x="7749" y="876"/>
                    <a:pt x="8128" y="1255"/>
                  </a:cubicBezTo>
                  <a:lnTo>
                    <a:pt x="14312" y="7440"/>
                  </a:lnTo>
                  <a:cubicBezTo>
                    <a:pt x="14691" y="7820"/>
                    <a:pt x="14691" y="8435"/>
                    <a:pt x="14312" y="8815"/>
                  </a:cubicBezTo>
                  <a:lnTo>
                    <a:pt x="13539" y="9588"/>
                  </a:lnTo>
                  <a:cubicBezTo>
                    <a:pt x="13437" y="9677"/>
                    <a:pt x="13370" y="9804"/>
                    <a:pt x="13370" y="9950"/>
                  </a:cubicBezTo>
                  <a:cubicBezTo>
                    <a:pt x="13370" y="10084"/>
                    <a:pt x="13424" y="10206"/>
                    <a:pt x="13513" y="10294"/>
                  </a:cubicBezTo>
                  <a:lnTo>
                    <a:pt x="20437" y="17234"/>
                  </a:lnTo>
                  <a:cubicBezTo>
                    <a:pt x="20437" y="17234"/>
                    <a:pt x="20437" y="20437"/>
                    <a:pt x="20437" y="20437"/>
                  </a:cubicBezTo>
                  <a:close/>
                  <a:moveTo>
                    <a:pt x="21268" y="16689"/>
                  </a:moveTo>
                  <a:lnTo>
                    <a:pt x="14547" y="9954"/>
                  </a:lnTo>
                  <a:lnTo>
                    <a:pt x="14999" y="9502"/>
                  </a:lnTo>
                  <a:cubicBezTo>
                    <a:pt x="15758" y="8743"/>
                    <a:pt x="15758" y="7512"/>
                    <a:pt x="14999" y="6753"/>
                  </a:cubicBezTo>
                  <a:lnTo>
                    <a:pt x="8815" y="569"/>
                  </a:lnTo>
                  <a:cubicBezTo>
                    <a:pt x="8056" y="-190"/>
                    <a:pt x="6825" y="-190"/>
                    <a:pt x="6066" y="569"/>
                  </a:cubicBezTo>
                  <a:lnTo>
                    <a:pt x="569" y="6066"/>
                  </a:lnTo>
                  <a:cubicBezTo>
                    <a:pt x="-190" y="6825"/>
                    <a:pt x="-190" y="8056"/>
                    <a:pt x="569" y="8815"/>
                  </a:cubicBezTo>
                  <a:lnTo>
                    <a:pt x="6754" y="14999"/>
                  </a:lnTo>
                  <a:cubicBezTo>
                    <a:pt x="7513" y="15758"/>
                    <a:pt x="8743" y="15758"/>
                    <a:pt x="9502" y="14999"/>
                  </a:cubicBezTo>
                  <a:lnTo>
                    <a:pt x="9968" y="14533"/>
                  </a:lnTo>
                  <a:lnTo>
                    <a:pt x="12798" y="17376"/>
                  </a:lnTo>
                  <a:cubicBezTo>
                    <a:pt x="12886" y="17465"/>
                    <a:pt x="13008" y="17519"/>
                    <a:pt x="13142" y="17519"/>
                  </a:cubicBezTo>
                  <a:lnTo>
                    <a:pt x="14601" y="17519"/>
                  </a:lnTo>
                  <a:lnTo>
                    <a:pt x="14601" y="18978"/>
                  </a:lnTo>
                  <a:cubicBezTo>
                    <a:pt x="14601" y="19247"/>
                    <a:pt x="14819" y="19464"/>
                    <a:pt x="15087" y="19464"/>
                  </a:cubicBezTo>
                  <a:lnTo>
                    <a:pt x="16546" y="19464"/>
                  </a:lnTo>
                  <a:lnTo>
                    <a:pt x="16546" y="20924"/>
                  </a:lnTo>
                  <a:cubicBezTo>
                    <a:pt x="16546" y="21193"/>
                    <a:pt x="16764" y="21410"/>
                    <a:pt x="17033" y="21410"/>
                  </a:cubicBezTo>
                  <a:lnTo>
                    <a:pt x="20924" y="21410"/>
                  </a:lnTo>
                  <a:cubicBezTo>
                    <a:pt x="21192" y="21410"/>
                    <a:pt x="21410" y="21193"/>
                    <a:pt x="21410" y="20924"/>
                  </a:cubicBezTo>
                  <a:lnTo>
                    <a:pt x="21410" y="17033"/>
                  </a:lnTo>
                  <a:cubicBezTo>
                    <a:pt x="21410" y="16899"/>
                    <a:pt x="21356" y="16777"/>
                    <a:pt x="21268" y="16689"/>
                  </a:cubicBezTo>
                  <a:moveTo>
                    <a:pt x="6819" y="7791"/>
                  </a:moveTo>
                  <a:cubicBezTo>
                    <a:pt x="6282" y="7791"/>
                    <a:pt x="5846" y="7356"/>
                    <a:pt x="5846" y="6819"/>
                  </a:cubicBezTo>
                  <a:cubicBezTo>
                    <a:pt x="5846" y="6282"/>
                    <a:pt x="6282" y="5846"/>
                    <a:pt x="6819" y="5846"/>
                  </a:cubicBezTo>
                  <a:cubicBezTo>
                    <a:pt x="7356" y="5846"/>
                    <a:pt x="7792" y="6282"/>
                    <a:pt x="7792" y="6819"/>
                  </a:cubicBezTo>
                  <a:cubicBezTo>
                    <a:pt x="7792" y="7356"/>
                    <a:pt x="7356" y="7791"/>
                    <a:pt x="6819" y="7791"/>
                  </a:cubicBezTo>
                  <a:moveTo>
                    <a:pt x="6819" y="4873"/>
                  </a:moveTo>
                  <a:cubicBezTo>
                    <a:pt x="5745" y="4873"/>
                    <a:pt x="4874" y="5744"/>
                    <a:pt x="4874" y="6819"/>
                  </a:cubicBezTo>
                  <a:cubicBezTo>
                    <a:pt x="4874" y="7893"/>
                    <a:pt x="5745" y="8765"/>
                    <a:pt x="6819" y="8765"/>
                  </a:cubicBezTo>
                  <a:cubicBezTo>
                    <a:pt x="7893" y="8765"/>
                    <a:pt x="8765" y="7893"/>
                    <a:pt x="8765" y="6819"/>
                  </a:cubicBezTo>
                  <a:cubicBezTo>
                    <a:pt x="8765" y="5744"/>
                    <a:pt x="7893" y="4873"/>
                    <a:pt x="6819" y="4873"/>
                  </a:cubicBezTo>
                </a:path>
              </a:pathLst>
            </a:custGeom>
            <a:solidFill>
              <a:srgbClr val="FFFFFF"/>
            </a:solidFill>
            <a:ln w="12700">
              <a:miter lim="400000"/>
            </a:ln>
          </p:spPr>
          <p:txBody>
            <a:bodyPr lIns="19045" tIns="19045" rIns="19045" bIns="19045" anchor="ctr"/>
            <a:lstStyle/>
            <a:p>
              <a:pPr defTabSz="227330">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solidFill>
                  <a:srgbClr val="FFFFFF"/>
                </a:solidFill>
                <a:effectLst>
                  <a:outerShdw blurRad="38100" dist="12700" dir="5400000" rotWithShape="0">
                    <a:srgbClr val="000000">
                      <a:alpha val="50000"/>
                    </a:srgbClr>
                  </a:outerShdw>
                </a:effectLst>
                <a:latin typeface="FZHei-B01S" panose="02010601030101010101" pitchFamily="2" charset="-122"/>
                <a:ea typeface="FZHei-B01S" panose="02010601030101010101" pitchFamily="2" charset="-122"/>
                <a:cs typeface="+mn-ea"/>
                <a:sym typeface="FZHei-B01S" panose="02010601030101010101" pitchFamily="2" charset="-122"/>
              </a:endParaRPr>
            </a:p>
          </p:txBody>
        </p:sp>
      </p:grpSp>
      <p:grpSp>
        <p:nvGrpSpPr>
          <p:cNvPr id="3" name="组合 2"/>
          <p:cNvGrpSpPr/>
          <p:nvPr/>
        </p:nvGrpSpPr>
        <p:grpSpPr>
          <a:xfrm>
            <a:off x="5462967" y="2123032"/>
            <a:ext cx="1369704" cy="1358265"/>
            <a:chOff x="5462967" y="2123030"/>
            <a:chExt cx="1369704" cy="1358265"/>
          </a:xfrm>
        </p:grpSpPr>
        <p:sp>
          <p:nvSpPr>
            <p:cNvPr id="130" name="Oval 26"/>
            <p:cNvSpPr/>
            <p:nvPr/>
          </p:nvSpPr>
          <p:spPr bwMode="auto">
            <a:xfrm>
              <a:off x="5462967" y="2123030"/>
              <a:ext cx="1369704" cy="1358265"/>
            </a:xfrm>
            <a:prstGeom prst="ellipse">
              <a:avLst/>
            </a:prstGeom>
            <a:solidFill>
              <a:schemeClr val="accent2"/>
            </a:solidFill>
            <a:ln w="6350" cap="flat" cmpd="sng" algn="ctr">
              <a:noFill/>
              <a:prstDash val="solid"/>
              <a:miter lim="800000"/>
            </a:ln>
            <a:effectLst/>
          </p:spPr>
          <p:txBody>
            <a:bodyPr anchor="ctr"/>
            <a:lstStyle/>
            <a:p>
              <a:pPr algn="ctr" defTabSz="913130">
                <a:defRPr/>
              </a:pPr>
              <a:endParaRPr lang="en-US" kern="0" dirty="0">
                <a:solidFill>
                  <a:srgbClr val="FFFFFF"/>
                </a:solidFill>
                <a:latin typeface="FZHei-B01S" panose="02010601030101010101" pitchFamily="2" charset="-122"/>
                <a:ea typeface="FZHei-B01S" panose="02010601030101010101" pitchFamily="2" charset="-122"/>
                <a:cs typeface="+mn-ea"/>
                <a:sym typeface="FZHei-B01S" panose="02010601030101010101" pitchFamily="2" charset="-122"/>
              </a:endParaRPr>
            </a:p>
          </p:txBody>
        </p:sp>
        <p:sp>
          <p:nvSpPr>
            <p:cNvPr id="139" name="Shape 2551"/>
            <p:cNvSpPr/>
            <p:nvPr/>
          </p:nvSpPr>
          <p:spPr>
            <a:xfrm>
              <a:off x="5821898" y="2485831"/>
              <a:ext cx="651841" cy="651841"/>
            </a:xfrm>
            <a:custGeom>
              <a:avLst/>
              <a:gdLst/>
              <a:ahLst/>
              <a:cxnLst>
                <a:cxn ang="0">
                  <a:pos x="wd2" y="hd2"/>
                </a:cxn>
                <a:cxn ang="5400000">
                  <a:pos x="wd2" y="hd2"/>
                </a:cxn>
                <a:cxn ang="10800000">
                  <a:pos x="wd2" y="hd2"/>
                </a:cxn>
                <a:cxn ang="16200000">
                  <a:pos x="wd2" y="hd2"/>
                </a:cxn>
              </a:cxnLst>
              <a:rect l="0" t="0" r="r" b="b"/>
              <a:pathLst>
                <a:path w="21600" h="21600" extrusionOk="0">
                  <a:moveTo>
                    <a:pt x="19755" y="6010"/>
                  </a:moveTo>
                  <a:lnTo>
                    <a:pt x="18630" y="7136"/>
                  </a:lnTo>
                  <a:lnTo>
                    <a:pt x="14465" y="2970"/>
                  </a:lnTo>
                  <a:lnTo>
                    <a:pt x="15590" y="1845"/>
                  </a:lnTo>
                  <a:cubicBezTo>
                    <a:pt x="15590" y="1845"/>
                    <a:pt x="16391" y="982"/>
                    <a:pt x="17673" y="982"/>
                  </a:cubicBezTo>
                  <a:cubicBezTo>
                    <a:pt x="19300" y="982"/>
                    <a:pt x="20618" y="2300"/>
                    <a:pt x="20618" y="3927"/>
                  </a:cubicBezTo>
                  <a:cubicBezTo>
                    <a:pt x="20618" y="4741"/>
                    <a:pt x="20288" y="5477"/>
                    <a:pt x="19755" y="6010"/>
                  </a:cubicBezTo>
                  <a:moveTo>
                    <a:pt x="7364" y="18402"/>
                  </a:moveTo>
                  <a:lnTo>
                    <a:pt x="7364" y="14727"/>
                  </a:lnTo>
                  <a:cubicBezTo>
                    <a:pt x="7364" y="14456"/>
                    <a:pt x="7144" y="14236"/>
                    <a:pt x="6873" y="14236"/>
                  </a:cubicBezTo>
                  <a:lnTo>
                    <a:pt x="3198" y="14236"/>
                  </a:lnTo>
                  <a:lnTo>
                    <a:pt x="13770" y="3665"/>
                  </a:lnTo>
                  <a:lnTo>
                    <a:pt x="17935" y="7830"/>
                  </a:lnTo>
                  <a:cubicBezTo>
                    <a:pt x="17935" y="7830"/>
                    <a:pt x="7364" y="18402"/>
                    <a:pt x="7364" y="18402"/>
                  </a:cubicBezTo>
                  <a:close/>
                  <a:moveTo>
                    <a:pt x="6382" y="19042"/>
                  </a:moveTo>
                  <a:lnTo>
                    <a:pt x="2945" y="19845"/>
                  </a:lnTo>
                  <a:lnTo>
                    <a:pt x="2945" y="18655"/>
                  </a:lnTo>
                  <a:lnTo>
                    <a:pt x="1755" y="18655"/>
                  </a:lnTo>
                  <a:lnTo>
                    <a:pt x="2558" y="15218"/>
                  </a:lnTo>
                  <a:lnTo>
                    <a:pt x="6382" y="15218"/>
                  </a:lnTo>
                  <a:cubicBezTo>
                    <a:pt x="6382" y="15218"/>
                    <a:pt x="6382" y="19042"/>
                    <a:pt x="6382" y="19042"/>
                  </a:cubicBezTo>
                  <a:close/>
                  <a:moveTo>
                    <a:pt x="17673" y="0"/>
                  </a:moveTo>
                  <a:cubicBezTo>
                    <a:pt x="16588" y="0"/>
                    <a:pt x="15606" y="439"/>
                    <a:pt x="14896" y="1151"/>
                  </a:cubicBezTo>
                  <a:lnTo>
                    <a:pt x="1641" y="14405"/>
                  </a:lnTo>
                  <a:lnTo>
                    <a:pt x="0" y="21600"/>
                  </a:lnTo>
                  <a:lnTo>
                    <a:pt x="7195" y="19959"/>
                  </a:lnTo>
                  <a:lnTo>
                    <a:pt x="20449" y="6704"/>
                  </a:lnTo>
                  <a:cubicBezTo>
                    <a:pt x="21160" y="5994"/>
                    <a:pt x="21600" y="5012"/>
                    <a:pt x="21600" y="3927"/>
                  </a:cubicBezTo>
                  <a:cubicBezTo>
                    <a:pt x="21600" y="1758"/>
                    <a:pt x="19842" y="0"/>
                    <a:pt x="17673" y="0"/>
                  </a:cubicBezTo>
                </a:path>
              </a:pathLst>
            </a:custGeom>
            <a:solidFill>
              <a:srgbClr val="FFFFFF"/>
            </a:solidFill>
            <a:ln w="12700">
              <a:miter lim="400000"/>
            </a:ln>
          </p:spPr>
          <p:txBody>
            <a:bodyPr lIns="19045" tIns="19045" rIns="19045" bIns="19045" anchor="ctr"/>
            <a:lstStyle/>
            <a:p>
              <a:pPr defTabSz="227330">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solidFill>
                  <a:srgbClr val="FFFFFF"/>
                </a:solidFill>
                <a:effectLst>
                  <a:outerShdw blurRad="38100" dist="12700" dir="5400000" rotWithShape="0">
                    <a:srgbClr val="000000">
                      <a:alpha val="50000"/>
                    </a:srgbClr>
                  </a:outerShdw>
                </a:effectLst>
                <a:latin typeface="FZHei-B01S" panose="02010601030101010101" pitchFamily="2" charset="-122"/>
                <a:ea typeface="FZHei-B01S" panose="02010601030101010101" pitchFamily="2" charset="-122"/>
                <a:cs typeface="+mn-ea"/>
                <a:sym typeface="FZHei-B01S" panose="02010601030101010101" pitchFamily="2" charset="-122"/>
              </a:endParaRPr>
            </a:p>
          </p:txBody>
        </p:sp>
      </p:grpSp>
      <p:grpSp>
        <p:nvGrpSpPr>
          <p:cNvPr id="4" name="组合 3"/>
          <p:cNvGrpSpPr/>
          <p:nvPr/>
        </p:nvGrpSpPr>
        <p:grpSpPr>
          <a:xfrm>
            <a:off x="9015925" y="2123032"/>
            <a:ext cx="1369704" cy="1358265"/>
            <a:chOff x="9015925" y="2123030"/>
            <a:chExt cx="1369704" cy="1358265"/>
          </a:xfrm>
        </p:grpSpPr>
        <p:sp>
          <p:nvSpPr>
            <p:cNvPr id="131" name="Oval 36"/>
            <p:cNvSpPr/>
            <p:nvPr/>
          </p:nvSpPr>
          <p:spPr bwMode="auto">
            <a:xfrm>
              <a:off x="9015925" y="2123030"/>
              <a:ext cx="1369704" cy="1358265"/>
            </a:xfrm>
            <a:prstGeom prst="ellipse">
              <a:avLst/>
            </a:prstGeom>
            <a:solidFill>
              <a:schemeClr val="accent1">
                <a:lumMod val="75000"/>
              </a:schemeClr>
            </a:solidFill>
            <a:ln w="6350" cap="flat" cmpd="sng" algn="ctr">
              <a:noFill/>
              <a:prstDash val="solid"/>
              <a:miter lim="800000"/>
            </a:ln>
            <a:effectLst/>
          </p:spPr>
          <p:txBody>
            <a:bodyPr anchor="ctr"/>
            <a:lstStyle/>
            <a:p>
              <a:pPr algn="ctr" defTabSz="913130">
                <a:defRPr/>
              </a:pPr>
              <a:endParaRPr lang="en-US" kern="0" dirty="0">
                <a:solidFill>
                  <a:srgbClr val="FFFFFF"/>
                </a:solidFill>
                <a:latin typeface="FZHei-B01S" panose="02010601030101010101" pitchFamily="2" charset="-122"/>
                <a:ea typeface="FZHei-B01S" panose="02010601030101010101" pitchFamily="2" charset="-122"/>
                <a:cs typeface="+mn-ea"/>
                <a:sym typeface="FZHei-B01S" panose="02010601030101010101" pitchFamily="2" charset="-122"/>
              </a:endParaRPr>
            </a:p>
          </p:txBody>
        </p:sp>
        <p:sp>
          <p:nvSpPr>
            <p:cNvPr id="140" name="Shape 2562"/>
            <p:cNvSpPr/>
            <p:nvPr/>
          </p:nvSpPr>
          <p:spPr>
            <a:xfrm>
              <a:off x="9380786" y="2485831"/>
              <a:ext cx="651841" cy="651841"/>
            </a:xfrm>
            <a:custGeom>
              <a:avLst/>
              <a:gdLst/>
              <a:ahLst/>
              <a:cxnLst>
                <a:cxn ang="0">
                  <a:pos x="wd2" y="hd2"/>
                </a:cxn>
                <a:cxn ang="5400000">
                  <a:pos x="wd2" y="hd2"/>
                </a:cxn>
                <a:cxn ang="10800000">
                  <a:pos x="wd2" y="hd2"/>
                </a:cxn>
                <a:cxn ang="16200000">
                  <a:pos x="wd2" y="hd2"/>
                </a:cxn>
              </a:cxnLst>
              <a:rect l="0" t="0" r="r" b="b"/>
              <a:pathLst>
                <a:path w="21600" h="21600" extrusionOk="0">
                  <a:moveTo>
                    <a:pt x="20618" y="19636"/>
                  </a:moveTo>
                  <a:cubicBezTo>
                    <a:pt x="20618" y="20179"/>
                    <a:pt x="20178" y="20619"/>
                    <a:pt x="19636" y="20619"/>
                  </a:cubicBezTo>
                  <a:lnTo>
                    <a:pt x="1964" y="20619"/>
                  </a:lnTo>
                  <a:cubicBezTo>
                    <a:pt x="1421" y="20619"/>
                    <a:pt x="982" y="20179"/>
                    <a:pt x="982" y="19636"/>
                  </a:cubicBezTo>
                  <a:lnTo>
                    <a:pt x="982" y="1964"/>
                  </a:lnTo>
                  <a:cubicBezTo>
                    <a:pt x="982" y="1422"/>
                    <a:pt x="1421" y="982"/>
                    <a:pt x="1964" y="982"/>
                  </a:cubicBezTo>
                  <a:lnTo>
                    <a:pt x="19636" y="982"/>
                  </a:lnTo>
                  <a:cubicBezTo>
                    <a:pt x="20178"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moveTo>
                    <a:pt x="4294" y="17673"/>
                  </a:moveTo>
                  <a:lnTo>
                    <a:pt x="8376" y="10732"/>
                  </a:lnTo>
                  <a:lnTo>
                    <a:pt x="10838" y="14425"/>
                  </a:lnTo>
                  <a:cubicBezTo>
                    <a:pt x="10862" y="14484"/>
                    <a:pt x="10898" y="14536"/>
                    <a:pt x="10942" y="14581"/>
                  </a:cubicBezTo>
                  <a:lnTo>
                    <a:pt x="10944" y="14583"/>
                  </a:lnTo>
                  <a:cubicBezTo>
                    <a:pt x="11033" y="14673"/>
                    <a:pt x="11155" y="14727"/>
                    <a:pt x="11291" y="14727"/>
                  </a:cubicBezTo>
                  <a:cubicBezTo>
                    <a:pt x="11427" y="14727"/>
                    <a:pt x="11549" y="14673"/>
                    <a:pt x="11638" y="14583"/>
                  </a:cubicBezTo>
                  <a:lnTo>
                    <a:pt x="13686" y="12536"/>
                  </a:lnTo>
                  <a:lnTo>
                    <a:pt x="17242" y="17673"/>
                  </a:lnTo>
                  <a:cubicBezTo>
                    <a:pt x="17242" y="17673"/>
                    <a:pt x="4294" y="17673"/>
                    <a:pt x="4294" y="17673"/>
                  </a:cubicBezTo>
                  <a:close/>
                  <a:moveTo>
                    <a:pt x="18620" y="17982"/>
                  </a:moveTo>
                  <a:lnTo>
                    <a:pt x="18617" y="17978"/>
                  </a:lnTo>
                  <a:cubicBezTo>
                    <a:pt x="18590" y="17913"/>
                    <a:pt x="18551" y="17858"/>
                    <a:pt x="18501" y="17810"/>
                  </a:cubicBezTo>
                  <a:lnTo>
                    <a:pt x="14201" y="11600"/>
                  </a:lnTo>
                  <a:lnTo>
                    <a:pt x="14200" y="11601"/>
                  </a:lnTo>
                  <a:cubicBezTo>
                    <a:pt x="14127" y="11420"/>
                    <a:pt x="13952" y="11291"/>
                    <a:pt x="13745" y="11291"/>
                  </a:cubicBezTo>
                  <a:cubicBezTo>
                    <a:pt x="13610" y="11291"/>
                    <a:pt x="13488" y="11346"/>
                    <a:pt x="13398" y="11435"/>
                  </a:cubicBezTo>
                  <a:lnTo>
                    <a:pt x="11360" y="13473"/>
                  </a:lnTo>
                  <a:lnTo>
                    <a:pt x="8798" y="9630"/>
                  </a:lnTo>
                  <a:cubicBezTo>
                    <a:pt x="8724" y="9453"/>
                    <a:pt x="8550" y="9327"/>
                    <a:pt x="8345" y="9327"/>
                  </a:cubicBezTo>
                  <a:cubicBezTo>
                    <a:pt x="8175" y="9327"/>
                    <a:pt x="8033" y="9420"/>
                    <a:pt x="7945" y="9551"/>
                  </a:cubicBezTo>
                  <a:lnTo>
                    <a:pt x="7937" y="9546"/>
                  </a:lnTo>
                  <a:lnTo>
                    <a:pt x="3028" y="17891"/>
                  </a:lnTo>
                  <a:lnTo>
                    <a:pt x="3036" y="17897"/>
                  </a:lnTo>
                  <a:cubicBezTo>
                    <a:pt x="2983" y="17974"/>
                    <a:pt x="2945" y="18063"/>
                    <a:pt x="2945" y="18164"/>
                  </a:cubicBezTo>
                  <a:cubicBezTo>
                    <a:pt x="2945" y="18435"/>
                    <a:pt x="3165" y="18655"/>
                    <a:pt x="3436" y="18655"/>
                  </a:cubicBezTo>
                  <a:lnTo>
                    <a:pt x="18164" y="18655"/>
                  </a:lnTo>
                  <a:cubicBezTo>
                    <a:pt x="18435" y="18655"/>
                    <a:pt x="18655" y="18435"/>
                    <a:pt x="18655" y="18164"/>
                  </a:cubicBezTo>
                  <a:cubicBezTo>
                    <a:pt x="18655" y="18099"/>
                    <a:pt x="18640" y="18039"/>
                    <a:pt x="18618" y="17983"/>
                  </a:cubicBezTo>
                  <a:cubicBezTo>
                    <a:pt x="18618" y="17983"/>
                    <a:pt x="18620" y="17982"/>
                    <a:pt x="18620" y="17982"/>
                  </a:cubicBezTo>
                  <a:close/>
                  <a:moveTo>
                    <a:pt x="5400" y="3927"/>
                  </a:moveTo>
                  <a:cubicBezTo>
                    <a:pt x="6213" y="3927"/>
                    <a:pt x="6873" y="4587"/>
                    <a:pt x="6873" y="5400"/>
                  </a:cubicBezTo>
                  <a:cubicBezTo>
                    <a:pt x="6873" y="6214"/>
                    <a:pt x="6213" y="6873"/>
                    <a:pt x="5400" y="6873"/>
                  </a:cubicBezTo>
                  <a:cubicBezTo>
                    <a:pt x="4587" y="6873"/>
                    <a:pt x="3927" y="6214"/>
                    <a:pt x="3927" y="5400"/>
                  </a:cubicBezTo>
                  <a:cubicBezTo>
                    <a:pt x="3927" y="4587"/>
                    <a:pt x="4587" y="3927"/>
                    <a:pt x="5400" y="3927"/>
                  </a:cubicBezTo>
                  <a:moveTo>
                    <a:pt x="5400" y="7855"/>
                  </a:moveTo>
                  <a:cubicBezTo>
                    <a:pt x="6756" y="7855"/>
                    <a:pt x="7855" y="6756"/>
                    <a:pt x="7855" y="5400"/>
                  </a:cubicBezTo>
                  <a:cubicBezTo>
                    <a:pt x="7855" y="4045"/>
                    <a:pt x="6756" y="2945"/>
                    <a:pt x="5400" y="2945"/>
                  </a:cubicBezTo>
                  <a:cubicBezTo>
                    <a:pt x="4044" y="2945"/>
                    <a:pt x="2945" y="4045"/>
                    <a:pt x="2945" y="5400"/>
                  </a:cubicBezTo>
                  <a:cubicBezTo>
                    <a:pt x="2945" y="6756"/>
                    <a:pt x="4044" y="7855"/>
                    <a:pt x="5400" y="7855"/>
                  </a:cubicBezTo>
                </a:path>
              </a:pathLst>
            </a:custGeom>
            <a:solidFill>
              <a:srgbClr val="FFFFFF"/>
            </a:solidFill>
            <a:ln w="12700">
              <a:miter lim="400000"/>
            </a:ln>
          </p:spPr>
          <p:txBody>
            <a:bodyPr lIns="19045" tIns="19045" rIns="19045" bIns="19045" anchor="ctr"/>
            <a:lstStyle/>
            <a:p>
              <a:pPr defTabSz="227330">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solidFill>
                  <a:srgbClr val="FFFFFF"/>
                </a:solidFill>
                <a:effectLst>
                  <a:outerShdw blurRad="38100" dist="12700" dir="5400000" rotWithShape="0">
                    <a:srgbClr val="000000">
                      <a:alpha val="50000"/>
                    </a:srgbClr>
                  </a:outerShdw>
                </a:effectLst>
                <a:latin typeface="FZHei-B01S" panose="02010601030101010101" pitchFamily="2" charset="-122"/>
                <a:ea typeface="FZHei-B01S" panose="02010601030101010101" pitchFamily="2" charset="-122"/>
                <a:cs typeface="+mn-ea"/>
                <a:sym typeface="FZHei-B01S" panose="02010601030101010101" pitchFamily="2" charset="-122"/>
              </a:endParaRPr>
            </a:p>
          </p:txBody>
        </p:sp>
      </p:grpSp>
      <p:grpSp>
        <p:nvGrpSpPr>
          <p:cNvPr id="27" name="组合 26"/>
          <p:cNvGrpSpPr/>
          <p:nvPr/>
        </p:nvGrpSpPr>
        <p:grpSpPr>
          <a:xfrm>
            <a:off x="1772502" y="4251607"/>
            <a:ext cx="1934629" cy="888231"/>
            <a:chOff x="468937" y="2419540"/>
            <a:chExt cx="1934629" cy="888231"/>
          </a:xfrm>
        </p:grpSpPr>
        <p:sp>
          <p:nvSpPr>
            <p:cNvPr id="28" name="TextBox 18"/>
            <p:cNvSpPr txBox="1"/>
            <p:nvPr/>
          </p:nvSpPr>
          <p:spPr>
            <a:xfrm flipH="1">
              <a:off x="468937" y="2419540"/>
              <a:ext cx="1415772" cy="461665"/>
            </a:xfrm>
            <a:prstGeom prst="rect">
              <a:avLst/>
            </a:prstGeom>
            <a:noFill/>
          </p:spPr>
          <p:txBody>
            <a:bodyPr wrap="none" rtlCol="0">
              <a:spAutoFit/>
            </a:bodyPr>
            <a:lstStyle/>
            <a:p>
              <a:r>
                <a:rPr lang="zh-CN" altLang="en-US" sz="2400" b="1" dirty="0">
                  <a:latin typeface="FZHei-B01S" panose="02010601030101010101" pitchFamily="2" charset="-122"/>
                  <a:ea typeface="FZHei-B01S" panose="02010601030101010101" pitchFamily="2" charset="-122"/>
                  <a:cs typeface="Roboto Black" charset="0"/>
                  <a:sym typeface="FZHei-B01S" panose="02010601030101010101" pitchFamily="2" charset="-122"/>
                </a:rPr>
                <a:t>点击添加</a:t>
              </a:r>
              <a:endParaRPr lang="en-US" sz="2400" b="1" dirty="0">
                <a:latin typeface="FZHei-B01S" panose="02010601030101010101" pitchFamily="2" charset="-122"/>
                <a:ea typeface="FZHei-B01S" panose="02010601030101010101" pitchFamily="2" charset="-122"/>
                <a:cs typeface="Roboto Black" charset="0"/>
                <a:sym typeface="FZHei-B01S" panose="02010601030101010101" pitchFamily="2" charset="-122"/>
              </a:endParaRPr>
            </a:p>
          </p:txBody>
        </p:sp>
        <p:sp>
          <p:nvSpPr>
            <p:cNvPr id="29" name="矩形 28"/>
            <p:cNvSpPr/>
            <p:nvPr/>
          </p:nvSpPr>
          <p:spPr>
            <a:xfrm>
              <a:off x="470268" y="2823664"/>
              <a:ext cx="1933298" cy="484107"/>
            </a:xfrm>
            <a:prstGeom prst="rect">
              <a:avLst/>
            </a:prstGeom>
          </p:spPr>
          <p:txBody>
            <a:bodyPr wrap="square">
              <a:spAutoFit/>
            </a:bodyPr>
            <a:lstStyle/>
            <a:p>
              <a:pPr>
                <a:lnSpc>
                  <a:spcPct val="150000"/>
                </a:lnSpc>
              </a:pPr>
              <a:r>
                <a:rPr lang="zh-CN" altLang="en-US" sz="900" dirty="0">
                  <a:latin typeface="FZHei-B01S" panose="02010601030101010101" pitchFamily="2" charset="-122"/>
                  <a:ea typeface="FZHei-B01S" panose="02010601030101010101" pitchFamily="2" charset="-122"/>
                  <a:sym typeface="FZHei-B01S" panose="02010601030101010101" pitchFamily="2" charset="-122"/>
                </a:rPr>
                <a:t>点击添加标题点击添加标题点击添加标题点击添加标题点击添加标题</a:t>
              </a:r>
              <a:endParaRPr lang="en-US" altLang="zh-CN" sz="900" dirty="0">
                <a:latin typeface="FZHei-B01S" panose="02010601030101010101" pitchFamily="2" charset="-122"/>
                <a:ea typeface="FZHei-B01S" panose="02010601030101010101" pitchFamily="2" charset="-122"/>
                <a:sym typeface="FZHei-B01S" panose="02010601030101010101" pitchFamily="2" charset="-122"/>
              </a:endParaRPr>
            </a:p>
          </p:txBody>
        </p:sp>
      </p:grpSp>
      <p:grpSp>
        <p:nvGrpSpPr>
          <p:cNvPr id="30" name="组合 29"/>
          <p:cNvGrpSpPr/>
          <p:nvPr/>
        </p:nvGrpSpPr>
        <p:grpSpPr>
          <a:xfrm>
            <a:off x="5087202" y="4251607"/>
            <a:ext cx="1934629" cy="888231"/>
            <a:chOff x="468937" y="2419540"/>
            <a:chExt cx="1934629" cy="888231"/>
          </a:xfrm>
        </p:grpSpPr>
        <p:sp>
          <p:nvSpPr>
            <p:cNvPr id="31" name="TextBox 18"/>
            <p:cNvSpPr txBox="1"/>
            <p:nvPr/>
          </p:nvSpPr>
          <p:spPr>
            <a:xfrm flipH="1">
              <a:off x="468937" y="2419540"/>
              <a:ext cx="1415772" cy="461665"/>
            </a:xfrm>
            <a:prstGeom prst="rect">
              <a:avLst/>
            </a:prstGeom>
            <a:noFill/>
          </p:spPr>
          <p:txBody>
            <a:bodyPr wrap="none" rtlCol="0">
              <a:spAutoFit/>
            </a:bodyPr>
            <a:lstStyle/>
            <a:p>
              <a:r>
                <a:rPr lang="zh-CN" altLang="en-US" sz="2400" b="1" dirty="0">
                  <a:latin typeface="FZHei-B01S" panose="02010601030101010101" pitchFamily="2" charset="-122"/>
                  <a:ea typeface="FZHei-B01S" panose="02010601030101010101" pitchFamily="2" charset="-122"/>
                  <a:cs typeface="Roboto Black" charset="0"/>
                  <a:sym typeface="FZHei-B01S" panose="02010601030101010101" pitchFamily="2" charset="-122"/>
                </a:rPr>
                <a:t>点击添加</a:t>
              </a:r>
              <a:endParaRPr lang="en-US" sz="2400" b="1" dirty="0">
                <a:latin typeface="FZHei-B01S" panose="02010601030101010101" pitchFamily="2" charset="-122"/>
                <a:ea typeface="FZHei-B01S" panose="02010601030101010101" pitchFamily="2" charset="-122"/>
                <a:cs typeface="Roboto Black" charset="0"/>
                <a:sym typeface="FZHei-B01S" panose="02010601030101010101" pitchFamily="2" charset="-122"/>
              </a:endParaRPr>
            </a:p>
          </p:txBody>
        </p:sp>
        <p:sp>
          <p:nvSpPr>
            <p:cNvPr id="32" name="矩形 31"/>
            <p:cNvSpPr/>
            <p:nvPr/>
          </p:nvSpPr>
          <p:spPr>
            <a:xfrm>
              <a:off x="470268" y="2823664"/>
              <a:ext cx="1933298" cy="484107"/>
            </a:xfrm>
            <a:prstGeom prst="rect">
              <a:avLst/>
            </a:prstGeom>
          </p:spPr>
          <p:txBody>
            <a:bodyPr wrap="square">
              <a:spAutoFit/>
            </a:bodyPr>
            <a:lstStyle/>
            <a:p>
              <a:pPr>
                <a:lnSpc>
                  <a:spcPct val="150000"/>
                </a:lnSpc>
              </a:pPr>
              <a:r>
                <a:rPr lang="zh-CN" altLang="en-US" sz="900" dirty="0">
                  <a:latin typeface="FZHei-B01S" panose="02010601030101010101" pitchFamily="2" charset="-122"/>
                  <a:ea typeface="FZHei-B01S" panose="02010601030101010101" pitchFamily="2" charset="-122"/>
                  <a:sym typeface="FZHei-B01S" panose="02010601030101010101" pitchFamily="2" charset="-122"/>
                </a:rPr>
                <a:t>点击添加标题点击添加标题点击添加标题点击添加标题点击添加标题</a:t>
              </a:r>
              <a:endParaRPr lang="en-US" altLang="zh-CN" sz="900" dirty="0">
                <a:latin typeface="FZHei-B01S" panose="02010601030101010101" pitchFamily="2" charset="-122"/>
                <a:ea typeface="FZHei-B01S" panose="02010601030101010101" pitchFamily="2" charset="-122"/>
                <a:sym typeface="FZHei-B01S" panose="02010601030101010101" pitchFamily="2" charset="-122"/>
              </a:endParaRPr>
            </a:p>
          </p:txBody>
        </p:sp>
      </p:grpSp>
      <p:grpSp>
        <p:nvGrpSpPr>
          <p:cNvPr id="33" name="组合 32"/>
          <p:cNvGrpSpPr/>
          <p:nvPr/>
        </p:nvGrpSpPr>
        <p:grpSpPr>
          <a:xfrm>
            <a:off x="8916252" y="4251607"/>
            <a:ext cx="1934629" cy="888231"/>
            <a:chOff x="468937" y="2419540"/>
            <a:chExt cx="1934629" cy="888231"/>
          </a:xfrm>
        </p:grpSpPr>
        <p:sp>
          <p:nvSpPr>
            <p:cNvPr id="34" name="TextBox 18"/>
            <p:cNvSpPr txBox="1"/>
            <p:nvPr/>
          </p:nvSpPr>
          <p:spPr>
            <a:xfrm flipH="1">
              <a:off x="468937" y="2419540"/>
              <a:ext cx="1415772" cy="461665"/>
            </a:xfrm>
            <a:prstGeom prst="rect">
              <a:avLst/>
            </a:prstGeom>
            <a:noFill/>
          </p:spPr>
          <p:txBody>
            <a:bodyPr wrap="none" rtlCol="0">
              <a:spAutoFit/>
            </a:bodyPr>
            <a:lstStyle/>
            <a:p>
              <a:r>
                <a:rPr lang="zh-CN" altLang="en-US" sz="2400" b="1" dirty="0">
                  <a:latin typeface="FZHei-B01S" panose="02010601030101010101" pitchFamily="2" charset="-122"/>
                  <a:ea typeface="FZHei-B01S" panose="02010601030101010101" pitchFamily="2" charset="-122"/>
                  <a:cs typeface="Roboto Black" charset="0"/>
                  <a:sym typeface="FZHei-B01S" panose="02010601030101010101" pitchFamily="2" charset="-122"/>
                </a:rPr>
                <a:t>点击添加</a:t>
              </a:r>
              <a:endParaRPr lang="en-US" sz="2400" b="1" dirty="0">
                <a:latin typeface="FZHei-B01S" panose="02010601030101010101" pitchFamily="2" charset="-122"/>
                <a:ea typeface="FZHei-B01S" panose="02010601030101010101" pitchFamily="2" charset="-122"/>
                <a:cs typeface="Roboto Black" charset="0"/>
                <a:sym typeface="FZHei-B01S" panose="02010601030101010101" pitchFamily="2" charset="-122"/>
              </a:endParaRPr>
            </a:p>
          </p:txBody>
        </p:sp>
        <p:sp>
          <p:nvSpPr>
            <p:cNvPr id="35" name="矩形 34"/>
            <p:cNvSpPr/>
            <p:nvPr/>
          </p:nvSpPr>
          <p:spPr>
            <a:xfrm>
              <a:off x="470268" y="2823664"/>
              <a:ext cx="1933298" cy="484107"/>
            </a:xfrm>
            <a:prstGeom prst="rect">
              <a:avLst/>
            </a:prstGeom>
          </p:spPr>
          <p:txBody>
            <a:bodyPr wrap="square">
              <a:spAutoFit/>
            </a:bodyPr>
            <a:lstStyle/>
            <a:p>
              <a:pPr>
                <a:lnSpc>
                  <a:spcPct val="150000"/>
                </a:lnSpc>
              </a:pPr>
              <a:r>
                <a:rPr lang="zh-CN" altLang="en-US" sz="900" dirty="0">
                  <a:latin typeface="FZHei-B01S" panose="02010601030101010101" pitchFamily="2" charset="-122"/>
                  <a:ea typeface="FZHei-B01S" panose="02010601030101010101" pitchFamily="2" charset="-122"/>
                  <a:sym typeface="FZHei-B01S" panose="02010601030101010101" pitchFamily="2" charset="-122"/>
                </a:rPr>
                <a:t>点击添加标题点击添加标题点击添加标题点击添加标题点击添加标题</a:t>
              </a:r>
              <a:endParaRPr lang="en-US" altLang="zh-CN" sz="900" dirty="0">
                <a:latin typeface="FZHei-B01S" panose="02010601030101010101" pitchFamily="2" charset="-122"/>
                <a:ea typeface="FZHei-B01S" panose="02010601030101010101" pitchFamily="2" charset="-122"/>
                <a:sym typeface="FZHei-B01S" panose="02010601030101010101" pitchFamily="2" charset="-122"/>
              </a:endParaRPr>
            </a:p>
          </p:txBody>
        </p:sp>
      </p:grpSp>
      <p:grpSp>
        <p:nvGrpSpPr>
          <p:cNvPr id="22" name="组合 21"/>
          <p:cNvGrpSpPr/>
          <p:nvPr/>
        </p:nvGrpSpPr>
        <p:grpSpPr>
          <a:xfrm>
            <a:off x="179991" y="338466"/>
            <a:ext cx="3254570" cy="563794"/>
            <a:chOff x="744342" y="709010"/>
            <a:chExt cx="3255323" cy="563925"/>
          </a:xfrm>
        </p:grpSpPr>
        <p:sp>
          <p:nvSpPr>
            <p:cNvPr id="23" name="TextBox 8"/>
            <p:cNvSpPr txBox="1">
              <a:spLocks noChangeArrowheads="1"/>
            </p:cNvSpPr>
            <p:nvPr/>
          </p:nvSpPr>
          <p:spPr bwMode="auto">
            <a:xfrm>
              <a:off x="744342" y="709010"/>
              <a:ext cx="3255323"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p>
              <a:pPr algn="ctr" eaLnBrk="1" hangingPunct="1"/>
              <a:r>
                <a:rPr lang="zh-CN" altLang="en-US" sz="3200" dirty="0">
                  <a:solidFill>
                    <a:schemeClr val="accent2"/>
                  </a:solidFill>
                  <a:latin typeface="FZHei-B01S" panose="02010601030101010101" pitchFamily="2" charset="-122"/>
                  <a:ea typeface="FZHei-B01S" panose="02010601030101010101" pitchFamily="2" charset="-122"/>
                  <a:sym typeface="FZHei-B01S" panose="02010601030101010101" pitchFamily="2" charset="-122"/>
                </a:rPr>
                <a:t>加入标题描述</a:t>
              </a:r>
              <a:endParaRPr lang="zh-CN" altLang="en-US" sz="3200" dirty="0">
                <a:solidFill>
                  <a:schemeClr val="accent2"/>
                </a:solidFill>
                <a:latin typeface="FZHei-B01S" panose="02010601030101010101" pitchFamily="2" charset="-122"/>
                <a:ea typeface="FZHei-B01S" panose="02010601030101010101" pitchFamily="2" charset="-122"/>
                <a:sym typeface="FZHei-B01S" panose="02010601030101010101" pitchFamily="2" charset="-122"/>
              </a:endParaRPr>
            </a:p>
          </p:txBody>
        </p:sp>
        <p:cxnSp>
          <p:nvCxnSpPr>
            <p:cNvPr id="24" name="直接连接符 23"/>
            <p:cNvCxnSpPr/>
            <p:nvPr/>
          </p:nvCxnSpPr>
          <p:spPr>
            <a:xfrm>
              <a:off x="881512" y="1272935"/>
              <a:ext cx="2846717"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grpSp>
    </p:spTree>
  </p:cSld>
  <p:clrMapOvr>
    <a:masterClrMapping/>
  </p:clrMapOvr>
  <mc:AlternateContent xmlns:mc="http://schemas.openxmlformats.org/markup-compatibility/2006">
    <mc:Choice xmlns:p14="http://schemas.microsoft.com/office/powerpoint/2010/main" Requires="p14">
      <p:transition spd="slow" p14:dur="1250" advClick="0" advTm="0">
        <p:wipe/>
      </p:transition>
    </mc:Choice>
    <mc:Fallback>
      <p:transition spd="slow" advClick="0" advTm="0">
        <p:wip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par>
                          <p:cTn id="10" fill="hold">
                            <p:stCondLst>
                              <p:cond delay="500"/>
                            </p:stCondLst>
                            <p:childTnLst>
                              <p:par>
                                <p:cTn id="11" presetID="22" presetClass="entr" presetSubtype="4" fill="hold" nodeType="afterEffect">
                                  <p:stCondLst>
                                    <p:cond delay="0"/>
                                  </p:stCondLst>
                                  <p:childTnLst>
                                    <p:set>
                                      <p:cBhvr>
                                        <p:cTn id="12" dur="1" fill="hold">
                                          <p:stCondLst>
                                            <p:cond delay="0"/>
                                          </p:stCondLst>
                                        </p:cTn>
                                        <p:tgtEl>
                                          <p:spTgt spid="127"/>
                                        </p:tgtEl>
                                        <p:attrNameLst>
                                          <p:attrName>style.visibility</p:attrName>
                                        </p:attrNameLst>
                                      </p:cBhvr>
                                      <p:to>
                                        <p:strVal val="visible"/>
                                      </p:to>
                                    </p:set>
                                    <p:animEffect transition="in" filter="wipe(down)">
                                      <p:cBhvr>
                                        <p:cTn id="13" dur="500"/>
                                        <p:tgtEl>
                                          <p:spTgt spid="127"/>
                                        </p:tgtEl>
                                      </p:cBhvr>
                                    </p:animEffect>
                                  </p:childTnLst>
                                </p:cTn>
                              </p:par>
                            </p:childTnLst>
                          </p:cTn>
                        </p:par>
                        <p:par>
                          <p:cTn id="14" fill="hold">
                            <p:stCondLst>
                              <p:cond delay="1000"/>
                            </p:stCondLst>
                            <p:childTnLst>
                              <p:par>
                                <p:cTn id="15" presetID="53" presetClass="entr" presetSubtype="16" fill="hold" nodeType="afterEffect">
                                  <p:stCondLst>
                                    <p:cond delay="0"/>
                                  </p:stCondLst>
                                  <p:childTnLst>
                                    <p:set>
                                      <p:cBhvr>
                                        <p:cTn id="16" dur="1" fill="hold">
                                          <p:stCondLst>
                                            <p:cond delay="0"/>
                                          </p:stCondLst>
                                        </p:cTn>
                                        <p:tgtEl>
                                          <p:spTgt spid="3"/>
                                        </p:tgtEl>
                                        <p:attrNameLst>
                                          <p:attrName>style.visibility</p:attrName>
                                        </p:attrNameLst>
                                      </p:cBhvr>
                                      <p:to>
                                        <p:strVal val="visible"/>
                                      </p:to>
                                    </p:set>
                                    <p:anim calcmode="lin" valueType="num">
                                      <p:cBhvr>
                                        <p:cTn id="17" dur="500" fill="hold"/>
                                        <p:tgtEl>
                                          <p:spTgt spid="3"/>
                                        </p:tgtEl>
                                        <p:attrNameLst>
                                          <p:attrName>ppt_w</p:attrName>
                                        </p:attrNameLst>
                                      </p:cBhvr>
                                      <p:tavLst>
                                        <p:tav tm="0">
                                          <p:val>
                                            <p:fltVal val="0"/>
                                          </p:val>
                                        </p:tav>
                                        <p:tav tm="100000">
                                          <p:val>
                                            <p:strVal val="#ppt_w"/>
                                          </p:val>
                                        </p:tav>
                                      </p:tavLst>
                                    </p:anim>
                                    <p:anim calcmode="lin" valueType="num">
                                      <p:cBhvr>
                                        <p:cTn id="18" dur="500" fill="hold"/>
                                        <p:tgtEl>
                                          <p:spTgt spid="3"/>
                                        </p:tgtEl>
                                        <p:attrNameLst>
                                          <p:attrName>ppt_h</p:attrName>
                                        </p:attrNameLst>
                                      </p:cBhvr>
                                      <p:tavLst>
                                        <p:tav tm="0">
                                          <p:val>
                                            <p:fltVal val="0"/>
                                          </p:val>
                                        </p:tav>
                                        <p:tav tm="100000">
                                          <p:val>
                                            <p:strVal val="#ppt_h"/>
                                          </p:val>
                                        </p:tav>
                                      </p:tavLst>
                                    </p:anim>
                                    <p:animEffect transition="in" filter="fade">
                                      <p:cBhvr>
                                        <p:cTn id="19" dur="500"/>
                                        <p:tgtEl>
                                          <p:spTgt spid="3"/>
                                        </p:tgtEl>
                                      </p:cBhvr>
                                    </p:animEffect>
                                  </p:childTnLst>
                                </p:cTn>
                              </p:par>
                            </p:childTnLst>
                          </p:cTn>
                        </p:par>
                        <p:par>
                          <p:cTn id="20" fill="hold">
                            <p:stCondLst>
                              <p:cond delay="1500"/>
                            </p:stCondLst>
                            <p:childTnLst>
                              <p:par>
                                <p:cTn id="21" presetID="22" presetClass="entr" presetSubtype="4" fill="hold" nodeType="afterEffect">
                                  <p:stCondLst>
                                    <p:cond delay="0"/>
                                  </p:stCondLst>
                                  <p:childTnLst>
                                    <p:set>
                                      <p:cBhvr>
                                        <p:cTn id="22" dur="1" fill="hold">
                                          <p:stCondLst>
                                            <p:cond delay="0"/>
                                          </p:stCondLst>
                                        </p:cTn>
                                        <p:tgtEl>
                                          <p:spTgt spid="128"/>
                                        </p:tgtEl>
                                        <p:attrNameLst>
                                          <p:attrName>style.visibility</p:attrName>
                                        </p:attrNameLst>
                                      </p:cBhvr>
                                      <p:to>
                                        <p:strVal val="visible"/>
                                      </p:to>
                                    </p:set>
                                    <p:animEffect transition="in" filter="wipe(down)">
                                      <p:cBhvr>
                                        <p:cTn id="23" dur="500"/>
                                        <p:tgtEl>
                                          <p:spTgt spid="128"/>
                                        </p:tgtEl>
                                      </p:cBhvr>
                                    </p:animEffect>
                                  </p:childTnLst>
                                </p:cTn>
                              </p:par>
                            </p:childTnLst>
                          </p:cTn>
                        </p:par>
                        <p:par>
                          <p:cTn id="24" fill="hold">
                            <p:stCondLst>
                              <p:cond delay="2000"/>
                            </p:stCondLst>
                            <p:childTnLst>
                              <p:par>
                                <p:cTn id="25" presetID="53" presetClass="entr" presetSubtype="16" fill="hold" nodeType="afterEffect">
                                  <p:stCondLst>
                                    <p:cond delay="0"/>
                                  </p:stCondLst>
                                  <p:childTnLst>
                                    <p:set>
                                      <p:cBhvr>
                                        <p:cTn id="26" dur="1" fill="hold">
                                          <p:stCondLst>
                                            <p:cond delay="0"/>
                                          </p:stCondLst>
                                        </p:cTn>
                                        <p:tgtEl>
                                          <p:spTgt spid="4"/>
                                        </p:tgtEl>
                                        <p:attrNameLst>
                                          <p:attrName>style.visibility</p:attrName>
                                        </p:attrNameLst>
                                      </p:cBhvr>
                                      <p:to>
                                        <p:strVal val="visible"/>
                                      </p:to>
                                    </p:set>
                                    <p:anim calcmode="lin" valueType="num">
                                      <p:cBhvr>
                                        <p:cTn id="27" dur="500" fill="hold"/>
                                        <p:tgtEl>
                                          <p:spTgt spid="4"/>
                                        </p:tgtEl>
                                        <p:attrNameLst>
                                          <p:attrName>ppt_w</p:attrName>
                                        </p:attrNameLst>
                                      </p:cBhvr>
                                      <p:tavLst>
                                        <p:tav tm="0">
                                          <p:val>
                                            <p:fltVal val="0"/>
                                          </p:val>
                                        </p:tav>
                                        <p:tav tm="100000">
                                          <p:val>
                                            <p:strVal val="#ppt_w"/>
                                          </p:val>
                                        </p:tav>
                                      </p:tavLst>
                                    </p:anim>
                                    <p:anim calcmode="lin" valueType="num">
                                      <p:cBhvr>
                                        <p:cTn id="28" dur="500" fill="hold"/>
                                        <p:tgtEl>
                                          <p:spTgt spid="4"/>
                                        </p:tgtEl>
                                        <p:attrNameLst>
                                          <p:attrName>ppt_h</p:attrName>
                                        </p:attrNameLst>
                                      </p:cBhvr>
                                      <p:tavLst>
                                        <p:tav tm="0">
                                          <p:val>
                                            <p:fltVal val="0"/>
                                          </p:val>
                                        </p:tav>
                                        <p:tav tm="100000">
                                          <p:val>
                                            <p:strVal val="#ppt_h"/>
                                          </p:val>
                                        </p:tav>
                                      </p:tavLst>
                                    </p:anim>
                                    <p:animEffect transition="in" filter="fade">
                                      <p:cBhvr>
                                        <p:cTn id="29" dur="500"/>
                                        <p:tgtEl>
                                          <p:spTgt spid="4"/>
                                        </p:tgtEl>
                                      </p:cBhvr>
                                    </p:animEffect>
                                  </p:childTnLst>
                                </p:cTn>
                              </p:par>
                            </p:childTnLst>
                          </p:cTn>
                        </p:par>
                        <p:par>
                          <p:cTn id="30" fill="hold">
                            <p:stCondLst>
                              <p:cond delay="2500"/>
                            </p:stCondLst>
                            <p:childTnLst>
                              <p:par>
                                <p:cTn id="31" presetID="42" presetClass="entr" presetSubtype="0" fill="hold" nodeType="afterEffect">
                                  <p:stCondLst>
                                    <p:cond delay="0"/>
                                  </p:stCondLst>
                                  <p:childTnLst>
                                    <p:set>
                                      <p:cBhvr>
                                        <p:cTn id="32" dur="1" fill="hold">
                                          <p:stCondLst>
                                            <p:cond delay="0"/>
                                          </p:stCondLst>
                                        </p:cTn>
                                        <p:tgtEl>
                                          <p:spTgt spid="27"/>
                                        </p:tgtEl>
                                        <p:attrNameLst>
                                          <p:attrName>style.visibility</p:attrName>
                                        </p:attrNameLst>
                                      </p:cBhvr>
                                      <p:to>
                                        <p:strVal val="visible"/>
                                      </p:to>
                                    </p:set>
                                    <p:animEffect transition="in" filter="fade">
                                      <p:cBhvr>
                                        <p:cTn id="33" dur="1000"/>
                                        <p:tgtEl>
                                          <p:spTgt spid="27"/>
                                        </p:tgtEl>
                                      </p:cBhvr>
                                    </p:animEffect>
                                    <p:anim calcmode="lin" valueType="num">
                                      <p:cBhvr>
                                        <p:cTn id="34" dur="1000" fill="hold"/>
                                        <p:tgtEl>
                                          <p:spTgt spid="27"/>
                                        </p:tgtEl>
                                        <p:attrNameLst>
                                          <p:attrName>ppt_x</p:attrName>
                                        </p:attrNameLst>
                                      </p:cBhvr>
                                      <p:tavLst>
                                        <p:tav tm="0">
                                          <p:val>
                                            <p:strVal val="#ppt_x"/>
                                          </p:val>
                                        </p:tav>
                                        <p:tav tm="100000">
                                          <p:val>
                                            <p:strVal val="#ppt_x"/>
                                          </p:val>
                                        </p:tav>
                                      </p:tavLst>
                                    </p:anim>
                                    <p:anim calcmode="lin" valueType="num">
                                      <p:cBhvr>
                                        <p:cTn id="35" dur="1000" fill="hold"/>
                                        <p:tgtEl>
                                          <p:spTgt spid="27"/>
                                        </p:tgtEl>
                                        <p:attrNameLst>
                                          <p:attrName>ppt_y</p:attrName>
                                        </p:attrNameLst>
                                      </p:cBhvr>
                                      <p:tavLst>
                                        <p:tav tm="0">
                                          <p:val>
                                            <p:strVal val="#ppt_y+.1"/>
                                          </p:val>
                                        </p:tav>
                                        <p:tav tm="100000">
                                          <p:val>
                                            <p:strVal val="#ppt_y"/>
                                          </p:val>
                                        </p:tav>
                                      </p:tavLst>
                                    </p:anim>
                                  </p:childTnLst>
                                </p:cTn>
                              </p:par>
                            </p:childTnLst>
                          </p:cTn>
                        </p:par>
                        <p:par>
                          <p:cTn id="36" fill="hold">
                            <p:stCondLst>
                              <p:cond delay="3500"/>
                            </p:stCondLst>
                            <p:childTnLst>
                              <p:par>
                                <p:cTn id="37" presetID="42" presetClass="entr" presetSubtype="0" fill="hold" nodeType="afterEffect">
                                  <p:stCondLst>
                                    <p:cond delay="0"/>
                                  </p:stCondLst>
                                  <p:childTnLst>
                                    <p:set>
                                      <p:cBhvr>
                                        <p:cTn id="38" dur="1" fill="hold">
                                          <p:stCondLst>
                                            <p:cond delay="0"/>
                                          </p:stCondLst>
                                        </p:cTn>
                                        <p:tgtEl>
                                          <p:spTgt spid="30"/>
                                        </p:tgtEl>
                                        <p:attrNameLst>
                                          <p:attrName>style.visibility</p:attrName>
                                        </p:attrNameLst>
                                      </p:cBhvr>
                                      <p:to>
                                        <p:strVal val="visible"/>
                                      </p:to>
                                    </p:set>
                                    <p:animEffect transition="in" filter="fade">
                                      <p:cBhvr>
                                        <p:cTn id="39" dur="1000"/>
                                        <p:tgtEl>
                                          <p:spTgt spid="30"/>
                                        </p:tgtEl>
                                      </p:cBhvr>
                                    </p:animEffect>
                                    <p:anim calcmode="lin" valueType="num">
                                      <p:cBhvr>
                                        <p:cTn id="40" dur="1000" fill="hold"/>
                                        <p:tgtEl>
                                          <p:spTgt spid="30"/>
                                        </p:tgtEl>
                                        <p:attrNameLst>
                                          <p:attrName>ppt_x</p:attrName>
                                        </p:attrNameLst>
                                      </p:cBhvr>
                                      <p:tavLst>
                                        <p:tav tm="0">
                                          <p:val>
                                            <p:strVal val="#ppt_x"/>
                                          </p:val>
                                        </p:tav>
                                        <p:tav tm="100000">
                                          <p:val>
                                            <p:strVal val="#ppt_x"/>
                                          </p:val>
                                        </p:tav>
                                      </p:tavLst>
                                    </p:anim>
                                    <p:anim calcmode="lin" valueType="num">
                                      <p:cBhvr>
                                        <p:cTn id="41" dur="1000" fill="hold"/>
                                        <p:tgtEl>
                                          <p:spTgt spid="30"/>
                                        </p:tgtEl>
                                        <p:attrNameLst>
                                          <p:attrName>ppt_y</p:attrName>
                                        </p:attrNameLst>
                                      </p:cBhvr>
                                      <p:tavLst>
                                        <p:tav tm="0">
                                          <p:val>
                                            <p:strVal val="#ppt_y+.1"/>
                                          </p:val>
                                        </p:tav>
                                        <p:tav tm="100000">
                                          <p:val>
                                            <p:strVal val="#ppt_y"/>
                                          </p:val>
                                        </p:tav>
                                      </p:tavLst>
                                    </p:anim>
                                  </p:childTnLst>
                                </p:cTn>
                              </p:par>
                            </p:childTnLst>
                          </p:cTn>
                        </p:par>
                        <p:par>
                          <p:cTn id="42" fill="hold">
                            <p:stCondLst>
                              <p:cond delay="4500"/>
                            </p:stCondLst>
                            <p:childTnLst>
                              <p:par>
                                <p:cTn id="43" presetID="42" presetClass="entr" presetSubtype="0" fill="hold" nodeType="afterEffect">
                                  <p:stCondLst>
                                    <p:cond delay="0"/>
                                  </p:stCondLst>
                                  <p:childTnLst>
                                    <p:set>
                                      <p:cBhvr>
                                        <p:cTn id="44" dur="1" fill="hold">
                                          <p:stCondLst>
                                            <p:cond delay="0"/>
                                          </p:stCondLst>
                                        </p:cTn>
                                        <p:tgtEl>
                                          <p:spTgt spid="33"/>
                                        </p:tgtEl>
                                        <p:attrNameLst>
                                          <p:attrName>style.visibility</p:attrName>
                                        </p:attrNameLst>
                                      </p:cBhvr>
                                      <p:to>
                                        <p:strVal val="visible"/>
                                      </p:to>
                                    </p:set>
                                    <p:animEffect transition="in" filter="fade">
                                      <p:cBhvr>
                                        <p:cTn id="45" dur="1000"/>
                                        <p:tgtEl>
                                          <p:spTgt spid="33"/>
                                        </p:tgtEl>
                                      </p:cBhvr>
                                    </p:animEffect>
                                    <p:anim calcmode="lin" valueType="num">
                                      <p:cBhvr>
                                        <p:cTn id="46" dur="1000" fill="hold"/>
                                        <p:tgtEl>
                                          <p:spTgt spid="33"/>
                                        </p:tgtEl>
                                        <p:attrNameLst>
                                          <p:attrName>ppt_x</p:attrName>
                                        </p:attrNameLst>
                                      </p:cBhvr>
                                      <p:tavLst>
                                        <p:tav tm="0">
                                          <p:val>
                                            <p:strVal val="#ppt_x"/>
                                          </p:val>
                                        </p:tav>
                                        <p:tav tm="100000">
                                          <p:val>
                                            <p:strVal val="#ppt_x"/>
                                          </p:val>
                                        </p:tav>
                                      </p:tavLst>
                                    </p:anim>
                                    <p:anim calcmode="lin" valueType="num">
                                      <p:cBhvr>
                                        <p:cTn id="47" dur="1000" fill="hold"/>
                                        <p:tgtEl>
                                          <p:spTgt spid="33"/>
                                        </p:tgtEl>
                                        <p:attrNameLst>
                                          <p:attrName>ppt_y</p:attrName>
                                        </p:attrNameLst>
                                      </p:cBhvr>
                                      <p:tavLst>
                                        <p:tav tm="0">
                                          <p:val>
                                            <p:strVal val="#ppt_y+.1"/>
                                          </p:val>
                                        </p:tav>
                                        <p:tav tm="100000">
                                          <p:val>
                                            <p:strVal val="#ppt_y"/>
                                          </p:val>
                                        </p:tav>
                                      </p:tavLst>
                                    </p:anim>
                                  </p:childTnLst>
                                </p:cTn>
                              </p:par>
                              <p:par>
                                <p:cTn id="48" presetID="42" presetClass="entr" presetSubtype="0" fill="hold" nodeType="withEffect">
                                  <p:stCondLst>
                                    <p:cond delay="0"/>
                                  </p:stCondLst>
                                  <p:childTnLst>
                                    <p:set>
                                      <p:cBhvr>
                                        <p:cTn id="49" dur="1" fill="hold">
                                          <p:stCondLst>
                                            <p:cond delay="0"/>
                                          </p:stCondLst>
                                        </p:cTn>
                                        <p:tgtEl>
                                          <p:spTgt spid="22"/>
                                        </p:tgtEl>
                                        <p:attrNameLst>
                                          <p:attrName>style.visibility</p:attrName>
                                        </p:attrNameLst>
                                      </p:cBhvr>
                                      <p:to>
                                        <p:strVal val="visible"/>
                                      </p:to>
                                    </p:set>
                                    <p:animEffect transition="in" filter="fade">
                                      <p:cBhvr>
                                        <p:cTn id="50" dur="500"/>
                                        <p:tgtEl>
                                          <p:spTgt spid="22"/>
                                        </p:tgtEl>
                                      </p:cBhvr>
                                    </p:animEffect>
                                    <p:anim calcmode="lin" valueType="num">
                                      <p:cBhvr>
                                        <p:cTn id="51" dur="500" fill="hold"/>
                                        <p:tgtEl>
                                          <p:spTgt spid="22"/>
                                        </p:tgtEl>
                                        <p:attrNameLst>
                                          <p:attrName>ppt_x</p:attrName>
                                        </p:attrNameLst>
                                      </p:cBhvr>
                                      <p:tavLst>
                                        <p:tav tm="0">
                                          <p:val>
                                            <p:strVal val="#ppt_x"/>
                                          </p:val>
                                        </p:tav>
                                        <p:tav tm="100000">
                                          <p:val>
                                            <p:strVal val="#ppt_x"/>
                                          </p:val>
                                        </p:tav>
                                      </p:tavLst>
                                    </p:anim>
                                    <p:anim calcmode="lin" valueType="num">
                                      <p:cBhvr>
                                        <p:cTn id="52" dur="500" fill="hold"/>
                                        <p:tgtEl>
                                          <p:spTgt spid="2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îṡļidè"/>
          <p:cNvSpPr/>
          <p:nvPr/>
        </p:nvSpPr>
        <p:spPr bwMode="auto">
          <a:xfrm>
            <a:off x="8818575" y="1313970"/>
            <a:ext cx="2626904" cy="4540877"/>
          </a:xfrm>
          <a:prstGeom prst="roundRect">
            <a:avLst>
              <a:gd name="adj" fmla="val 0"/>
            </a:avLst>
          </a:prstGeom>
          <a:blipFill dpi="0" rotWithShape="1">
            <a:blip r:embed="rId1">
              <a:extLst>
                <a:ext uri="{28A0092B-C50C-407E-A947-70E740481C1C}">
                  <a14:useLocalDpi xmlns:a14="http://schemas.microsoft.com/office/drawing/2010/main" val="0"/>
                </a:ext>
              </a:extLst>
            </a:blip>
            <a:srcRect/>
            <a:stretch>
              <a:fillRect/>
            </a:stretch>
          </a:blipFill>
          <a:ln w="25400" cap="flat">
            <a:noFill/>
            <a:miter lim="400000"/>
          </a:ln>
          <a:effectLst/>
        </p:spPr>
        <p:txBody>
          <a:bodyPr anchor="t"/>
          <a:lstStyle/>
          <a:p>
            <a:pPr algn="ctr"/>
            <a:endParaRPr lang="en-US" altLang="zh-CN" sz="2000" b="1" dirty="0">
              <a:solidFill>
                <a:schemeClr val="bg1"/>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15" name="íSľiďè"/>
          <p:cNvSpPr/>
          <p:nvPr/>
        </p:nvSpPr>
        <p:spPr>
          <a:xfrm>
            <a:off x="7131051" y="3848099"/>
            <a:ext cx="1991284" cy="1779587"/>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latin typeface="FZHei-B01S" panose="02010601030101010101" pitchFamily="2" charset="-122"/>
              <a:ea typeface="FZHei-B01S" panose="02010601030101010101" pitchFamily="2" charset="-122"/>
              <a:sym typeface="FZHei-B01S" panose="02010601030101010101" pitchFamily="2" charset="-122"/>
            </a:endParaRPr>
          </a:p>
        </p:txBody>
      </p:sp>
      <p:sp>
        <p:nvSpPr>
          <p:cNvPr id="16" name="ïŝ1íḓe"/>
          <p:cNvSpPr/>
          <p:nvPr/>
        </p:nvSpPr>
        <p:spPr>
          <a:xfrm>
            <a:off x="6840505" y="1683657"/>
            <a:ext cx="2594648" cy="2215594"/>
          </a:xfrm>
          <a:prstGeom prst="rect">
            <a:avLst/>
          </a:prstGeom>
          <a:blipFill dpi="0" rotWithShape="1">
            <a:blip r:embed="rId2">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latin typeface="FZHei-B01S" panose="02010601030101010101" pitchFamily="2" charset="-122"/>
              <a:ea typeface="FZHei-B01S" panose="02010601030101010101" pitchFamily="2" charset="-122"/>
              <a:sym typeface="FZHei-B01S" panose="02010601030101010101" pitchFamily="2" charset="-122"/>
            </a:endParaRPr>
          </a:p>
        </p:txBody>
      </p:sp>
      <p:sp>
        <p:nvSpPr>
          <p:cNvPr id="9" name="îşļídé"/>
          <p:cNvSpPr/>
          <p:nvPr/>
        </p:nvSpPr>
        <p:spPr>
          <a:xfrm>
            <a:off x="4731657" y="3584409"/>
            <a:ext cx="2587993" cy="2043278"/>
          </a:xfrm>
          <a:prstGeom prst="rect">
            <a:avLst/>
          </a:prstGeom>
          <a:blipFill dpi="0" rotWithShape="1">
            <a:blip r:embed="rId3">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latin typeface="FZHei-B01S" panose="02010601030101010101" pitchFamily="2" charset="-122"/>
              <a:ea typeface="FZHei-B01S" panose="02010601030101010101" pitchFamily="2" charset="-122"/>
              <a:sym typeface="FZHei-B01S" panose="02010601030101010101" pitchFamily="2" charset="-122"/>
            </a:endParaRPr>
          </a:p>
        </p:txBody>
      </p:sp>
      <p:sp>
        <p:nvSpPr>
          <p:cNvPr id="10" name="ïS1íḓè"/>
          <p:cNvSpPr/>
          <p:nvPr/>
        </p:nvSpPr>
        <p:spPr>
          <a:xfrm>
            <a:off x="5088891" y="1970088"/>
            <a:ext cx="1991284" cy="180753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latin typeface="FZHei-B01S" panose="02010601030101010101" pitchFamily="2" charset="-122"/>
              <a:ea typeface="FZHei-B01S" panose="02010601030101010101" pitchFamily="2" charset="-122"/>
              <a:sym typeface="FZHei-B01S" panose="02010601030101010101" pitchFamily="2" charset="-122"/>
            </a:endParaRPr>
          </a:p>
        </p:txBody>
      </p:sp>
      <p:sp>
        <p:nvSpPr>
          <p:cNvPr id="8" name="íṧḻïḍè"/>
          <p:cNvSpPr/>
          <p:nvPr/>
        </p:nvSpPr>
        <p:spPr>
          <a:xfrm>
            <a:off x="474288" y="1428678"/>
            <a:ext cx="5043136" cy="4481059"/>
          </a:xfrm>
          <a:prstGeom prst="rect">
            <a:avLst/>
          </a:prstGeom>
          <a:blipFill dpi="0" rotWithShape="1">
            <a:blip r:embed="rId4">
              <a:extLst>
                <a:ext uri="{28A0092B-C50C-407E-A947-70E740481C1C}">
                  <a14:useLocalDpi xmlns:a14="http://schemas.microsoft.com/office/drawing/2010/main" val="0"/>
                </a:ext>
              </a:extLst>
            </a:blip>
            <a:srcRect/>
            <a:stretch>
              <a:fillRect/>
            </a:stretch>
          </a:blip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latin typeface="FZHei-B01S" panose="02010601030101010101" pitchFamily="2" charset="-122"/>
              <a:ea typeface="FZHei-B01S" panose="02010601030101010101" pitchFamily="2" charset="-122"/>
              <a:sym typeface="FZHei-B01S" panose="02010601030101010101" pitchFamily="2" charset="-122"/>
            </a:endParaRPr>
          </a:p>
        </p:txBody>
      </p:sp>
      <p:sp>
        <p:nvSpPr>
          <p:cNvPr id="27" name="TextBox 11"/>
          <p:cNvSpPr txBox="1">
            <a:spLocks noChangeArrowheads="1"/>
          </p:cNvSpPr>
          <p:nvPr/>
        </p:nvSpPr>
        <p:spPr bwMode="auto">
          <a:xfrm flipH="1">
            <a:off x="5212916" y="2277973"/>
            <a:ext cx="1867259" cy="1815882"/>
          </a:xfrm>
          <a:prstGeom prst="rect">
            <a:avLst/>
          </a:prstGeom>
          <a:noFill/>
          <a:ln>
            <a:noFill/>
          </a:ln>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171450" indent="-171450" eaLnBrk="1" hangingPunct="1">
              <a:buFont typeface="Arial" panose="020B0604020202020204" pitchFamily="34" charset="0"/>
              <a:buChar char="•"/>
              <a:defRPr/>
            </a:pPr>
            <a:r>
              <a:rPr lang="zh-CN" altLang="en-US" sz="1600" kern="0" dirty="0">
                <a:solidFill>
                  <a:schemeClr val="bg1"/>
                </a:solidFill>
                <a:latin typeface="FZHei-B01S" panose="02010601030101010101" pitchFamily="2" charset="-122"/>
                <a:ea typeface="FZHei-B01S" panose="02010601030101010101" pitchFamily="2" charset="-122"/>
                <a:sym typeface="FZHei-B01S" panose="02010601030101010101" pitchFamily="2" charset="-122"/>
              </a:rPr>
              <a:t>点击添加文本 点击添加点击添加文本点击添加点击添加文本点击添加文本   </a:t>
            </a:r>
            <a:endParaRPr lang="en-US" altLang="zh-CN" sz="1600" kern="0" dirty="0">
              <a:solidFill>
                <a:schemeClr val="bg1"/>
              </a:solidFill>
              <a:latin typeface="FZHei-B01S" panose="02010601030101010101" pitchFamily="2" charset="-122"/>
              <a:ea typeface="FZHei-B01S" panose="02010601030101010101" pitchFamily="2" charset="-122"/>
              <a:sym typeface="FZHei-B01S" panose="02010601030101010101" pitchFamily="2" charset="-122"/>
            </a:endParaRPr>
          </a:p>
          <a:p>
            <a:pPr indent="0" eaLnBrk="1" hangingPunct="1">
              <a:buFont typeface="Arial" panose="020B0604020202020204" pitchFamily="34" charset="0"/>
              <a:buNone/>
              <a:defRPr/>
            </a:pPr>
            <a:endParaRPr lang="en-US" altLang="zh-CN" sz="1600" kern="0" dirty="0">
              <a:solidFill>
                <a:schemeClr val="bg1"/>
              </a:solidFill>
              <a:latin typeface="FZHei-B01S" panose="02010601030101010101" pitchFamily="2" charset="-122"/>
              <a:ea typeface="FZHei-B01S" panose="02010601030101010101" pitchFamily="2" charset="-122"/>
              <a:sym typeface="FZHei-B01S" panose="02010601030101010101" pitchFamily="2" charset="-122"/>
            </a:endParaRPr>
          </a:p>
          <a:p>
            <a:pPr marL="171450" indent="-171450" eaLnBrk="1" hangingPunct="1">
              <a:buFont typeface="Arial" panose="020B0604020202020204" pitchFamily="34" charset="0"/>
              <a:buChar char="•"/>
              <a:defRPr/>
            </a:pPr>
            <a:endParaRPr lang="en-US" altLang="zh-CN" sz="1600" kern="0" dirty="0">
              <a:solidFill>
                <a:schemeClr val="bg1"/>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28" name="TextBox 11"/>
          <p:cNvSpPr txBox="1">
            <a:spLocks noChangeArrowheads="1"/>
          </p:cNvSpPr>
          <p:nvPr/>
        </p:nvSpPr>
        <p:spPr bwMode="auto">
          <a:xfrm flipH="1">
            <a:off x="7204200" y="4093855"/>
            <a:ext cx="1867259" cy="1815882"/>
          </a:xfrm>
          <a:prstGeom prst="rect">
            <a:avLst/>
          </a:prstGeom>
          <a:noFill/>
          <a:ln>
            <a:noFill/>
          </a:ln>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171450" indent="-171450" eaLnBrk="1" hangingPunct="1">
              <a:buFont typeface="Arial" panose="020B0604020202020204" pitchFamily="34" charset="0"/>
              <a:buChar char="•"/>
              <a:defRPr/>
            </a:pPr>
            <a:r>
              <a:rPr lang="zh-CN" altLang="en-US" sz="1600" kern="0" dirty="0">
                <a:solidFill>
                  <a:schemeClr val="bg1"/>
                </a:solidFill>
                <a:latin typeface="FZHei-B01S" panose="02010601030101010101" pitchFamily="2" charset="-122"/>
                <a:ea typeface="FZHei-B01S" panose="02010601030101010101" pitchFamily="2" charset="-122"/>
                <a:sym typeface="FZHei-B01S" panose="02010601030101010101" pitchFamily="2" charset="-122"/>
              </a:rPr>
              <a:t>点击添加文本 点击添加点击添加文本点击添加点击添加文本点击添加文本   </a:t>
            </a:r>
            <a:endParaRPr lang="en-US" altLang="zh-CN" sz="1600" kern="0" dirty="0">
              <a:solidFill>
                <a:schemeClr val="bg1"/>
              </a:solidFill>
              <a:latin typeface="FZHei-B01S" panose="02010601030101010101" pitchFamily="2" charset="-122"/>
              <a:ea typeface="FZHei-B01S" panose="02010601030101010101" pitchFamily="2" charset="-122"/>
              <a:sym typeface="FZHei-B01S" panose="02010601030101010101" pitchFamily="2" charset="-122"/>
            </a:endParaRPr>
          </a:p>
          <a:p>
            <a:pPr indent="0" eaLnBrk="1" hangingPunct="1">
              <a:buFont typeface="Arial" panose="020B0604020202020204" pitchFamily="34" charset="0"/>
              <a:buNone/>
              <a:defRPr/>
            </a:pPr>
            <a:endParaRPr lang="en-US" altLang="zh-CN" sz="1600" kern="0" dirty="0">
              <a:solidFill>
                <a:schemeClr val="bg1"/>
              </a:solidFill>
              <a:latin typeface="FZHei-B01S" panose="02010601030101010101" pitchFamily="2" charset="-122"/>
              <a:ea typeface="FZHei-B01S" panose="02010601030101010101" pitchFamily="2" charset="-122"/>
              <a:sym typeface="FZHei-B01S" panose="02010601030101010101" pitchFamily="2" charset="-122"/>
            </a:endParaRPr>
          </a:p>
          <a:p>
            <a:pPr marL="171450" indent="-171450" eaLnBrk="1" hangingPunct="1">
              <a:buFont typeface="Arial" panose="020B0604020202020204" pitchFamily="34" charset="0"/>
              <a:buChar char="•"/>
              <a:defRPr/>
            </a:pPr>
            <a:endParaRPr lang="en-US" altLang="zh-CN" sz="1600" kern="0" dirty="0">
              <a:solidFill>
                <a:schemeClr val="bg1"/>
              </a:solidFill>
              <a:latin typeface="FZHei-B01S" panose="02010601030101010101" pitchFamily="2" charset="-122"/>
              <a:ea typeface="FZHei-B01S" panose="02010601030101010101" pitchFamily="2" charset="-122"/>
              <a:sym typeface="FZHei-B01S" panose="02010601030101010101" pitchFamily="2" charset="-122"/>
            </a:endParaRPr>
          </a:p>
        </p:txBody>
      </p:sp>
      <p:grpSp>
        <p:nvGrpSpPr>
          <p:cNvPr id="11" name="组合 10"/>
          <p:cNvGrpSpPr/>
          <p:nvPr/>
        </p:nvGrpSpPr>
        <p:grpSpPr>
          <a:xfrm>
            <a:off x="179991" y="338466"/>
            <a:ext cx="3254570" cy="563794"/>
            <a:chOff x="744342" y="709010"/>
            <a:chExt cx="3255323" cy="563925"/>
          </a:xfrm>
        </p:grpSpPr>
        <p:sp>
          <p:nvSpPr>
            <p:cNvPr id="12" name="TextBox 8"/>
            <p:cNvSpPr txBox="1">
              <a:spLocks noChangeArrowheads="1"/>
            </p:cNvSpPr>
            <p:nvPr/>
          </p:nvSpPr>
          <p:spPr bwMode="auto">
            <a:xfrm>
              <a:off x="744342" y="709010"/>
              <a:ext cx="3255323"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p>
              <a:pPr algn="ctr" eaLnBrk="1" hangingPunct="1"/>
              <a:r>
                <a:rPr lang="zh-CN" altLang="en-US" sz="3200" dirty="0">
                  <a:solidFill>
                    <a:schemeClr val="accent2"/>
                  </a:solidFill>
                  <a:latin typeface="FZHei-B01S" panose="02010601030101010101" pitchFamily="2" charset="-122"/>
                  <a:ea typeface="FZHei-B01S" panose="02010601030101010101" pitchFamily="2" charset="-122"/>
                  <a:sym typeface="FZHei-B01S" panose="02010601030101010101" pitchFamily="2" charset="-122"/>
                </a:rPr>
                <a:t>加入标题描述</a:t>
              </a:r>
              <a:endParaRPr lang="zh-CN" altLang="en-US" sz="3200" dirty="0">
                <a:solidFill>
                  <a:schemeClr val="accent2"/>
                </a:solidFill>
                <a:latin typeface="FZHei-B01S" panose="02010601030101010101" pitchFamily="2" charset="-122"/>
                <a:ea typeface="FZHei-B01S" panose="02010601030101010101" pitchFamily="2" charset="-122"/>
                <a:sym typeface="FZHei-B01S" panose="02010601030101010101" pitchFamily="2" charset="-122"/>
              </a:endParaRPr>
            </a:p>
          </p:txBody>
        </p:sp>
        <p:cxnSp>
          <p:nvCxnSpPr>
            <p:cNvPr id="13" name="直接连接符 12"/>
            <p:cNvCxnSpPr/>
            <p:nvPr/>
          </p:nvCxnSpPr>
          <p:spPr>
            <a:xfrm>
              <a:off x="881512" y="1272935"/>
              <a:ext cx="2846717"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grpSp>
    </p:spTree>
  </p:cSld>
  <p:clrMapOvr>
    <a:masterClrMapping/>
  </p:clrMapOvr>
  <mc:AlternateContent xmlns:mc="http://schemas.openxmlformats.org/markup-compatibility/2006">
    <mc:Choice xmlns:p14="http://schemas.microsoft.com/office/powerpoint/2010/main" Requires="p14">
      <p:transition spd="slow" p14:dur="1250" advClick="0" advTm="0">
        <p:wipe/>
      </p:transition>
    </mc:Choice>
    <mc:Fallback>
      <p:transition spd="slow" advClick="0" advTm="0">
        <p:wip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1+#ppt_w/2"/>
                                          </p:val>
                                        </p:tav>
                                        <p:tav tm="100000">
                                          <p:val>
                                            <p:strVal val="#ppt_x"/>
                                          </p:val>
                                        </p:tav>
                                      </p:tavLst>
                                    </p:anim>
                                    <p:anim calcmode="lin" valueType="num">
                                      <p:cBhvr additive="base">
                                        <p:cTn id="8" dur="500" fill="hold"/>
                                        <p:tgtEl>
                                          <p:spTgt spid="8"/>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500" fill="hold"/>
                                        <p:tgtEl>
                                          <p:spTgt spid="9"/>
                                        </p:tgtEl>
                                        <p:attrNameLst>
                                          <p:attrName>ppt_x</p:attrName>
                                        </p:attrNameLst>
                                      </p:cBhvr>
                                      <p:tavLst>
                                        <p:tav tm="0">
                                          <p:val>
                                            <p:strVal val="1+#ppt_w/2"/>
                                          </p:val>
                                        </p:tav>
                                        <p:tav tm="100000">
                                          <p:val>
                                            <p:strVal val="#ppt_x"/>
                                          </p:val>
                                        </p:tav>
                                      </p:tavLst>
                                    </p:anim>
                                    <p:anim calcmode="lin" valueType="num">
                                      <p:cBhvr additive="base">
                                        <p:cTn id="12" dur="500" fill="hold"/>
                                        <p:tgtEl>
                                          <p:spTgt spid="9"/>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stCondLst>
                                    <p:cond delay="0"/>
                                  </p:stCondLst>
                                  <p:childTnLst>
                                    <p:set>
                                      <p:cBhvr>
                                        <p:cTn id="14" dur="1" fill="hold">
                                          <p:stCondLst>
                                            <p:cond delay="0"/>
                                          </p:stCondLst>
                                        </p:cTn>
                                        <p:tgtEl>
                                          <p:spTgt spid="10"/>
                                        </p:tgtEl>
                                        <p:attrNameLst>
                                          <p:attrName>style.visibility</p:attrName>
                                        </p:attrNameLst>
                                      </p:cBhvr>
                                      <p:to>
                                        <p:strVal val="visible"/>
                                      </p:to>
                                    </p:set>
                                    <p:anim calcmode="lin" valueType="num">
                                      <p:cBhvr additive="base">
                                        <p:cTn id="15" dur="500" fill="hold"/>
                                        <p:tgtEl>
                                          <p:spTgt spid="10"/>
                                        </p:tgtEl>
                                        <p:attrNameLst>
                                          <p:attrName>ppt_x</p:attrName>
                                        </p:attrNameLst>
                                      </p:cBhvr>
                                      <p:tavLst>
                                        <p:tav tm="0">
                                          <p:val>
                                            <p:strVal val="1+#ppt_w/2"/>
                                          </p:val>
                                        </p:tav>
                                        <p:tav tm="100000">
                                          <p:val>
                                            <p:strVal val="#ppt_x"/>
                                          </p:val>
                                        </p:tav>
                                      </p:tavLst>
                                    </p:anim>
                                    <p:anim calcmode="lin" valueType="num">
                                      <p:cBhvr additive="base">
                                        <p:cTn id="16" dur="500" fill="hold"/>
                                        <p:tgtEl>
                                          <p:spTgt spid="10"/>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stCondLst>
                                    <p:cond delay="0"/>
                                  </p:stCondLst>
                                  <p:childTnLst>
                                    <p:set>
                                      <p:cBhvr>
                                        <p:cTn id="18" dur="1" fill="hold">
                                          <p:stCondLst>
                                            <p:cond delay="0"/>
                                          </p:stCondLst>
                                        </p:cTn>
                                        <p:tgtEl>
                                          <p:spTgt spid="15"/>
                                        </p:tgtEl>
                                        <p:attrNameLst>
                                          <p:attrName>style.visibility</p:attrName>
                                        </p:attrNameLst>
                                      </p:cBhvr>
                                      <p:to>
                                        <p:strVal val="visible"/>
                                      </p:to>
                                    </p:set>
                                    <p:anim calcmode="lin" valueType="num">
                                      <p:cBhvr additive="base">
                                        <p:cTn id="19" dur="500" fill="hold"/>
                                        <p:tgtEl>
                                          <p:spTgt spid="15"/>
                                        </p:tgtEl>
                                        <p:attrNameLst>
                                          <p:attrName>ppt_x</p:attrName>
                                        </p:attrNameLst>
                                      </p:cBhvr>
                                      <p:tavLst>
                                        <p:tav tm="0">
                                          <p:val>
                                            <p:strVal val="1+#ppt_w/2"/>
                                          </p:val>
                                        </p:tav>
                                        <p:tav tm="100000">
                                          <p:val>
                                            <p:strVal val="#ppt_x"/>
                                          </p:val>
                                        </p:tav>
                                      </p:tavLst>
                                    </p:anim>
                                    <p:anim calcmode="lin" valueType="num">
                                      <p:cBhvr additive="base">
                                        <p:cTn id="20" dur="500" fill="hold"/>
                                        <p:tgtEl>
                                          <p:spTgt spid="15"/>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0"/>
                                  </p:stCondLst>
                                  <p:childTnLst>
                                    <p:set>
                                      <p:cBhvr>
                                        <p:cTn id="22" dur="1" fill="hold">
                                          <p:stCondLst>
                                            <p:cond delay="0"/>
                                          </p:stCondLst>
                                        </p:cTn>
                                        <p:tgtEl>
                                          <p:spTgt spid="16"/>
                                        </p:tgtEl>
                                        <p:attrNameLst>
                                          <p:attrName>style.visibility</p:attrName>
                                        </p:attrNameLst>
                                      </p:cBhvr>
                                      <p:to>
                                        <p:strVal val="visible"/>
                                      </p:to>
                                    </p:set>
                                    <p:anim calcmode="lin" valueType="num">
                                      <p:cBhvr additive="base">
                                        <p:cTn id="23" dur="500" fill="hold"/>
                                        <p:tgtEl>
                                          <p:spTgt spid="16"/>
                                        </p:tgtEl>
                                        <p:attrNameLst>
                                          <p:attrName>ppt_x</p:attrName>
                                        </p:attrNameLst>
                                      </p:cBhvr>
                                      <p:tavLst>
                                        <p:tav tm="0">
                                          <p:val>
                                            <p:strVal val="1+#ppt_w/2"/>
                                          </p:val>
                                        </p:tav>
                                        <p:tav tm="100000">
                                          <p:val>
                                            <p:strVal val="#ppt_x"/>
                                          </p:val>
                                        </p:tav>
                                      </p:tavLst>
                                    </p:anim>
                                    <p:anim calcmode="lin" valueType="num">
                                      <p:cBhvr additive="base">
                                        <p:cTn id="24" dur="500" fill="hold"/>
                                        <p:tgtEl>
                                          <p:spTgt spid="16"/>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stCondLst>
                                    <p:cond delay="0"/>
                                  </p:stCondLst>
                                  <p:childTnLst>
                                    <p:set>
                                      <p:cBhvr>
                                        <p:cTn id="26" dur="1" fill="hold">
                                          <p:stCondLst>
                                            <p:cond delay="0"/>
                                          </p:stCondLst>
                                        </p:cTn>
                                        <p:tgtEl>
                                          <p:spTgt spid="5"/>
                                        </p:tgtEl>
                                        <p:attrNameLst>
                                          <p:attrName>style.visibility</p:attrName>
                                        </p:attrNameLst>
                                      </p:cBhvr>
                                      <p:to>
                                        <p:strVal val="visible"/>
                                      </p:to>
                                    </p:set>
                                    <p:anim calcmode="lin" valueType="num">
                                      <p:cBhvr additive="base">
                                        <p:cTn id="27" dur="500" fill="hold"/>
                                        <p:tgtEl>
                                          <p:spTgt spid="5"/>
                                        </p:tgtEl>
                                        <p:attrNameLst>
                                          <p:attrName>ppt_x</p:attrName>
                                        </p:attrNameLst>
                                      </p:cBhvr>
                                      <p:tavLst>
                                        <p:tav tm="0">
                                          <p:val>
                                            <p:strVal val="1+#ppt_w/2"/>
                                          </p:val>
                                        </p:tav>
                                        <p:tav tm="100000">
                                          <p:val>
                                            <p:strVal val="#ppt_x"/>
                                          </p:val>
                                        </p:tav>
                                      </p:tavLst>
                                    </p:anim>
                                    <p:anim calcmode="lin" valueType="num">
                                      <p:cBhvr additive="base">
                                        <p:cTn id="28" dur="500" fill="hold"/>
                                        <p:tgtEl>
                                          <p:spTgt spid="5"/>
                                        </p:tgtEl>
                                        <p:attrNameLst>
                                          <p:attrName>ppt_y</p:attrName>
                                        </p:attrNameLst>
                                      </p:cBhvr>
                                      <p:tavLst>
                                        <p:tav tm="0">
                                          <p:val>
                                            <p:strVal val="#ppt_y"/>
                                          </p:val>
                                        </p:tav>
                                        <p:tav tm="100000">
                                          <p:val>
                                            <p:strVal val="#ppt_y"/>
                                          </p:val>
                                        </p:tav>
                                      </p:tavLst>
                                    </p:anim>
                                  </p:childTnLst>
                                </p:cTn>
                              </p:par>
                              <p:par>
                                <p:cTn id="29" presetID="42" presetClass="entr" presetSubtype="0" fill="hold" nodeType="withEffect">
                                  <p:stCondLst>
                                    <p:cond delay="0"/>
                                  </p:stCondLst>
                                  <p:childTnLst>
                                    <p:set>
                                      <p:cBhvr>
                                        <p:cTn id="30" dur="1" fill="hold">
                                          <p:stCondLst>
                                            <p:cond delay="0"/>
                                          </p:stCondLst>
                                        </p:cTn>
                                        <p:tgtEl>
                                          <p:spTgt spid="11"/>
                                        </p:tgtEl>
                                        <p:attrNameLst>
                                          <p:attrName>style.visibility</p:attrName>
                                        </p:attrNameLst>
                                      </p:cBhvr>
                                      <p:to>
                                        <p:strVal val="visible"/>
                                      </p:to>
                                    </p:set>
                                    <p:animEffect transition="in" filter="fade">
                                      <p:cBhvr>
                                        <p:cTn id="31" dur="500"/>
                                        <p:tgtEl>
                                          <p:spTgt spid="11"/>
                                        </p:tgtEl>
                                      </p:cBhvr>
                                    </p:animEffect>
                                    <p:anim calcmode="lin" valueType="num">
                                      <p:cBhvr>
                                        <p:cTn id="32" dur="500" fill="hold"/>
                                        <p:tgtEl>
                                          <p:spTgt spid="11"/>
                                        </p:tgtEl>
                                        <p:attrNameLst>
                                          <p:attrName>ppt_x</p:attrName>
                                        </p:attrNameLst>
                                      </p:cBhvr>
                                      <p:tavLst>
                                        <p:tav tm="0">
                                          <p:val>
                                            <p:strVal val="#ppt_x"/>
                                          </p:val>
                                        </p:tav>
                                        <p:tav tm="100000">
                                          <p:val>
                                            <p:strVal val="#ppt_x"/>
                                          </p:val>
                                        </p:tav>
                                      </p:tavLst>
                                    </p:anim>
                                    <p:anim calcmode="lin" valueType="num">
                                      <p:cBhvr>
                                        <p:cTn id="33" dur="500" fill="hold"/>
                                        <p:tgtEl>
                                          <p:spTgt spid="1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15" grpId="0" animBg="1"/>
      <p:bldP spid="16" grpId="0" animBg="1"/>
      <p:bldP spid="9" grpId="0" animBg="1"/>
      <p:bldP spid="10" grpId="0" animBg="1"/>
      <p:bldP spid="8"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rotWithShape="1">
          <a:blip r:embed="rId1">
            <a:extLst>
              <a:ext uri="{28A0092B-C50C-407E-A947-70E740481C1C}">
                <a14:useLocalDpi xmlns:a14="http://schemas.microsoft.com/office/drawing/2010/main" val="0"/>
              </a:ext>
            </a:extLst>
          </a:blip>
          <a:srcRect l="17490" t="13411" r="17490" b="4853"/>
          <a:stretch>
            <a:fillRect/>
          </a:stretch>
        </p:blipFill>
        <p:spPr>
          <a:xfrm rot="5400000">
            <a:off x="2667000" y="-2667002"/>
            <a:ext cx="6857998" cy="12192003"/>
          </a:xfrm>
          <a:prstGeom prst="rect">
            <a:avLst/>
          </a:prstGeom>
        </p:spPr>
      </p:pic>
      <p:sp>
        <p:nvSpPr>
          <p:cNvPr id="6" name="Title 1"/>
          <p:cNvSpPr txBox="1"/>
          <p:nvPr/>
        </p:nvSpPr>
        <p:spPr>
          <a:xfrm>
            <a:off x="2442252" y="2659744"/>
            <a:ext cx="6240693" cy="1538512"/>
          </a:xfrm>
          <a:prstGeom prst="rect">
            <a:avLst/>
          </a:prstGeom>
        </p:spPr>
        <p:txBody>
          <a:bodyPr vert="horz" lIns="0" tIns="0" rIns="0" bIns="0" rtlCol="0" anchor="ctr">
            <a:noAutofit/>
          </a:bodyPr>
          <a:lstStyle>
            <a:lvl1pPr algn="ctr" defTabSz="914400" rtl="0" eaLnBrk="1" latinLnBrk="0" hangingPunct="1">
              <a:lnSpc>
                <a:spcPts val="4800"/>
              </a:lnSpc>
              <a:spcBef>
                <a:spcPct val="0"/>
              </a:spcBef>
              <a:buNone/>
              <a:defRPr sz="9000" b="0" kern="1200">
                <a:solidFill>
                  <a:schemeClr val="accent6"/>
                </a:solidFill>
                <a:latin typeface="Open Sans Light" panose="020B0306030504020204" pitchFamily="34" charset="0"/>
                <a:ea typeface="Open Sans Light" panose="020B0306030504020204" pitchFamily="34" charset="0"/>
                <a:cs typeface="Open Sans Light" panose="020B0306030504020204" pitchFamily="34" charset="0"/>
              </a:defRPr>
            </a:lvl1pPr>
          </a:lstStyle>
          <a:p>
            <a:r>
              <a:rPr lang="zh-CN" altLang="en-US" sz="9600" dirty="0">
                <a:solidFill>
                  <a:schemeClr val="bg1"/>
                </a:solidFill>
                <a:latin typeface="FZHei-B01S" panose="02010601030101010101" pitchFamily="2" charset="-122"/>
                <a:ea typeface="FZHei-B01S" panose="02010601030101010101" pitchFamily="2" charset="-122"/>
                <a:sym typeface="FZHei-B01S" panose="02010601030101010101" pitchFamily="2" charset="-122"/>
              </a:rPr>
              <a:t>谢谢大家</a:t>
            </a:r>
            <a:endParaRPr lang="id-ID" sz="9600" dirty="0">
              <a:solidFill>
                <a:schemeClr val="bg1"/>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7" name="矩形 6"/>
          <p:cNvSpPr/>
          <p:nvPr/>
        </p:nvSpPr>
        <p:spPr>
          <a:xfrm>
            <a:off x="3475533" y="3901174"/>
            <a:ext cx="3969480" cy="354664"/>
          </a:xfrm>
          <a:prstGeom prst="rect">
            <a:avLst/>
          </a:prstGeom>
          <a:solidFill>
            <a:srgbClr val="FDE110"/>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a:solidFill>
                  <a:srgbClr val="9773D6"/>
                </a:solidFill>
                <a:latin typeface="FZHei-B01S" panose="02010601030101010101" pitchFamily="2" charset="-122"/>
                <a:ea typeface="FZHei-B01S" panose="02010601030101010101" pitchFamily="2" charset="-122"/>
                <a:sym typeface="FZHei-B01S" panose="02010601030101010101" pitchFamily="2" charset="-122"/>
              </a:rPr>
              <a:t>工作汇报  企业通用  简约时尚</a:t>
            </a:r>
            <a:endParaRPr lang="zh-CN" altLang="en-US" dirty="0">
              <a:solidFill>
                <a:srgbClr val="9773D6"/>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8" name="TextBox 23"/>
          <p:cNvSpPr txBox="1"/>
          <p:nvPr/>
        </p:nvSpPr>
        <p:spPr>
          <a:xfrm>
            <a:off x="3519065" y="4841162"/>
            <a:ext cx="3714463" cy="338554"/>
          </a:xfrm>
          <a:prstGeom prst="rect">
            <a:avLst/>
          </a:prstGeom>
          <a:noFill/>
        </p:spPr>
        <p:txBody>
          <a:bodyPr wrap="square" rtlCol="0">
            <a:spAutoFit/>
          </a:bodyPr>
          <a:lstStyle/>
          <a:p>
            <a:pPr algn="ctr"/>
            <a:r>
              <a:rPr lang="en-US" altLang="zh-CN" sz="800" dirty="0">
                <a:solidFill>
                  <a:schemeClr val="bg1"/>
                </a:solidFill>
                <a:latin typeface="FZHei-B01S" panose="02010601030101010101" pitchFamily="2" charset="-122"/>
                <a:ea typeface="FZHei-B01S" panose="02010601030101010101" pitchFamily="2" charset="-122"/>
                <a:sym typeface="FZHei-B01S" panose="02010601030101010101" pitchFamily="2" charset="-122"/>
              </a:rPr>
              <a:t>Your content to play here, or through </a:t>
            </a:r>
            <a:r>
              <a:rPr lang="en-US" altLang="zh-CN" sz="800" dirty="0" err="1">
                <a:solidFill>
                  <a:schemeClr val="bg1"/>
                </a:solidFill>
                <a:latin typeface="FZHei-B01S" panose="02010601030101010101" pitchFamily="2" charset="-122"/>
                <a:ea typeface="FZHei-B01S" panose="02010601030101010101" pitchFamily="2" charset="-122"/>
                <a:sym typeface="FZHei-B01S" panose="02010601030101010101" pitchFamily="2" charset="-122"/>
              </a:rPr>
              <a:t>youy</a:t>
            </a:r>
            <a:r>
              <a:rPr lang="en-US" altLang="zh-CN" sz="800" dirty="0">
                <a:solidFill>
                  <a:schemeClr val="bg1"/>
                </a:solidFill>
                <a:latin typeface="FZHei-B01S" panose="02010601030101010101" pitchFamily="2" charset="-122"/>
                <a:ea typeface="FZHei-B01S" panose="02010601030101010101" pitchFamily="2" charset="-122"/>
                <a:sym typeface="FZHei-B01S" panose="02010601030101010101" pitchFamily="2" charset="-122"/>
              </a:rPr>
              <a:t>, content to play here, </a:t>
            </a:r>
            <a:endParaRPr lang="en-US" altLang="zh-CN" sz="800" dirty="0">
              <a:solidFill>
                <a:schemeClr val="bg1"/>
              </a:solidFill>
              <a:latin typeface="FZHei-B01S" panose="02010601030101010101" pitchFamily="2" charset="-122"/>
              <a:ea typeface="FZHei-B01S" panose="02010601030101010101" pitchFamily="2" charset="-122"/>
              <a:sym typeface="FZHei-B01S" panose="02010601030101010101" pitchFamily="2" charset="-122"/>
            </a:endParaRPr>
          </a:p>
          <a:p>
            <a:pPr algn="ctr"/>
            <a:r>
              <a:rPr lang="en-US" altLang="zh-CN" sz="800" dirty="0">
                <a:solidFill>
                  <a:schemeClr val="bg1"/>
                </a:solidFill>
                <a:latin typeface="FZHei-B01S" panose="02010601030101010101" pitchFamily="2" charset="-122"/>
                <a:ea typeface="FZHei-B01S" panose="02010601030101010101" pitchFamily="2" charset="-122"/>
                <a:sym typeface="FZHei-B01S" panose="02010601030101010101" pitchFamily="2" charset="-122"/>
              </a:rPr>
              <a:t>or through your copy, paste in this box, and select paste in this box, and </a:t>
            </a:r>
            <a:endParaRPr lang="en-US" altLang="zh-CN" sz="800" dirty="0">
              <a:solidFill>
                <a:schemeClr val="bg1"/>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9" name="TextBox 4"/>
          <p:cNvSpPr txBox="1"/>
          <p:nvPr/>
        </p:nvSpPr>
        <p:spPr>
          <a:xfrm>
            <a:off x="3475533" y="4398015"/>
            <a:ext cx="4041928" cy="461665"/>
          </a:xfrm>
          <a:prstGeom prst="rect">
            <a:avLst/>
          </a:prstGeom>
          <a:noFill/>
        </p:spPr>
        <p:txBody>
          <a:bodyPr wrap="square" rtlCol="0">
            <a:spAutoFit/>
          </a:bodyPr>
          <a:lstStyle/>
          <a:p>
            <a:pPr algn="ctr"/>
            <a:r>
              <a:rPr lang="zh-CN" altLang="en-US" sz="2400" spc="300" dirty="0">
                <a:solidFill>
                  <a:schemeClr val="bg1"/>
                </a:solidFill>
                <a:latin typeface="FZHei-B01S" panose="02010601030101010101" pitchFamily="2" charset="-122"/>
                <a:ea typeface="FZHei-B01S" panose="02010601030101010101" pitchFamily="2" charset="-122"/>
                <a:sym typeface="FZHei-B01S" panose="02010601030101010101" pitchFamily="2" charset="-122"/>
              </a:rPr>
              <a:t>清</a:t>
            </a:r>
            <a:r>
              <a:rPr lang="en-US" altLang="zh-CN" sz="2400" spc="300" dirty="0">
                <a:solidFill>
                  <a:schemeClr val="bg1"/>
                </a:solidFill>
                <a:latin typeface="FZHei-B01S" panose="02010601030101010101" pitchFamily="2" charset="-122"/>
                <a:ea typeface="FZHei-B01S" panose="02010601030101010101" pitchFamily="2" charset="-122"/>
                <a:sym typeface="FZHei-B01S" panose="02010601030101010101" pitchFamily="2" charset="-122"/>
              </a:rPr>
              <a:t>/</a:t>
            </a:r>
            <a:r>
              <a:rPr lang="zh-CN" altLang="en-US" sz="2400" spc="300" dirty="0">
                <a:solidFill>
                  <a:schemeClr val="bg1"/>
                </a:solidFill>
                <a:latin typeface="FZHei-B01S" panose="02010601030101010101" pitchFamily="2" charset="-122"/>
                <a:ea typeface="FZHei-B01S" panose="02010601030101010101" pitchFamily="2" charset="-122"/>
                <a:sym typeface="FZHei-B01S" panose="02010601030101010101" pitchFamily="2" charset="-122"/>
              </a:rPr>
              <a:t>爽</a:t>
            </a:r>
            <a:r>
              <a:rPr lang="en-US" altLang="zh-CN" sz="2400" spc="300" dirty="0">
                <a:solidFill>
                  <a:schemeClr val="bg1"/>
                </a:solidFill>
                <a:latin typeface="FZHei-B01S" panose="02010601030101010101" pitchFamily="2" charset="-122"/>
                <a:ea typeface="FZHei-B01S" panose="02010601030101010101" pitchFamily="2" charset="-122"/>
                <a:sym typeface="FZHei-B01S" panose="02010601030101010101" pitchFamily="2" charset="-122"/>
              </a:rPr>
              <a:t>/</a:t>
            </a:r>
            <a:r>
              <a:rPr lang="zh-CN" altLang="en-US" sz="2400" spc="300" dirty="0">
                <a:solidFill>
                  <a:schemeClr val="bg1"/>
                </a:solidFill>
                <a:latin typeface="FZHei-B01S" panose="02010601030101010101" pitchFamily="2" charset="-122"/>
                <a:ea typeface="FZHei-B01S" panose="02010601030101010101" pitchFamily="2" charset="-122"/>
                <a:sym typeface="FZHei-B01S" panose="02010601030101010101" pitchFamily="2" charset="-122"/>
              </a:rPr>
              <a:t>孟</a:t>
            </a:r>
            <a:r>
              <a:rPr lang="en-US" altLang="zh-CN" sz="2400" spc="300" dirty="0">
                <a:solidFill>
                  <a:schemeClr val="bg1"/>
                </a:solidFill>
                <a:latin typeface="FZHei-B01S" panose="02010601030101010101" pitchFamily="2" charset="-122"/>
                <a:ea typeface="FZHei-B01S" panose="02010601030101010101" pitchFamily="2" charset="-122"/>
                <a:sym typeface="FZHei-B01S" panose="02010601030101010101" pitchFamily="2" charset="-122"/>
              </a:rPr>
              <a:t>/</a:t>
            </a:r>
            <a:r>
              <a:rPr lang="zh-CN" altLang="en-US" sz="2400" spc="300" dirty="0">
                <a:solidFill>
                  <a:schemeClr val="bg1"/>
                </a:solidFill>
                <a:latin typeface="FZHei-B01S" panose="02010601030101010101" pitchFamily="2" charset="-122"/>
                <a:ea typeface="FZHei-B01S" panose="02010601030101010101" pitchFamily="2" charset="-122"/>
                <a:sym typeface="FZHei-B01S" panose="02010601030101010101" pitchFamily="2" charset="-122"/>
              </a:rPr>
              <a:t>菲</a:t>
            </a:r>
            <a:r>
              <a:rPr lang="en-US" altLang="zh-CN" sz="2400" spc="300" dirty="0">
                <a:solidFill>
                  <a:schemeClr val="bg1"/>
                </a:solidFill>
                <a:latin typeface="FZHei-B01S" panose="02010601030101010101" pitchFamily="2" charset="-122"/>
                <a:ea typeface="FZHei-B01S" panose="02010601030101010101" pitchFamily="2" charset="-122"/>
                <a:sym typeface="FZHei-B01S" panose="02010601030101010101" pitchFamily="2" charset="-122"/>
              </a:rPr>
              <a:t>/</a:t>
            </a:r>
            <a:r>
              <a:rPr lang="zh-CN" altLang="en-US" sz="2400" spc="300" dirty="0">
                <a:solidFill>
                  <a:schemeClr val="bg1"/>
                </a:solidFill>
                <a:latin typeface="FZHei-B01S" panose="02010601030101010101" pitchFamily="2" charset="-122"/>
                <a:ea typeface="FZHei-B01S" panose="02010601030101010101" pitchFamily="2" charset="-122"/>
                <a:sym typeface="FZHei-B01S" panose="02010601030101010101" pitchFamily="2" charset="-122"/>
              </a:rPr>
              <a:t>斯</a:t>
            </a:r>
            <a:r>
              <a:rPr lang="en-US" altLang="zh-CN" sz="2400" spc="300" dirty="0">
                <a:solidFill>
                  <a:schemeClr val="bg1"/>
                </a:solidFill>
                <a:latin typeface="FZHei-B01S" panose="02010601030101010101" pitchFamily="2" charset="-122"/>
                <a:ea typeface="FZHei-B01S" panose="02010601030101010101" pitchFamily="2" charset="-122"/>
                <a:sym typeface="FZHei-B01S" panose="02010601030101010101" pitchFamily="2" charset="-122"/>
              </a:rPr>
              <a:t>/</a:t>
            </a:r>
            <a:r>
              <a:rPr lang="zh-CN" altLang="en-US" sz="2400" spc="300" dirty="0">
                <a:solidFill>
                  <a:schemeClr val="bg1"/>
                </a:solidFill>
                <a:latin typeface="FZHei-B01S" panose="02010601030101010101" pitchFamily="2" charset="-122"/>
                <a:ea typeface="FZHei-B01S" panose="02010601030101010101" pitchFamily="2" charset="-122"/>
                <a:sym typeface="FZHei-B01S" panose="02010601030101010101" pitchFamily="2" charset="-122"/>
              </a:rPr>
              <a:t>系</a:t>
            </a:r>
            <a:r>
              <a:rPr lang="en-US" altLang="zh-CN" sz="2400" spc="300" dirty="0">
                <a:solidFill>
                  <a:schemeClr val="bg1"/>
                </a:solidFill>
                <a:latin typeface="FZHei-B01S" panose="02010601030101010101" pitchFamily="2" charset="-122"/>
                <a:ea typeface="FZHei-B01S" panose="02010601030101010101" pitchFamily="2" charset="-122"/>
                <a:sym typeface="FZHei-B01S" panose="02010601030101010101" pitchFamily="2" charset="-122"/>
              </a:rPr>
              <a:t>/</a:t>
            </a:r>
            <a:r>
              <a:rPr lang="zh-CN" altLang="en-US" sz="2400" spc="300" dirty="0">
                <a:solidFill>
                  <a:schemeClr val="bg1"/>
                </a:solidFill>
                <a:latin typeface="FZHei-B01S" panose="02010601030101010101" pitchFamily="2" charset="-122"/>
                <a:ea typeface="FZHei-B01S" panose="02010601030101010101" pitchFamily="2" charset="-122"/>
                <a:sym typeface="FZHei-B01S" panose="02010601030101010101" pitchFamily="2" charset="-122"/>
              </a:rPr>
              <a:t>列</a:t>
            </a:r>
            <a:endParaRPr lang="en-US" altLang="zh-CN" sz="2400" spc="300" dirty="0">
              <a:solidFill>
                <a:schemeClr val="bg1"/>
              </a:solidFill>
              <a:latin typeface="FZHei-B01S" panose="02010601030101010101" pitchFamily="2" charset="-122"/>
              <a:ea typeface="FZHei-B01S" panose="02010601030101010101" pitchFamily="2" charset="-122"/>
              <a:sym typeface="FZHei-B01S" panose="02010601030101010101" pitchFamily="2" charset="-122"/>
            </a:endParaRPr>
          </a:p>
        </p:txBody>
      </p:sp>
      <p:grpSp>
        <p:nvGrpSpPr>
          <p:cNvPr id="10" name="组合 9"/>
          <p:cNvGrpSpPr/>
          <p:nvPr/>
        </p:nvGrpSpPr>
        <p:grpSpPr>
          <a:xfrm rot="16200000">
            <a:off x="1160449" y="3095676"/>
            <a:ext cx="3206187" cy="1164682"/>
            <a:chOff x="5591515" y="1114424"/>
            <a:chExt cx="2276928" cy="1077233"/>
          </a:xfrm>
          <a:solidFill>
            <a:srgbClr val="FDE110"/>
          </a:solidFill>
        </p:grpSpPr>
        <p:sp>
          <p:nvSpPr>
            <p:cNvPr id="11" name="矩形 10"/>
            <p:cNvSpPr/>
            <p:nvPr/>
          </p:nvSpPr>
          <p:spPr>
            <a:xfrm>
              <a:off x="5591515" y="1114425"/>
              <a:ext cx="18744" cy="1077232"/>
            </a:xfrm>
            <a:prstGeom prst="rect">
              <a:avLst/>
            </a:prstGeom>
            <a:grpFill/>
            <a:ln>
              <a:solidFill>
                <a:srgbClr val="FDE1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12" name="矩形 11"/>
            <p:cNvSpPr/>
            <p:nvPr/>
          </p:nvSpPr>
          <p:spPr>
            <a:xfrm>
              <a:off x="7849699" y="1114425"/>
              <a:ext cx="18744" cy="1077232"/>
            </a:xfrm>
            <a:prstGeom prst="rect">
              <a:avLst/>
            </a:prstGeom>
            <a:grpFill/>
            <a:ln>
              <a:solidFill>
                <a:srgbClr val="FDE1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13" name="矩形 12"/>
            <p:cNvSpPr/>
            <p:nvPr/>
          </p:nvSpPr>
          <p:spPr>
            <a:xfrm rot="16200000">
              <a:off x="6703945" y="1994"/>
              <a:ext cx="45719" cy="2270580"/>
            </a:xfrm>
            <a:prstGeom prst="rect">
              <a:avLst/>
            </a:prstGeom>
            <a:grpFill/>
            <a:ln>
              <a:solidFill>
                <a:srgbClr val="FDE1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FZHei-B01S" panose="02010601030101010101" pitchFamily="2" charset="-122"/>
                <a:ea typeface="FZHei-B01S" panose="02010601030101010101" pitchFamily="2" charset="-122"/>
                <a:sym typeface="FZHei-B01S" panose="02010601030101010101" pitchFamily="2" charset="-122"/>
              </a:endParaRPr>
            </a:p>
          </p:txBody>
        </p:sp>
      </p:grpSp>
      <p:grpSp>
        <p:nvGrpSpPr>
          <p:cNvPr id="14" name="组合 13"/>
          <p:cNvGrpSpPr/>
          <p:nvPr/>
        </p:nvGrpSpPr>
        <p:grpSpPr>
          <a:xfrm rot="5400000" flipH="1">
            <a:off x="6689534" y="3164708"/>
            <a:ext cx="3206187" cy="1026616"/>
            <a:chOff x="5591515" y="1114424"/>
            <a:chExt cx="2276928" cy="1077233"/>
          </a:xfrm>
          <a:solidFill>
            <a:srgbClr val="FDE110"/>
          </a:solidFill>
        </p:grpSpPr>
        <p:sp>
          <p:nvSpPr>
            <p:cNvPr id="15" name="矩形 14"/>
            <p:cNvSpPr/>
            <p:nvPr/>
          </p:nvSpPr>
          <p:spPr>
            <a:xfrm>
              <a:off x="5591515" y="1114425"/>
              <a:ext cx="18744" cy="1077232"/>
            </a:xfrm>
            <a:prstGeom prst="rect">
              <a:avLst/>
            </a:prstGeom>
            <a:grpFill/>
            <a:ln>
              <a:solidFill>
                <a:srgbClr val="FDE1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16" name="矩形 15"/>
            <p:cNvSpPr/>
            <p:nvPr/>
          </p:nvSpPr>
          <p:spPr>
            <a:xfrm>
              <a:off x="7849699" y="1114425"/>
              <a:ext cx="18744" cy="1077232"/>
            </a:xfrm>
            <a:prstGeom prst="rect">
              <a:avLst/>
            </a:prstGeom>
            <a:grpFill/>
            <a:ln>
              <a:solidFill>
                <a:srgbClr val="FDE1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17" name="矩形 16"/>
            <p:cNvSpPr/>
            <p:nvPr/>
          </p:nvSpPr>
          <p:spPr>
            <a:xfrm rot="16200000">
              <a:off x="6703945" y="1994"/>
              <a:ext cx="45719" cy="2270580"/>
            </a:xfrm>
            <a:prstGeom prst="rect">
              <a:avLst/>
            </a:prstGeom>
            <a:grpFill/>
            <a:ln>
              <a:solidFill>
                <a:srgbClr val="FDE1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FZHei-B01S" panose="02010601030101010101" pitchFamily="2" charset="-122"/>
                <a:ea typeface="FZHei-B01S" panose="02010601030101010101" pitchFamily="2" charset="-122"/>
                <a:sym typeface="FZHei-B01S" panose="02010601030101010101" pitchFamily="2" charset="-122"/>
              </a:endParaRPr>
            </a:p>
          </p:txBody>
        </p:sp>
      </p:grpSp>
    </p:spTree>
  </p:cSld>
  <p:clrMapOvr>
    <a:masterClrMapping/>
  </p:clrMapOvr>
  <mc:AlternateContent xmlns:mc="http://schemas.openxmlformats.org/markup-compatibility/2006">
    <mc:Choice xmlns:p14="http://schemas.microsoft.com/office/powerpoint/2010/main" Requires="p14">
      <p:transition spd="slow" p14:dur="1250" advClick="0" advTm="0">
        <p:wipe/>
      </p:transition>
    </mc:Choice>
    <mc:Fallback>
      <p:transition spd="slow" advClick="0" advTm="0">
        <p:wip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528"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750" fill="hold"/>
                                        <p:tgtEl>
                                          <p:spTgt spid="10"/>
                                        </p:tgtEl>
                                        <p:attrNameLst>
                                          <p:attrName>ppt_w</p:attrName>
                                        </p:attrNameLst>
                                      </p:cBhvr>
                                      <p:tavLst>
                                        <p:tav tm="0">
                                          <p:val>
                                            <p:fltVal val="0"/>
                                          </p:val>
                                        </p:tav>
                                        <p:tav tm="100000">
                                          <p:val>
                                            <p:strVal val="#ppt_w"/>
                                          </p:val>
                                        </p:tav>
                                      </p:tavLst>
                                    </p:anim>
                                    <p:anim calcmode="lin" valueType="num">
                                      <p:cBhvr>
                                        <p:cTn id="8" dur="750" fill="hold"/>
                                        <p:tgtEl>
                                          <p:spTgt spid="10"/>
                                        </p:tgtEl>
                                        <p:attrNameLst>
                                          <p:attrName>ppt_h</p:attrName>
                                        </p:attrNameLst>
                                      </p:cBhvr>
                                      <p:tavLst>
                                        <p:tav tm="0">
                                          <p:val>
                                            <p:fltVal val="0"/>
                                          </p:val>
                                        </p:tav>
                                        <p:tav tm="100000">
                                          <p:val>
                                            <p:strVal val="#ppt_h"/>
                                          </p:val>
                                        </p:tav>
                                      </p:tavLst>
                                    </p:anim>
                                    <p:animEffect transition="in" filter="fade">
                                      <p:cBhvr>
                                        <p:cTn id="9" dur="750"/>
                                        <p:tgtEl>
                                          <p:spTgt spid="10"/>
                                        </p:tgtEl>
                                      </p:cBhvr>
                                    </p:animEffect>
                                    <p:anim calcmode="lin" valueType="num">
                                      <p:cBhvr>
                                        <p:cTn id="10" dur="750" fill="hold"/>
                                        <p:tgtEl>
                                          <p:spTgt spid="10"/>
                                        </p:tgtEl>
                                        <p:attrNameLst>
                                          <p:attrName>ppt_x</p:attrName>
                                        </p:attrNameLst>
                                      </p:cBhvr>
                                      <p:tavLst>
                                        <p:tav tm="0">
                                          <p:val>
                                            <p:fltVal val="0.5"/>
                                          </p:val>
                                        </p:tav>
                                        <p:tav tm="100000">
                                          <p:val>
                                            <p:strVal val="#ppt_x"/>
                                          </p:val>
                                        </p:tav>
                                      </p:tavLst>
                                    </p:anim>
                                    <p:anim calcmode="lin" valueType="num">
                                      <p:cBhvr>
                                        <p:cTn id="11" dur="750" fill="hold"/>
                                        <p:tgtEl>
                                          <p:spTgt spid="10"/>
                                        </p:tgtEl>
                                        <p:attrNameLst>
                                          <p:attrName>ppt_y</p:attrName>
                                        </p:attrNameLst>
                                      </p:cBhvr>
                                      <p:tavLst>
                                        <p:tav tm="0">
                                          <p:val>
                                            <p:fltVal val="0.5"/>
                                          </p:val>
                                        </p:tav>
                                        <p:tav tm="100000">
                                          <p:val>
                                            <p:strVal val="#ppt_y"/>
                                          </p:val>
                                        </p:tav>
                                      </p:tavLst>
                                    </p:anim>
                                  </p:childTnLst>
                                </p:cTn>
                              </p:par>
                              <p:par>
                                <p:cTn id="12" presetID="53" presetClass="entr" presetSubtype="528" fill="hold" nodeType="withEffect">
                                  <p:stCondLst>
                                    <p:cond delay="0"/>
                                  </p:stCondLst>
                                  <p:childTnLst>
                                    <p:set>
                                      <p:cBhvr>
                                        <p:cTn id="13" dur="1" fill="hold">
                                          <p:stCondLst>
                                            <p:cond delay="0"/>
                                          </p:stCondLst>
                                        </p:cTn>
                                        <p:tgtEl>
                                          <p:spTgt spid="14"/>
                                        </p:tgtEl>
                                        <p:attrNameLst>
                                          <p:attrName>style.visibility</p:attrName>
                                        </p:attrNameLst>
                                      </p:cBhvr>
                                      <p:to>
                                        <p:strVal val="visible"/>
                                      </p:to>
                                    </p:set>
                                    <p:anim calcmode="lin" valueType="num">
                                      <p:cBhvr>
                                        <p:cTn id="14" dur="750" fill="hold"/>
                                        <p:tgtEl>
                                          <p:spTgt spid="14"/>
                                        </p:tgtEl>
                                        <p:attrNameLst>
                                          <p:attrName>ppt_w</p:attrName>
                                        </p:attrNameLst>
                                      </p:cBhvr>
                                      <p:tavLst>
                                        <p:tav tm="0">
                                          <p:val>
                                            <p:fltVal val="0"/>
                                          </p:val>
                                        </p:tav>
                                        <p:tav tm="100000">
                                          <p:val>
                                            <p:strVal val="#ppt_w"/>
                                          </p:val>
                                        </p:tav>
                                      </p:tavLst>
                                    </p:anim>
                                    <p:anim calcmode="lin" valueType="num">
                                      <p:cBhvr>
                                        <p:cTn id="15" dur="750" fill="hold"/>
                                        <p:tgtEl>
                                          <p:spTgt spid="14"/>
                                        </p:tgtEl>
                                        <p:attrNameLst>
                                          <p:attrName>ppt_h</p:attrName>
                                        </p:attrNameLst>
                                      </p:cBhvr>
                                      <p:tavLst>
                                        <p:tav tm="0">
                                          <p:val>
                                            <p:fltVal val="0"/>
                                          </p:val>
                                        </p:tav>
                                        <p:tav tm="100000">
                                          <p:val>
                                            <p:strVal val="#ppt_h"/>
                                          </p:val>
                                        </p:tav>
                                      </p:tavLst>
                                    </p:anim>
                                    <p:animEffect transition="in" filter="fade">
                                      <p:cBhvr>
                                        <p:cTn id="16" dur="750"/>
                                        <p:tgtEl>
                                          <p:spTgt spid="14"/>
                                        </p:tgtEl>
                                      </p:cBhvr>
                                    </p:animEffect>
                                    <p:anim calcmode="lin" valueType="num">
                                      <p:cBhvr>
                                        <p:cTn id="17" dur="750" fill="hold"/>
                                        <p:tgtEl>
                                          <p:spTgt spid="14"/>
                                        </p:tgtEl>
                                        <p:attrNameLst>
                                          <p:attrName>ppt_x</p:attrName>
                                        </p:attrNameLst>
                                      </p:cBhvr>
                                      <p:tavLst>
                                        <p:tav tm="0">
                                          <p:val>
                                            <p:fltVal val="0.5"/>
                                          </p:val>
                                        </p:tav>
                                        <p:tav tm="100000">
                                          <p:val>
                                            <p:strVal val="#ppt_x"/>
                                          </p:val>
                                        </p:tav>
                                      </p:tavLst>
                                    </p:anim>
                                    <p:anim calcmode="lin" valueType="num">
                                      <p:cBhvr>
                                        <p:cTn id="18" dur="750" fill="hold"/>
                                        <p:tgtEl>
                                          <p:spTgt spid="14"/>
                                        </p:tgtEl>
                                        <p:attrNameLst>
                                          <p:attrName>ppt_y</p:attrName>
                                        </p:attrNameLst>
                                      </p:cBhvr>
                                      <p:tavLst>
                                        <p:tav tm="0">
                                          <p:val>
                                            <p:fltVal val="0.5"/>
                                          </p:val>
                                        </p:tav>
                                        <p:tav tm="100000">
                                          <p:val>
                                            <p:strVal val="#ppt_y"/>
                                          </p:val>
                                        </p:tav>
                                      </p:tavLst>
                                    </p:anim>
                                  </p:childTnLst>
                                </p:cTn>
                              </p:par>
                            </p:childTnLst>
                          </p:cTn>
                        </p:par>
                        <p:par>
                          <p:cTn id="19" fill="hold">
                            <p:stCondLst>
                              <p:cond delay="1000"/>
                            </p:stCondLst>
                            <p:childTnLst>
                              <p:par>
                                <p:cTn id="20" presetID="14" presetClass="entr" presetSubtype="10" fill="hold" grpId="0" nodeType="afterEffect">
                                  <p:stCondLst>
                                    <p:cond delay="0"/>
                                  </p:stCondLst>
                                  <p:iterate type="lt">
                                    <p:tmPct val="30000"/>
                                  </p:iterate>
                                  <p:childTnLst>
                                    <p:set>
                                      <p:cBhvr>
                                        <p:cTn id="21" dur="1" fill="hold">
                                          <p:stCondLst>
                                            <p:cond delay="0"/>
                                          </p:stCondLst>
                                        </p:cTn>
                                        <p:tgtEl>
                                          <p:spTgt spid="9"/>
                                        </p:tgtEl>
                                        <p:attrNameLst>
                                          <p:attrName>style.visibility</p:attrName>
                                        </p:attrNameLst>
                                      </p:cBhvr>
                                      <p:to>
                                        <p:strVal val="visible"/>
                                      </p:to>
                                    </p:set>
                                    <p:animEffect transition="in" filter="randombar(horizontal)">
                                      <p:cBhvr>
                                        <p:cTn id="22" dur="250"/>
                                        <p:tgtEl>
                                          <p:spTgt spid="9"/>
                                        </p:tgtEl>
                                      </p:cBhvr>
                                    </p:animEffect>
                                  </p:childTnLst>
                                </p:cTn>
                              </p:par>
                            </p:childTnLst>
                          </p:cTn>
                        </p:par>
                        <p:par>
                          <p:cTn id="23" fill="hold">
                            <p:stCondLst>
                              <p:cond delay="1899"/>
                            </p:stCondLst>
                            <p:childTnLst>
                              <p:par>
                                <p:cTn id="24" presetID="22" presetClass="entr" presetSubtype="8" fill="hold" grpId="0" nodeType="afterEffect">
                                  <p:stCondLst>
                                    <p:cond delay="0"/>
                                  </p:stCondLst>
                                  <p:iterate type="lt">
                                    <p:tmPct val="30000"/>
                                  </p:iterate>
                                  <p:childTnLst>
                                    <p:set>
                                      <p:cBhvr>
                                        <p:cTn id="25" dur="1" fill="hold">
                                          <p:stCondLst>
                                            <p:cond delay="0"/>
                                          </p:stCondLst>
                                        </p:cTn>
                                        <p:tgtEl>
                                          <p:spTgt spid="8"/>
                                        </p:tgtEl>
                                        <p:attrNameLst>
                                          <p:attrName>style.visibility</p:attrName>
                                        </p:attrNameLst>
                                      </p:cBhvr>
                                      <p:to>
                                        <p:strVal val="visible"/>
                                      </p:to>
                                    </p:set>
                                    <p:animEffect transition="in" filter="wipe(left)">
                                      <p:cBhvr>
                                        <p:cTn id="26" dur="2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rotWithShape="1">
          <a:blip r:embed="rId1">
            <a:extLst>
              <a:ext uri="{28A0092B-C50C-407E-A947-70E740481C1C}">
                <a14:useLocalDpi xmlns:a14="http://schemas.microsoft.com/office/drawing/2010/main" val="0"/>
              </a:ext>
            </a:extLst>
          </a:blip>
          <a:srcRect l="15080" t="50000" r="13408" b="12852"/>
          <a:stretch>
            <a:fillRect/>
          </a:stretch>
        </p:blipFill>
        <p:spPr>
          <a:xfrm>
            <a:off x="0" y="0"/>
            <a:ext cx="12192000" cy="6858000"/>
          </a:xfrm>
          <a:prstGeom prst="rect">
            <a:avLst/>
          </a:prstGeom>
        </p:spPr>
      </p:pic>
      <p:sp>
        <p:nvSpPr>
          <p:cNvPr id="5" name="任意多边形 26"/>
          <p:cNvSpPr/>
          <p:nvPr>
            <p:custDataLst>
              <p:tags r:id="rId2"/>
            </p:custDataLst>
          </p:nvPr>
        </p:nvSpPr>
        <p:spPr>
          <a:xfrm>
            <a:off x="4924148" y="2461255"/>
            <a:ext cx="3343489" cy="2281733"/>
          </a:xfrm>
          <a:custGeom>
            <a:avLst/>
            <a:gdLst>
              <a:gd name="connsiteX0" fmla="*/ 0 w 2219325"/>
              <a:gd name="connsiteY0" fmla="*/ 0 h 1514475"/>
              <a:gd name="connsiteX1" fmla="*/ 2219325 w 2219325"/>
              <a:gd name="connsiteY1" fmla="*/ 0 h 1514475"/>
              <a:gd name="connsiteX2" fmla="*/ 2219325 w 2219325"/>
              <a:gd name="connsiteY2" fmla="*/ 1514475 h 1514475"/>
              <a:gd name="connsiteX3" fmla="*/ 0 w 2219325"/>
              <a:gd name="connsiteY3" fmla="*/ 1514475 h 1514475"/>
              <a:gd name="connsiteX4" fmla="*/ 0 w 2219325"/>
              <a:gd name="connsiteY4" fmla="*/ 1214437 h 1514475"/>
              <a:gd name="connsiteX5" fmla="*/ 238125 w 2219325"/>
              <a:gd name="connsiteY5" fmla="*/ 1214437 h 1514475"/>
              <a:gd name="connsiteX6" fmla="*/ 238125 w 2219325"/>
              <a:gd name="connsiteY6" fmla="*/ 300037 h 1514475"/>
              <a:gd name="connsiteX7" fmla="*/ 0 w 2219325"/>
              <a:gd name="connsiteY7" fmla="*/ 300037 h 1514475"/>
              <a:gd name="connsiteX0-1" fmla="*/ 238125 w 2219325"/>
              <a:gd name="connsiteY0-2" fmla="*/ 300037 h 1514475"/>
              <a:gd name="connsiteX1-3" fmla="*/ 0 w 2219325"/>
              <a:gd name="connsiteY1-4" fmla="*/ 300037 h 1514475"/>
              <a:gd name="connsiteX2-5" fmla="*/ 0 w 2219325"/>
              <a:gd name="connsiteY2-6" fmla="*/ 0 h 1514475"/>
              <a:gd name="connsiteX3-7" fmla="*/ 2219325 w 2219325"/>
              <a:gd name="connsiteY3-8" fmla="*/ 0 h 1514475"/>
              <a:gd name="connsiteX4-9" fmla="*/ 2219325 w 2219325"/>
              <a:gd name="connsiteY4-10" fmla="*/ 1514475 h 1514475"/>
              <a:gd name="connsiteX5-11" fmla="*/ 0 w 2219325"/>
              <a:gd name="connsiteY5-12" fmla="*/ 1514475 h 1514475"/>
              <a:gd name="connsiteX6-13" fmla="*/ 0 w 2219325"/>
              <a:gd name="connsiteY6-14" fmla="*/ 1214437 h 1514475"/>
              <a:gd name="connsiteX7-15" fmla="*/ 238125 w 2219325"/>
              <a:gd name="connsiteY7-16" fmla="*/ 1214437 h 1514475"/>
              <a:gd name="connsiteX8" fmla="*/ 329565 w 2219325"/>
              <a:gd name="connsiteY8" fmla="*/ 391477 h 1514475"/>
              <a:gd name="connsiteX0-17" fmla="*/ 0 w 2219325"/>
              <a:gd name="connsiteY0-18" fmla="*/ 300037 h 1514475"/>
              <a:gd name="connsiteX1-19" fmla="*/ 0 w 2219325"/>
              <a:gd name="connsiteY1-20" fmla="*/ 0 h 1514475"/>
              <a:gd name="connsiteX2-21" fmla="*/ 2219325 w 2219325"/>
              <a:gd name="connsiteY2-22" fmla="*/ 0 h 1514475"/>
              <a:gd name="connsiteX3-23" fmla="*/ 2219325 w 2219325"/>
              <a:gd name="connsiteY3-24" fmla="*/ 1514475 h 1514475"/>
              <a:gd name="connsiteX4-25" fmla="*/ 0 w 2219325"/>
              <a:gd name="connsiteY4-26" fmla="*/ 1514475 h 1514475"/>
              <a:gd name="connsiteX5-27" fmla="*/ 0 w 2219325"/>
              <a:gd name="connsiteY5-28" fmla="*/ 1214437 h 1514475"/>
              <a:gd name="connsiteX6-29" fmla="*/ 238125 w 2219325"/>
              <a:gd name="connsiteY6-30" fmla="*/ 1214437 h 1514475"/>
              <a:gd name="connsiteX7-31" fmla="*/ 329565 w 2219325"/>
              <a:gd name="connsiteY7-32" fmla="*/ 391477 h 1514475"/>
              <a:gd name="connsiteX0-33" fmla="*/ 0 w 2219325"/>
              <a:gd name="connsiteY0-34" fmla="*/ 300037 h 1514475"/>
              <a:gd name="connsiteX1-35" fmla="*/ 0 w 2219325"/>
              <a:gd name="connsiteY1-36" fmla="*/ 0 h 1514475"/>
              <a:gd name="connsiteX2-37" fmla="*/ 2219325 w 2219325"/>
              <a:gd name="connsiteY2-38" fmla="*/ 0 h 1514475"/>
              <a:gd name="connsiteX3-39" fmla="*/ 2219325 w 2219325"/>
              <a:gd name="connsiteY3-40" fmla="*/ 1514475 h 1514475"/>
              <a:gd name="connsiteX4-41" fmla="*/ 0 w 2219325"/>
              <a:gd name="connsiteY4-42" fmla="*/ 1514475 h 1514475"/>
              <a:gd name="connsiteX5-43" fmla="*/ 0 w 2219325"/>
              <a:gd name="connsiteY5-44" fmla="*/ 1214437 h 1514475"/>
              <a:gd name="connsiteX6-45" fmla="*/ 238125 w 2219325"/>
              <a:gd name="connsiteY6-46" fmla="*/ 1214437 h 1514475"/>
              <a:gd name="connsiteX0-47" fmla="*/ 0 w 2219325"/>
              <a:gd name="connsiteY0-48" fmla="*/ 300037 h 1514475"/>
              <a:gd name="connsiteX1-49" fmla="*/ 0 w 2219325"/>
              <a:gd name="connsiteY1-50" fmla="*/ 0 h 1514475"/>
              <a:gd name="connsiteX2-51" fmla="*/ 2219325 w 2219325"/>
              <a:gd name="connsiteY2-52" fmla="*/ 0 h 1514475"/>
              <a:gd name="connsiteX3-53" fmla="*/ 2219325 w 2219325"/>
              <a:gd name="connsiteY3-54" fmla="*/ 1514475 h 1514475"/>
              <a:gd name="connsiteX4-55" fmla="*/ 0 w 2219325"/>
              <a:gd name="connsiteY4-56" fmla="*/ 1514475 h 1514475"/>
              <a:gd name="connsiteX5-57" fmla="*/ 0 w 2219325"/>
              <a:gd name="connsiteY5-58" fmla="*/ 1214437 h 1514475"/>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Lst>
            <a:rect l="l" t="t" r="r" b="b"/>
            <a:pathLst>
              <a:path w="2219325" h="1514475">
                <a:moveTo>
                  <a:pt x="0" y="300037"/>
                </a:moveTo>
                <a:lnTo>
                  <a:pt x="0" y="0"/>
                </a:lnTo>
                <a:lnTo>
                  <a:pt x="2219325" y="0"/>
                </a:lnTo>
                <a:lnTo>
                  <a:pt x="2219325" y="1514475"/>
                </a:lnTo>
                <a:lnTo>
                  <a:pt x="0" y="1514475"/>
                </a:lnTo>
                <a:lnTo>
                  <a:pt x="0" y="1214437"/>
                </a:lnTo>
              </a:path>
            </a:pathLst>
          </a:custGeom>
          <a:noFill/>
          <a:ln w="57150">
            <a:solidFill>
              <a:srgbClr val="FDE110"/>
            </a:solidFill>
          </a:ln>
        </p:spPr>
        <p:style>
          <a:lnRef idx="2">
            <a:schemeClr val="accent1">
              <a:shade val="50000"/>
            </a:schemeClr>
          </a:lnRef>
          <a:fillRef idx="1">
            <a:schemeClr val="accent1"/>
          </a:fillRef>
          <a:effectRef idx="0">
            <a:schemeClr val="accent1"/>
          </a:effectRef>
          <a:fontRef idx="minor">
            <a:schemeClr val="lt1"/>
          </a:fontRef>
        </p:style>
        <p:txBody>
          <a:bodyPr lIns="86697" tIns="43348" rIns="86697" bIns="43348" anchor="ctr"/>
          <a:lstStyle/>
          <a:p>
            <a:pPr algn="ctr">
              <a:defRPr/>
            </a:pPr>
            <a:endParaRPr lang="zh-CN" altLang="en-US" sz="3735" dirty="0">
              <a:solidFill>
                <a:schemeClr val="bg1"/>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6" name="文本框 6"/>
          <p:cNvSpPr txBox="1"/>
          <p:nvPr>
            <p:custDataLst>
              <p:tags r:id="rId3"/>
            </p:custDataLst>
          </p:nvPr>
        </p:nvSpPr>
        <p:spPr>
          <a:xfrm>
            <a:off x="7388299" y="2694081"/>
            <a:ext cx="545291" cy="2016840"/>
          </a:xfrm>
          <a:prstGeom prst="rect">
            <a:avLst/>
          </a:prstGeom>
          <a:noFill/>
        </p:spPr>
        <p:txBody>
          <a:bodyPr vert="vert" lIns="0" tIns="0" rIns="0" bIns="0" anchor="ctr"/>
          <a:lstStyle/>
          <a:p>
            <a:pPr algn="ctr">
              <a:defRPr/>
            </a:pPr>
            <a:r>
              <a:rPr lang="en-US" altLang="zh-CN" sz="4135" dirty="0">
                <a:solidFill>
                  <a:schemeClr val="bg1"/>
                </a:solidFill>
                <a:latin typeface="FZHei-B01S" panose="02010601030101010101" pitchFamily="2" charset="-122"/>
                <a:ea typeface="FZHei-B01S" panose="02010601030101010101" pitchFamily="2" charset="-122"/>
                <a:sym typeface="FZHei-B01S" panose="02010601030101010101" pitchFamily="2" charset="-122"/>
              </a:rPr>
              <a:t>PART</a:t>
            </a:r>
            <a:endParaRPr lang="zh-CN" altLang="en-US" sz="4135" dirty="0">
              <a:solidFill>
                <a:schemeClr val="bg1"/>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7" name="矩形 6"/>
          <p:cNvSpPr/>
          <p:nvPr/>
        </p:nvSpPr>
        <p:spPr>
          <a:xfrm>
            <a:off x="3046679" y="3010005"/>
            <a:ext cx="3759093" cy="902555"/>
          </a:xfrm>
          <a:prstGeom prst="rect">
            <a:avLst/>
          </a:prstGeom>
        </p:spPr>
        <p:txBody>
          <a:bodyPr wrap="square" lIns="0" tIns="0" rIns="0" bIns="0">
            <a:spAutoFit/>
          </a:bodyPr>
          <a:lstStyle/>
          <a:p>
            <a:pPr algn="ctr"/>
            <a:r>
              <a:rPr lang="zh-CN" altLang="en-US" sz="4400" b="1" dirty="0">
                <a:solidFill>
                  <a:schemeClr val="bg1"/>
                </a:solidFill>
                <a:latin typeface="FZHei-B01S" panose="02010601030101010101" pitchFamily="2" charset="-122"/>
                <a:ea typeface="FZHei-B01S" panose="02010601030101010101" pitchFamily="2" charset="-122"/>
                <a:cs typeface="Poppins SemiBold" charset="0"/>
                <a:sym typeface="FZHei-B01S" panose="02010601030101010101" pitchFamily="2" charset="-122"/>
              </a:rPr>
              <a:t>个人信息</a:t>
            </a:r>
            <a:endParaRPr lang="en-US" altLang="zh-CN" sz="4400" b="1" dirty="0">
              <a:solidFill>
                <a:schemeClr val="bg1"/>
              </a:solidFill>
              <a:latin typeface="FZHei-B01S" panose="02010601030101010101" pitchFamily="2" charset="-122"/>
              <a:ea typeface="FZHei-B01S" panose="02010601030101010101" pitchFamily="2" charset="-122"/>
              <a:cs typeface="Poppins SemiBold" charset="0"/>
              <a:sym typeface="FZHei-B01S" panose="02010601030101010101" pitchFamily="2" charset="-122"/>
            </a:endParaRPr>
          </a:p>
          <a:p>
            <a:endParaRPr lang="zh-CN" altLang="en-US" sz="1465" b="1" dirty="0">
              <a:solidFill>
                <a:schemeClr val="bg1"/>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8" name="TextBox 11"/>
          <p:cNvSpPr txBox="1"/>
          <p:nvPr/>
        </p:nvSpPr>
        <p:spPr>
          <a:xfrm>
            <a:off x="3287568" y="3754665"/>
            <a:ext cx="1536318" cy="205121"/>
          </a:xfrm>
          <a:prstGeom prst="rect">
            <a:avLst/>
          </a:prstGeom>
          <a:noFill/>
        </p:spPr>
        <p:txBody>
          <a:bodyPr wrap="none" lIns="0" tIns="0" rIns="0" bIns="0" rtlCol="0">
            <a:spAutoFit/>
          </a:bodyPr>
          <a:lstStyle/>
          <a:p>
            <a:pPr marL="162560" lvl="1" indent="-162560">
              <a:buFont typeface="Arial" panose="020B0604020202020204" pitchFamily="34" charset="0"/>
              <a:buChar char="•"/>
            </a:pPr>
            <a:r>
              <a:rPr lang="zh-CN" altLang="en-US" sz="1335" dirty="0">
                <a:solidFill>
                  <a:schemeClr val="bg1"/>
                </a:solidFill>
                <a:latin typeface="FZHei-B01S" panose="02010601030101010101" pitchFamily="2" charset="-122"/>
                <a:ea typeface="FZHei-B01S" panose="02010601030101010101" pitchFamily="2" charset="-122"/>
                <a:cs typeface="+mn-ea"/>
                <a:sym typeface="FZHei-B01S" panose="02010601030101010101" pitchFamily="2" charset="-122"/>
              </a:rPr>
              <a:t>添加相关标题文字</a:t>
            </a:r>
            <a:endParaRPr lang="en-US" altLang="zh-CN" sz="1335" dirty="0">
              <a:solidFill>
                <a:schemeClr val="bg1"/>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9" name="TextBox 11"/>
          <p:cNvSpPr txBox="1"/>
          <p:nvPr/>
        </p:nvSpPr>
        <p:spPr>
          <a:xfrm>
            <a:off x="4887114" y="3754665"/>
            <a:ext cx="1536318" cy="205121"/>
          </a:xfrm>
          <a:prstGeom prst="rect">
            <a:avLst/>
          </a:prstGeom>
          <a:noFill/>
        </p:spPr>
        <p:txBody>
          <a:bodyPr wrap="none" lIns="0" tIns="0" rIns="0" bIns="0" rtlCol="0">
            <a:spAutoFit/>
          </a:bodyPr>
          <a:lstStyle/>
          <a:p>
            <a:pPr marL="162560" lvl="1" indent="-162560">
              <a:buFont typeface="Arial" panose="020B0604020202020204" pitchFamily="34" charset="0"/>
              <a:buChar char="•"/>
            </a:pPr>
            <a:r>
              <a:rPr lang="zh-CN" altLang="en-US" sz="1335" dirty="0">
                <a:solidFill>
                  <a:schemeClr val="bg1"/>
                </a:solidFill>
                <a:latin typeface="FZHei-B01S" panose="02010601030101010101" pitchFamily="2" charset="-122"/>
                <a:ea typeface="FZHei-B01S" panose="02010601030101010101" pitchFamily="2" charset="-122"/>
                <a:cs typeface="+mn-ea"/>
                <a:sym typeface="FZHei-B01S" panose="02010601030101010101" pitchFamily="2" charset="-122"/>
              </a:rPr>
              <a:t>添加相关标题文字</a:t>
            </a:r>
            <a:endParaRPr lang="en-US" altLang="zh-CN" sz="1335" dirty="0">
              <a:solidFill>
                <a:schemeClr val="bg1"/>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10" name="TextBox 11"/>
          <p:cNvSpPr txBox="1"/>
          <p:nvPr/>
        </p:nvSpPr>
        <p:spPr>
          <a:xfrm>
            <a:off x="3287568" y="4010325"/>
            <a:ext cx="1536318" cy="205121"/>
          </a:xfrm>
          <a:prstGeom prst="rect">
            <a:avLst/>
          </a:prstGeom>
          <a:noFill/>
        </p:spPr>
        <p:txBody>
          <a:bodyPr wrap="none" lIns="0" tIns="0" rIns="0" bIns="0" rtlCol="0">
            <a:spAutoFit/>
          </a:bodyPr>
          <a:lstStyle/>
          <a:p>
            <a:pPr marL="162560" lvl="1" indent="-162560">
              <a:buFont typeface="Arial" panose="020B0604020202020204" pitchFamily="34" charset="0"/>
              <a:buChar char="•"/>
            </a:pPr>
            <a:r>
              <a:rPr lang="zh-CN" altLang="en-US" sz="1335" dirty="0">
                <a:solidFill>
                  <a:schemeClr val="bg1"/>
                </a:solidFill>
                <a:latin typeface="FZHei-B01S" panose="02010601030101010101" pitchFamily="2" charset="-122"/>
                <a:ea typeface="FZHei-B01S" panose="02010601030101010101" pitchFamily="2" charset="-122"/>
                <a:cs typeface="+mn-ea"/>
                <a:sym typeface="FZHei-B01S" panose="02010601030101010101" pitchFamily="2" charset="-122"/>
              </a:rPr>
              <a:t>添加相关标题文字</a:t>
            </a:r>
            <a:endParaRPr lang="en-US" altLang="zh-CN" sz="1335" dirty="0">
              <a:solidFill>
                <a:schemeClr val="bg1"/>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11" name="TextBox 32"/>
          <p:cNvSpPr txBox="1"/>
          <p:nvPr/>
        </p:nvSpPr>
        <p:spPr>
          <a:xfrm>
            <a:off x="4887114" y="4010325"/>
            <a:ext cx="1536318" cy="205121"/>
          </a:xfrm>
          <a:prstGeom prst="rect">
            <a:avLst/>
          </a:prstGeom>
          <a:noFill/>
        </p:spPr>
        <p:txBody>
          <a:bodyPr wrap="none" lIns="0" tIns="0" rIns="0" bIns="0" rtlCol="0">
            <a:spAutoFit/>
          </a:bodyPr>
          <a:lstStyle/>
          <a:p>
            <a:pPr marL="162560" lvl="1" indent="-162560">
              <a:buFont typeface="Arial" panose="020B0604020202020204" pitchFamily="34" charset="0"/>
              <a:buChar char="•"/>
            </a:pPr>
            <a:r>
              <a:rPr lang="zh-CN" altLang="en-US" sz="1335" dirty="0">
                <a:solidFill>
                  <a:schemeClr val="bg1"/>
                </a:solidFill>
                <a:latin typeface="FZHei-B01S" panose="02010601030101010101" pitchFamily="2" charset="-122"/>
                <a:ea typeface="FZHei-B01S" panose="02010601030101010101" pitchFamily="2" charset="-122"/>
                <a:cs typeface="+mn-ea"/>
                <a:sym typeface="FZHei-B01S" panose="02010601030101010101" pitchFamily="2" charset="-122"/>
              </a:rPr>
              <a:t>添加相关标题文字</a:t>
            </a:r>
            <a:endParaRPr lang="en-US" altLang="zh-CN" sz="1335" dirty="0">
              <a:solidFill>
                <a:schemeClr val="bg1"/>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12" name="文本框 11"/>
          <p:cNvSpPr txBox="1"/>
          <p:nvPr/>
        </p:nvSpPr>
        <p:spPr>
          <a:xfrm>
            <a:off x="5962495" y="1034606"/>
            <a:ext cx="1210588" cy="1323439"/>
          </a:xfrm>
          <a:prstGeom prst="rect">
            <a:avLst/>
          </a:prstGeom>
          <a:noFill/>
        </p:spPr>
        <p:txBody>
          <a:bodyPr wrap="none" rtlCol="0">
            <a:spAutoFit/>
          </a:bodyPr>
          <a:lstStyle/>
          <a:p>
            <a:r>
              <a:rPr lang="zh-CN" altLang="en-US" sz="8000" b="1" dirty="0">
                <a:solidFill>
                  <a:schemeClr val="bg1"/>
                </a:solidFill>
                <a:latin typeface="FZHei-B01S" panose="02010601030101010101" pitchFamily="2" charset="-122"/>
                <a:ea typeface="FZHei-B01S" panose="02010601030101010101" pitchFamily="2" charset="-122"/>
                <a:sym typeface="FZHei-B01S" panose="02010601030101010101" pitchFamily="2" charset="-122"/>
              </a:rPr>
              <a:t>壹</a:t>
            </a:r>
            <a:endParaRPr lang="zh-CN" altLang="en-US" sz="8000" b="1" dirty="0">
              <a:solidFill>
                <a:schemeClr val="bg1"/>
              </a:solidFill>
              <a:latin typeface="FZHei-B01S" panose="02010601030101010101" pitchFamily="2" charset="-122"/>
              <a:ea typeface="FZHei-B01S" panose="02010601030101010101" pitchFamily="2" charset="-122"/>
              <a:sym typeface="FZHei-B01S" panose="0201060103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250" advClick="0" advTm="0">
        <p:push dir="u"/>
      </p:transition>
    </mc:Choice>
    <mc:Fallback>
      <p:transition spd="slow" advClick="0" advTm="0">
        <p:push dir="u"/>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42"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arn(outHorizontal)">
                                      <p:cBhvr>
                                        <p:cTn id="7" dur="500"/>
                                        <p:tgtEl>
                                          <p:spTgt spid="5"/>
                                        </p:tgtEl>
                                      </p:cBhvr>
                                    </p:animEffect>
                                  </p:childTnLst>
                                </p:cTn>
                              </p:par>
                            </p:childTnLst>
                          </p:cTn>
                        </p:par>
                        <p:par>
                          <p:cTn id="8" fill="hold">
                            <p:stCondLst>
                              <p:cond delay="500"/>
                            </p:stCondLst>
                            <p:childTnLst>
                              <p:par>
                                <p:cTn id="9" presetID="56" presetClass="entr" presetSubtype="0" fill="hold" grpId="0" nodeType="afterEffect">
                                  <p:stCondLst>
                                    <p:cond delay="0"/>
                                  </p:stCondLst>
                                  <p:iterate type="lt">
                                    <p:tmPct val="10000"/>
                                  </p:iterate>
                                  <p:childTnLst>
                                    <p:set>
                                      <p:cBhvr>
                                        <p:cTn id="10" dur="1" fill="hold">
                                          <p:stCondLst>
                                            <p:cond delay="0"/>
                                          </p:stCondLst>
                                        </p:cTn>
                                        <p:tgtEl>
                                          <p:spTgt spid="6"/>
                                        </p:tgtEl>
                                        <p:attrNameLst>
                                          <p:attrName>style.visibility</p:attrName>
                                        </p:attrNameLst>
                                      </p:cBhvr>
                                      <p:to>
                                        <p:strVal val="visible"/>
                                      </p:to>
                                    </p:set>
                                    <p:anim by="(-#ppt_w*2)" calcmode="lin" valueType="num">
                                      <p:cBhvr rctx="PPT">
                                        <p:cTn id="11" dur="500" autoRev="1" fill="hold">
                                          <p:stCondLst>
                                            <p:cond delay="0"/>
                                          </p:stCondLst>
                                        </p:cTn>
                                        <p:tgtEl>
                                          <p:spTgt spid="6"/>
                                        </p:tgtEl>
                                        <p:attrNameLst>
                                          <p:attrName>ppt_w</p:attrName>
                                        </p:attrNameLst>
                                      </p:cBhvr>
                                    </p:anim>
                                    <p:anim by="(#ppt_w*0.50)" calcmode="lin" valueType="num">
                                      <p:cBhvr>
                                        <p:cTn id="12" dur="500" decel="50000" autoRev="1" fill="hold">
                                          <p:stCondLst>
                                            <p:cond delay="0"/>
                                          </p:stCondLst>
                                        </p:cTn>
                                        <p:tgtEl>
                                          <p:spTgt spid="6"/>
                                        </p:tgtEl>
                                        <p:attrNameLst>
                                          <p:attrName>ppt_x</p:attrName>
                                        </p:attrNameLst>
                                      </p:cBhvr>
                                    </p:anim>
                                    <p:anim from="(-#ppt_h/2)" to="(#ppt_y)" calcmode="lin" valueType="num">
                                      <p:cBhvr>
                                        <p:cTn id="13" dur="1000" fill="hold">
                                          <p:stCondLst>
                                            <p:cond delay="0"/>
                                          </p:stCondLst>
                                        </p:cTn>
                                        <p:tgtEl>
                                          <p:spTgt spid="6"/>
                                        </p:tgtEl>
                                        <p:attrNameLst>
                                          <p:attrName>ppt_y</p:attrName>
                                        </p:attrNameLst>
                                      </p:cBhvr>
                                    </p:anim>
                                    <p:animRot by="21600000">
                                      <p:cBhvr>
                                        <p:cTn id="14" dur="1000" fill="hold">
                                          <p:stCondLst>
                                            <p:cond delay="0"/>
                                          </p:stCondLst>
                                        </p:cTn>
                                        <p:tgtEl>
                                          <p:spTgt spid="6"/>
                                        </p:tgtEl>
                                        <p:attrNameLst>
                                          <p:attrName>r</p:attrName>
                                        </p:attrNameLst>
                                      </p:cBhvr>
                                    </p:animRot>
                                  </p:childTnLst>
                                </p:cTn>
                              </p:par>
                            </p:childTnLst>
                          </p:cTn>
                        </p:par>
                        <p:par>
                          <p:cTn id="15" fill="hold">
                            <p:stCondLst>
                              <p:cond delay="1799"/>
                            </p:stCondLst>
                            <p:childTnLst>
                              <p:par>
                                <p:cTn id="16" presetID="2" presetClass="entr" presetSubtype="8" fill="hold" grpId="0" nodeType="afterEffect">
                                  <p:stCondLst>
                                    <p:cond delay="0"/>
                                  </p:stCondLst>
                                  <p:childTnLst>
                                    <p:set>
                                      <p:cBhvr>
                                        <p:cTn id="17" dur="1" fill="hold">
                                          <p:stCondLst>
                                            <p:cond delay="0"/>
                                          </p:stCondLst>
                                        </p:cTn>
                                        <p:tgtEl>
                                          <p:spTgt spid="7"/>
                                        </p:tgtEl>
                                        <p:attrNameLst>
                                          <p:attrName>style.visibility</p:attrName>
                                        </p:attrNameLst>
                                      </p:cBhvr>
                                      <p:to>
                                        <p:strVal val="visible"/>
                                      </p:to>
                                    </p:set>
                                    <p:anim calcmode="lin" valueType="num">
                                      <p:cBhvr additive="base">
                                        <p:cTn id="18" dur="1000" fill="hold"/>
                                        <p:tgtEl>
                                          <p:spTgt spid="7"/>
                                        </p:tgtEl>
                                        <p:attrNameLst>
                                          <p:attrName>ppt_x</p:attrName>
                                        </p:attrNameLst>
                                      </p:cBhvr>
                                      <p:tavLst>
                                        <p:tav tm="0">
                                          <p:val>
                                            <p:strVal val="0-#ppt_w/2"/>
                                          </p:val>
                                        </p:tav>
                                        <p:tav tm="100000">
                                          <p:val>
                                            <p:strVal val="#ppt_x"/>
                                          </p:val>
                                        </p:tav>
                                      </p:tavLst>
                                    </p:anim>
                                    <p:anim calcmode="lin" valueType="num">
                                      <p:cBhvr additive="base">
                                        <p:cTn id="19" dur="1000" fill="hold"/>
                                        <p:tgtEl>
                                          <p:spTgt spid="7"/>
                                        </p:tgtEl>
                                        <p:attrNameLst>
                                          <p:attrName>ppt_y</p:attrName>
                                        </p:attrNameLst>
                                      </p:cBhvr>
                                      <p:tavLst>
                                        <p:tav tm="0">
                                          <p:val>
                                            <p:strVal val="#ppt_y"/>
                                          </p:val>
                                        </p:tav>
                                        <p:tav tm="100000">
                                          <p:val>
                                            <p:strVal val="#ppt_y"/>
                                          </p:val>
                                        </p:tav>
                                      </p:tavLst>
                                    </p:anim>
                                  </p:childTnLst>
                                </p:cTn>
                              </p:par>
                            </p:childTnLst>
                          </p:cTn>
                        </p:par>
                        <p:par>
                          <p:cTn id="20" fill="hold">
                            <p:stCondLst>
                              <p:cond delay="2799"/>
                            </p:stCondLst>
                            <p:childTnLst>
                              <p:par>
                                <p:cTn id="21" presetID="10" presetClass="entr" presetSubtype="0" fill="hold" grpId="0"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fade">
                                      <p:cBhvr>
                                        <p:cTn id="23" dur="500"/>
                                        <p:tgtEl>
                                          <p:spTgt spid="8"/>
                                        </p:tgtEl>
                                      </p:cBhvr>
                                    </p:animEffect>
                                  </p:childTnLst>
                                </p:cTn>
                              </p:par>
                            </p:childTnLst>
                          </p:cTn>
                        </p:par>
                        <p:par>
                          <p:cTn id="24" fill="hold">
                            <p:stCondLst>
                              <p:cond delay="3299"/>
                            </p:stCondLst>
                            <p:childTnLst>
                              <p:par>
                                <p:cTn id="25" presetID="10" presetClass="entr" presetSubtype="0" fill="hold" grpId="0" nodeType="after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fade">
                                      <p:cBhvr>
                                        <p:cTn id="27" dur="500"/>
                                        <p:tgtEl>
                                          <p:spTgt spid="9"/>
                                        </p:tgtEl>
                                      </p:cBhvr>
                                    </p:animEffect>
                                  </p:childTnLst>
                                </p:cTn>
                              </p:par>
                            </p:childTnLst>
                          </p:cTn>
                        </p:par>
                        <p:par>
                          <p:cTn id="28" fill="hold">
                            <p:stCondLst>
                              <p:cond delay="3799"/>
                            </p:stCondLst>
                            <p:childTnLst>
                              <p:par>
                                <p:cTn id="29" presetID="10" presetClass="entr" presetSubtype="0" fill="hold" grpId="0" nodeType="after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fade">
                                      <p:cBhvr>
                                        <p:cTn id="31" dur="500"/>
                                        <p:tgtEl>
                                          <p:spTgt spid="10"/>
                                        </p:tgtEl>
                                      </p:cBhvr>
                                    </p:animEffect>
                                  </p:childTnLst>
                                </p:cTn>
                              </p:par>
                            </p:childTnLst>
                          </p:cTn>
                        </p:par>
                        <p:par>
                          <p:cTn id="32" fill="hold">
                            <p:stCondLst>
                              <p:cond delay="4299"/>
                            </p:stCondLst>
                            <p:childTnLst>
                              <p:par>
                                <p:cTn id="33" presetID="10" presetClass="entr" presetSubtype="0" fill="hold" grpId="0" nodeType="afterEffect">
                                  <p:stCondLst>
                                    <p:cond delay="0"/>
                                  </p:stCondLst>
                                  <p:childTnLst>
                                    <p:set>
                                      <p:cBhvr>
                                        <p:cTn id="34" dur="1" fill="hold">
                                          <p:stCondLst>
                                            <p:cond delay="0"/>
                                          </p:stCondLst>
                                        </p:cTn>
                                        <p:tgtEl>
                                          <p:spTgt spid="11"/>
                                        </p:tgtEl>
                                        <p:attrNameLst>
                                          <p:attrName>style.visibility</p:attrName>
                                        </p:attrNameLst>
                                      </p:cBhvr>
                                      <p:to>
                                        <p:strVal val="visible"/>
                                      </p:to>
                                    </p:set>
                                    <p:animEffect transition="in" filter="fade">
                                      <p:cBhvr>
                                        <p:cTn id="35"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ldLvl="0" animBg="1"/>
      <p:bldP spid="6" grpId="0"/>
      <p:bldP spid="7" grpId="0"/>
      <p:bldP spid="8" grpId="0"/>
      <p:bldP spid="9" grpId="0"/>
      <p:bldP spid="10" grpId="0"/>
      <p:bldP spid="11"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2049183" y="1121866"/>
            <a:ext cx="3761892" cy="4413988"/>
          </a:xfrm>
          <a:prstGeom prst="rect">
            <a:avLst/>
          </a:prstGeom>
        </p:spPr>
      </p:pic>
      <p:sp>
        <p:nvSpPr>
          <p:cNvPr id="11" name="TextBox 11"/>
          <p:cNvSpPr txBox="1">
            <a:spLocks noChangeArrowheads="1"/>
          </p:cNvSpPr>
          <p:nvPr/>
        </p:nvSpPr>
        <p:spPr bwMode="auto">
          <a:xfrm flipH="1">
            <a:off x="7125297" y="2350163"/>
            <a:ext cx="3017520" cy="1322070"/>
          </a:xfrm>
          <a:prstGeom prst="rect">
            <a:avLst/>
          </a:prstGeom>
          <a:noFill/>
          <a:ln>
            <a:noFill/>
          </a:ln>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171450" indent="-171450" eaLnBrk="1" hangingPunct="1">
              <a:buFont typeface="Arial" panose="020B0604020202020204" pitchFamily="34" charset="0"/>
              <a:buChar char="•"/>
              <a:defRPr/>
            </a:pPr>
            <a:r>
              <a:rPr lang="zh-CN" altLang="en-US" sz="1600" kern="0" dirty="0">
                <a:solidFill>
                  <a:schemeClr val="tx1">
                    <a:lumMod val="85000"/>
                    <a:lumOff val="15000"/>
                  </a:schemeClr>
                </a:solidFill>
                <a:latin typeface="FZHei-B01S" panose="02010601030101010101" pitchFamily="2" charset="-122"/>
                <a:ea typeface="FZHei-B01S" panose="02010601030101010101" pitchFamily="2" charset="-122"/>
                <a:sym typeface="FZHei-B01S" panose="02010601030101010101" pitchFamily="2" charset="-122"/>
              </a:rPr>
              <a:t>点击添加文本 点击添加文本    </a:t>
            </a:r>
            <a:endParaRPr lang="en-US" altLang="zh-CN" sz="1600" kern="0" dirty="0">
              <a:solidFill>
                <a:schemeClr val="tx1">
                  <a:lumMod val="85000"/>
                  <a:lumOff val="15000"/>
                </a:schemeClr>
              </a:solidFill>
              <a:latin typeface="FZHei-B01S" panose="02010601030101010101" pitchFamily="2" charset="-122"/>
              <a:ea typeface="FZHei-B01S" panose="02010601030101010101" pitchFamily="2" charset="-122"/>
              <a:sym typeface="FZHei-B01S" panose="02010601030101010101" pitchFamily="2" charset="-122"/>
            </a:endParaRPr>
          </a:p>
          <a:p>
            <a:pPr marL="171450" indent="-171450" eaLnBrk="1" hangingPunct="1">
              <a:buFont typeface="Arial" panose="020B0604020202020204" pitchFamily="34" charset="0"/>
              <a:buChar char="•"/>
              <a:defRPr/>
            </a:pPr>
            <a:r>
              <a:rPr lang="zh-CN" altLang="en-US" sz="1600" kern="0" dirty="0">
                <a:solidFill>
                  <a:schemeClr val="tx1">
                    <a:lumMod val="85000"/>
                    <a:lumOff val="15000"/>
                  </a:schemeClr>
                </a:solidFill>
                <a:latin typeface="FZHei-B01S" panose="02010601030101010101" pitchFamily="2" charset="-122"/>
                <a:ea typeface="FZHei-B01S" panose="02010601030101010101" pitchFamily="2" charset="-122"/>
                <a:sym typeface="FZHei-B01S" panose="02010601030101010101" pitchFamily="2" charset="-122"/>
              </a:rPr>
              <a:t>点击添加文本点击添加文本    </a:t>
            </a:r>
            <a:endParaRPr lang="en-US" altLang="zh-CN" sz="1600" kern="0" dirty="0">
              <a:solidFill>
                <a:schemeClr val="tx1">
                  <a:lumMod val="85000"/>
                  <a:lumOff val="15000"/>
                </a:schemeClr>
              </a:solidFill>
              <a:latin typeface="FZHei-B01S" panose="02010601030101010101" pitchFamily="2" charset="-122"/>
              <a:ea typeface="FZHei-B01S" panose="02010601030101010101" pitchFamily="2" charset="-122"/>
              <a:sym typeface="FZHei-B01S" panose="02010601030101010101" pitchFamily="2" charset="-122"/>
            </a:endParaRPr>
          </a:p>
          <a:p>
            <a:pPr marL="171450" indent="-171450" eaLnBrk="1" hangingPunct="1">
              <a:buFont typeface="Arial" panose="020B0604020202020204" pitchFamily="34" charset="0"/>
              <a:buChar char="•"/>
              <a:defRPr/>
            </a:pPr>
            <a:r>
              <a:rPr lang="zh-CN" altLang="en-US" sz="1600" kern="0" dirty="0">
                <a:solidFill>
                  <a:schemeClr val="tx1">
                    <a:lumMod val="85000"/>
                    <a:lumOff val="15000"/>
                  </a:schemeClr>
                </a:solidFill>
                <a:latin typeface="FZHei-B01S" panose="02010601030101010101" pitchFamily="2" charset="-122"/>
                <a:ea typeface="FZHei-B01S" panose="02010601030101010101" pitchFamily="2" charset="-122"/>
                <a:sym typeface="FZHei-B01S" panose="02010601030101010101" pitchFamily="2" charset="-122"/>
              </a:rPr>
              <a:t>点击添加文本点击添加文本   </a:t>
            </a:r>
            <a:endParaRPr lang="en-US" altLang="zh-CN" sz="1600" kern="0" dirty="0">
              <a:solidFill>
                <a:schemeClr val="tx1">
                  <a:lumMod val="85000"/>
                  <a:lumOff val="15000"/>
                </a:schemeClr>
              </a:solidFill>
              <a:latin typeface="FZHei-B01S" panose="02010601030101010101" pitchFamily="2" charset="-122"/>
              <a:ea typeface="FZHei-B01S" panose="02010601030101010101" pitchFamily="2" charset="-122"/>
              <a:sym typeface="FZHei-B01S" panose="02010601030101010101" pitchFamily="2" charset="-122"/>
            </a:endParaRPr>
          </a:p>
          <a:p>
            <a:pPr indent="0" eaLnBrk="1" hangingPunct="1">
              <a:buFont typeface="Arial" panose="020B0604020202020204" pitchFamily="34" charset="0"/>
              <a:buNone/>
              <a:defRPr/>
            </a:pPr>
            <a:endParaRPr lang="en-US" altLang="zh-CN" sz="1600" kern="0" dirty="0">
              <a:solidFill>
                <a:schemeClr val="tx1">
                  <a:lumMod val="85000"/>
                  <a:lumOff val="15000"/>
                </a:schemeClr>
              </a:solidFill>
              <a:latin typeface="FZHei-B01S" panose="02010601030101010101" pitchFamily="2" charset="-122"/>
              <a:ea typeface="FZHei-B01S" panose="02010601030101010101" pitchFamily="2" charset="-122"/>
              <a:sym typeface="FZHei-B01S" panose="02010601030101010101" pitchFamily="2" charset="-122"/>
            </a:endParaRPr>
          </a:p>
          <a:p>
            <a:pPr marL="171450" indent="-171450" eaLnBrk="1" hangingPunct="1">
              <a:buFont typeface="Arial" panose="020B0604020202020204" pitchFamily="34" charset="0"/>
              <a:buChar char="•"/>
              <a:defRPr/>
            </a:pPr>
            <a:endParaRPr lang="en-US" altLang="zh-CN" sz="1600" kern="0" dirty="0">
              <a:solidFill>
                <a:schemeClr val="tx1">
                  <a:lumMod val="85000"/>
                  <a:lumOff val="15000"/>
                </a:schemeClr>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12" name="TextBox 11"/>
          <p:cNvSpPr txBox="1">
            <a:spLocks noChangeArrowheads="1"/>
          </p:cNvSpPr>
          <p:nvPr/>
        </p:nvSpPr>
        <p:spPr bwMode="auto">
          <a:xfrm flipH="1">
            <a:off x="7125297" y="3419184"/>
            <a:ext cx="3017520" cy="583565"/>
          </a:xfrm>
          <a:prstGeom prst="rect">
            <a:avLst/>
          </a:prstGeom>
          <a:noFill/>
          <a:ln>
            <a:noFill/>
          </a:ln>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171450" indent="-171450" eaLnBrk="1" hangingPunct="1">
              <a:buFont typeface="Arial" panose="020B0604020202020204" pitchFamily="34" charset="0"/>
              <a:buChar char="•"/>
              <a:defRPr/>
            </a:pPr>
            <a:r>
              <a:rPr lang="zh-CN" altLang="en-US" sz="1600" kern="0" dirty="0">
                <a:solidFill>
                  <a:schemeClr val="tx1">
                    <a:lumMod val="85000"/>
                    <a:lumOff val="15000"/>
                  </a:schemeClr>
                </a:solidFill>
                <a:latin typeface="FZHei-B01S" panose="02010601030101010101" pitchFamily="2" charset="-122"/>
                <a:ea typeface="FZHei-B01S" panose="02010601030101010101" pitchFamily="2" charset="-122"/>
                <a:sym typeface="FZHei-B01S" panose="02010601030101010101" pitchFamily="2" charset="-122"/>
              </a:rPr>
              <a:t>点击添加文本 点击添加文本    </a:t>
            </a:r>
            <a:endParaRPr lang="en-US" altLang="zh-CN" sz="1600" kern="0" dirty="0">
              <a:solidFill>
                <a:schemeClr val="tx1">
                  <a:lumMod val="85000"/>
                  <a:lumOff val="15000"/>
                </a:schemeClr>
              </a:solidFill>
              <a:latin typeface="FZHei-B01S" panose="02010601030101010101" pitchFamily="2" charset="-122"/>
              <a:ea typeface="FZHei-B01S" panose="02010601030101010101" pitchFamily="2" charset="-122"/>
              <a:sym typeface="FZHei-B01S" panose="02010601030101010101" pitchFamily="2" charset="-122"/>
            </a:endParaRPr>
          </a:p>
          <a:p>
            <a:pPr marL="171450" indent="-171450" eaLnBrk="1" hangingPunct="1">
              <a:buFont typeface="Arial" panose="020B0604020202020204" pitchFamily="34" charset="0"/>
              <a:buChar char="•"/>
              <a:defRPr/>
            </a:pPr>
            <a:r>
              <a:rPr lang="zh-CN" altLang="en-US" sz="1600" kern="0" dirty="0">
                <a:solidFill>
                  <a:schemeClr val="tx1">
                    <a:lumMod val="85000"/>
                    <a:lumOff val="15000"/>
                  </a:schemeClr>
                </a:solidFill>
                <a:latin typeface="FZHei-B01S" panose="02010601030101010101" pitchFamily="2" charset="-122"/>
                <a:ea typeface="FZHei-B01S" panose="02010601030101010101" pitchFamily="2" charset="-122"/>
                <a:sym typeface="FZHei-B01S" panose="02010601030101010101" pitchFamily="2" charset="-122"/>
              </a:rPr>
              <a:t>点击添加文本点击添加文本    </a:t>
            </a:r>
            <a:endParaRPr lang="en-US" altLang="zh-CN" sz="1600" kern="0" dirty="0">
              <a:solidFill>
                <a:schemeClr val="tx1">
                  <a:lumMod val="85000"/>
                  <a:lumOff val="15000"/>
                </a:schemeClr>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13" name="TextBox 11"/>
          <p:cNvSpPr txBox="1">
            <a:spLocks noChangeArrowheads="1"/>
          </p:cNvSpPr>
          <p:nvPr/>
        </p:nvSpPr>
        <p:spPr bwMode="auto">
          <a:xfrm flipH="1">
            <a:off x="7125297" y="4333267"/>
            <a:ext cx="3017520" cy="1322070"/>
          </a:xfrm>
          <a:prstGeom prst="rect">
            <a:avLst/>
          </a:prstGeom>
          <a:noFill/>
          <a:ln>
            <a:noFill/>
          </a:ln>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171450" indent="-171450" eaLnBrk="1" hangingPunct="1">
              <a:buFont typeface="Arial" panose="020B0604020202020204" pitchFamily="34" charset="0"/>
              <a:buChar char="•"/>
              <a:defRPr/>
            </a:pPr>
            <a:r>
              <a:rPr lang="zh-CN" altLang="en-US" sz="1600" kern="0" dirty="0">
                <a:solidFill>
                  <a:schemeClr val="tx1">
                    <a:lumMod val="85000"/>
                    <a:lumOff val="15000"/>
                  </a:schemeClr>
                </a:solidFill>
                <a:latin typeface="FZHei-B01S" panose="02010601030101010101" pitchFamily="2" charset="-122"/>
                <a:ea typeface="FZHei-B01S" panose="02010601030101010101" pitchFamily="2" charset="-122"/>
                <a:sym typeface="FZHei-B01S" panose="02010601030101010101" pitchFamily="2" charset="-122"/>
              </a:rPr>
              <a:t>点击添加文本 点击添加文本    </a:t>
            </a:r>
            <a:endParaRPr lang="en-US" altLang="zh-CN" sz="1600" kern="0" dirty="0">
              <a:solidFill>
                <a:schemeClr val="tx1">
                  <a:lumMod val="85000"/>
                  <a:lumOff val="15000"/>
                </a:schemeClr>
              </a:solidFill>
              <a:latin typeface="FZHei-B01S" panose="02010601030101010101" pitchFamily="2" charset="-122"/>
              <a:ea typeface="FZHei-B01S" panose="02010601030101010101" pitchFamily="2" charset="-122"/>
              <a:sym typeface="FZHei-B01S" panose="02010601030101010101" pitchFamily="2" charset="-122"/>
            </a:endParaRPr>
          </a:p>
          <a:p>
            <a:pPr marL="171450" indent="-171450" eaLnBrk="1" hangingPunct="1">
              <a:buFont typeface="Arial" panose="020B0604020202020204" pitchFamily="34" charset="0"/>
              <a:buChar char="•"/>
              <a:defRPr/>
            </a:pPr>
            <a:r>
              <a:rPr lang="zh-CN" altLang="en-US" sz="1600" kern="0" dirty="0">
                <a:solidFill>
                  <a:schemeClr val="tx1">
                    <a:lumMod val="85000"/>
                    <a:lumOff val="15000"/>
                  </a:schemeClr>
                </a:solidFill>
                <a:latin typeface="FZHei-B01S" panose="02010601030101010101" pitchFamily="2" charset="-122"/>
                <a:ea typeface="FZHei-B01S" panose="02010601030101010101" pitchFamily="2" charset="-122"/>
                <a:sym typeface="FZHei-B01S" panose="02010601030101010101" pitchFamily="2" charset="-122"/>
              </a:rPr>
              <a:t>点击添加文本点击添加文本    </a:t>
            </a:r>
            <a:endParaRPr lang="en-US" altLang="zh-CN" sz="1600" kern="0" dirty="0">
              <a:solidFill>
                <a:schemeClr val="tx1">
                  <a:lumMod val="85000"/>
                  <a:lumOff val="15000"/>
                </a:schemeClr>
              </a:solidFill>
              <a:latin typeface="FZHei-B01S" panose="02010601030101010101" pitchFamily="2" charset="-122"/>
              <a:ea typeface="FZHei-B01S" panose="02010601030101010101" pitchFamily="2" charset="-122"/>
              <a:sym typeface="FZHei-B01S" panose="02010601030101010101" pitchFamily="2" charset="-122"/>
            </a:endParaRPr>
          </a:p>
          <a:p>
            <a:pPr marL="171450" indent="-171450" eaLnBrk="1" hangingPunct="1">
              <a:buFont typeface="Arial" panose="020B0604020202020204" pitchFamily="34" charset="0"/>
              <a:buChar char="•"/>
              <a:defRPr/>
            </a:pPr>
            <a:r>
              <a:rPr lang="zh-CN" altLang="en-US" sz="1600" kern="0" dirty="0">
                <a:solidFill>
                  <a:schemeClr val="tx1">
                    <a:lumMod val="85000"/>
                    <a:lumOff val="15000"/>
                  </a:schemeClr>
                </a:solidFill>
                <a:latin typeface="FZHei-B01S" panose="02010601030101010101" pitchFamily="2" charset="-122"/>
                <a:ea typeface="FZHei-B01S" panose="02010601030101010101" pitchFamily="2" charset="-122"/>
                <a:sym typeface="FZHei-B01S" panose="02010601030101010101" pitchFamily="2" charset="-122"/>
              </a:rPr>
              <a:t>点击添加文本点击添加文本   </a:t>
            </a:r>
            <a:endParaRPr lang="en-US" altLang="zh-CN" sz="1600" kern="0" dirty="0">
              <a:solidFill>
                <a:schemeClr val="tx1">
                  <a:lumMod val="85000"/>
                  <a:lumOff val="15000"/>
                </a:schemeClr>
              </a:solidFill>
              <a:latin typeface="FZHei-B01S" panose="02010601030101010101" pitchFamily="2" charset="-122"/>
              <a:ea typeface="FZHei-B01S" panose="02010601030101010101" pitchFamily="2" charset="-122"/>
              <a:sym typeface="FZHei-B01S" panose="02010601030101010101" pitchFamily="2" charset="-122"/>
            </a:endParaRPr>
          </a:p>
          <a:p>
            <a:pPr indent="0" eaLnBrk="1" hangingPunct="1">
              <a:buFont typeface="Arial" panose="020B0604020202020204" pitchFamily="34" charset="0"/>
              <a:buNone/>
              <a:defRPr/>
            </a:pPr>
            <a:endParaRPr lang="en-US" altLang="zh-CN" sz="1600" kern="0" dirty="0">
              <a:solidFill>
                <a:schemeClr val="tx1">
                  <a:lumMod val="85000"/>
                  <a:lumOff val="15000"/>
                </a:schemeClr>
              </a:solidFill>
              <a:latin typeface="FZHei-B01S" panose="02010601030101010101" pitchFamily="2" charset="-122"/>
              <a:ea typeface="FZHei-B01S" panose="02010601030101010101" pitchFamily="2" charset="-122"/>
              <a:sym typeface="FZHei-B01S" panose="02010601030101010101" pitchFamily="2" charset="-122"/>
            </a:endParaRPr>
          </a:p>
          <a:p>
            <a:pPr marL="171450" indent="-171450" eaLnBrk="1" hangingPunct="1">
              <a:buFont typeface="Arial" panose="020B0604020202020204" pitchFamily="34" charset="0"/>
              <a:buChar char="•"/>
              <a:defRPr/>
            </a:pPr>
            <a:endParaRPr lang="en-US" altLang="zh-CN" sz="1600" kern="0" dirty="0">
              <a:solidFill>
                <a:schemeClr val="tx1">
                  <a:lumMod val="85000"/>
                  <a:lumOff val="15000"/>
                </a:schemeClr>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14" name="矩形 13"/>
          <p:cNvSpPr/>
          <p:nvPr/>
        </p:nvSpPr>
        <p:spPr>
          <a:xfrm>
            <a:off x="1614884" y="3328860"/>
            <a:ext cx="4766043" cy="4572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85000"/>
                  <a:lumOff val="15000"/>
                </a:schemeClr>
              </a:solidFill>
              <a:latin typeface="FZHei-B01S" panose="02010601030101010101" pitchFamily="2" charset="-122"/>
              <a:ea typeface="FZHei-B01S" panose="02010601030101010101" pitchFamily="2" charset="-122"/>
              <a:sym typeface="FZHei-B01S" panose="02010601030101010101" pitchFamily="2" charset="-122"/>
            </a:endParaRPr>
          </a:p>
        </p:txBody>
      </p:sp>
      <p:grpSp>
        <p:nvGrpSpPr>
          <p:cNvPr id="8" name="组合 7"/>
          <p:cNvGrpSpPr/>
          <p:nvPr/>
        </p:nvGrpSpPr>
        <p:grpSpPr>
          <a:xfrm>
            <a:off x="179991" y="338466"/>
            <a:ext cx="3254570" cy="563794"/>
            <a:chOff x="744342" y="709010"/>
            <a:chExt cx="3255323" cy="563925"/>
          </a:xfrm>
        </p:grpSpPr>
        <p:sp>
          <p:nvSpPr>
            <p:cNvPr id="9" name="TextBox 8"/>
            <p:cNvSpPr txBox="1">
              <a:spLocks noChangeArrowheads="1"/>
            </p:cNvSpPr>
            <p:nvPr/>
          </p:nvSpPr>
          <p:spPr bwMode="auto">
            <a:xfrm>
              <a:off x="744342" y="709010"/>
              <a:ext cx="3255323"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p>
              <a:pPr algn="ctr" eaLnBrk="1" hangingPunct="1"/>
              <a:r>
                <a:rPr lang="zh-CN" altLang="en-US" sz="3200" dirty="0">
                  <a:solidFill>
                    <a:schemeClr val="accent2"/>
                  </a:solidFill>
                  <a:latin typeface="FZHei-B01S" panose="02010601030101010101" pitchFamily="2" charset="-122"/>
                  <a:ea typeface="FZHei-B01S" panose="02010601030101010101" pitchFamily="2" charset="-122"/>
                  <a:sym typeface="FZHei-B01S" panose="02010601030101010101" pitchFamily="2" charset="-122"/>
                </a:rPr>
                <a:t>加入标题描述</a:t>
              </a:r>
              <a:endParaRPr lang="zh-CN" altLang="en-US" sz="3200" dirty="0">
                <a:solidFill>
                  <a:schemeClr val="accent2"/>
                </a:solidFill>
                <a:latin typeface="FZHei-B01S" panose="02010601030101010101" pitchFamily="2" charset="-122"/>
                <a:ea typeface="FZHei-B01S" panose="02010601030101010101" pitchFamily="2" charset="-122"/>
                <a:sym typeface="FZHei-B01S" panose="02010601030101010101" pitchFamily="2" charset="-122"/>
              </a:endParaRPr>
            </a:p>
          </p:txBody>
        </p:sp>
        <p:cxnSp>
          <p:nvCxnSpPr>
            <p:cNvPr id="10" name="直接连接符 9"/>
            <p:cNvCxnSpPr/>
            <p:nvPr/>
          </p:nvCxnSpPr>
          <p:spPr>
            <a:xfrm>
              <a:off x="881512" y="1272935"/>
              <a:ext cx="2846717"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grpSp>
    </p:spTree>
  </p:cSld>
  <p:clrMapOvr>
    <a:masterClrMapping/>
  </p:clrMapOvr>
  <mc:AlternateContent xmlns:mc="http://schemas.openxmlformats.org/markup-compatibility/2006">
    <mc:Choice xmlns:p14="http://schemas.microsoft.com/office/powerpoint/2010/main" Requires="p14">
      <p:transition spd="slow" p14:dur="1250" advClick="0" advTm="0">
        <p:push dir="u"/>
      </p:transition>
    </mc:Choice>
    <mc:Fallback>
      <p:transition spd="slow" advClick="0" advTm="0">
        <p:push dir="u"/>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fade">
                                      <p:cBhvr>
                                        <p:cTn id="11" dur="500"/>
                                        <p:tgtEl>
                                          <p:spTgt spid="11"/>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12"/>
                                        </p:tgtEl>
                                        <p:attrNameLst>
                                          <p:attrName>style.visibility</p:attrName>
                                        </p:attrNameLst>
                                      </p:cBhvr>
                                      <p:to>
                                        <p:strVal val="visible"/>
                                      </p:to>
                                    </p:set>
                                    <p:animEffect transition="in" filter="fade">
                                      <p:cBhvr>
                                        <p:cTn id="15" dur="500"/>
                                        <p:tgtEl>
                                          <p:spTgt spid="12"/>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13"/>
                                        </p:tgtEl>
                                        <p:attrNameLst>
                                          <p:attrName>style.visibility</p:attrName>
                                        </p:attrNameLst>
                                      </p:cBhvr>
                                      <p:to>
                                        <p:strVal val="visible"/>
                                      </p:to>
                                    </p:set>
                                    <p:animEffect transition="in" filter="fade">
                                      <p:cBhvr>
                                        <p:cTn id="19" dur="500"/>
                                        <p:tgtEl>
                                          <p:spTgt spid="13"/>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14"/>
                                        </p:tgtEl>
                                        <p:attrNameLst>
                                          <p:attrName>style.visibility</p:attrName>
                                        </p:attrNameLst>
                                      </p:cBhvr>
                                      <p:to>
                                        <p:strVal val="visible"/>
                                      </p:to>
                                    </p:set>
                                    <p:animEffect transition="in" filter="fade">
                                      <p:cBhvr>
                                        <p:cTn id="23" dur="500"/>
                                        <p:tgtEl>
                                          <p:spTgt spid="14"/>
                                        </p:tgtEl>
                                      </p:cBhvr>
                                    </p:animEffect>
                                  </p:childTnLst>
                                </p:cTn>
                              </p:par>
                              <p:par>
                                <p:cTn id="24" presetID="42" presetClass="entr" presetSubtype="0" fill="hold" nodeType="withEffect">
                                  <p:stCondLst>
                                    <p:cond delay="0"/>
                                  </p:stCondLst>
                                  <p:childTnLst>
                                    <p:set>
                                      <p:cBhvr>
                                        <p:cTn id="25" dur="1" fill="hold">
                                          <p:stCondLst>
                                            <p:cond delay="0"/>
                                          </p:stCondLst>
                                        </p:cTn>
                                        <p:tgtEl>
                                          <p:spTgt spid="8"/>
                                        </p:tgtEl>
                                        <p:attrNameLst>
                                          <p:attrName>style.visibility</p:attrName>
                                        </p:attrNameLst>
                                      </p:cBhvr>
                                      <p:to>
                                        <p:strVal val="visible"/>
                                      </p:to>
                                    </p:set>
                                    <p:animEffect transition="in" filter="fade">
                                      <p:cBhvr>
                                        <p:cTn id="26" dur="500"/>
                                        <p:tgtEl>
                                          <p:spTgt spid="8"/>
                                        </p:tgtEl>
                                      </p:cBhvr>
                                    </p:animEffect>
                                    <p:anim calcmode="lin" valueType="num">
                                      <p:cBhvr>
                                        <p:cTn id="27" dur="500" fill="hold"/>
                                        <p:tgtEl>
                                          <p:spTgt spid="8"/>
                                        </p:tgtEl>
                                        <p:attrNameLst>
                                          <p:attrName>ppt_x</p:attrName>
                                        </p:attrNameLst>
                                      </p:cBhvr>
                                      <p:tavLst>
                                        <p:tav tm="0">
                                          <p:val>
                                            <p:strVal val="#ppt_x"/>
                                          </p:val>
                                        </p:tav>
                                        <p:tav tm="100000">
                                          <p:val>
                                            <p:strVal val="#ppt_x"/>
                                          </p:val>
                                        </p:tav>
                                      </p:tavLst>
                                    </p:anim>
                                    <p:anim calcmode="lin" valueType="num">
                                      <p:cBhvr>
                                        <p:cTn id="28" dur="5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P spid="13" grpId="0"/>
      <p:bldP spid="14"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6"/>
          <p:cNvSpPr/>
          <p:nvPr/>
        </p:nvSpPr>
        <p:spPr bwMode="auto">
          <a:xfrm>
            <a:off x="2816070" y="5735190"/>
            <a:ext cx="1271092" cy="854449"/>
          </a:xfrm>
          <a:custGeom>
            <a:avLst/>
            <a:gdLst>
              <a:gd name="T0" fmla="*/ 0 w 1113"/>
              <a:gd name="T1" fmla="*/ 0 h 757"/>
              <a:gd name="T2" fmla="*/ 1113 w 1113"/>
              <a:gd name="T3" fmla="*/ 0 h 757"/>
              <a:gd name="T4" fmla="*/ 1113 w 1113"/>
              <a:gd name="T5" fmla="*/ 685 h 757"/>
              <a:gd name="T6" fmla="*/ 249 w 1113"/>
              <a:gd name="T7" fmla="*/ 685 h 757"/>
              <a:gd name="T8" fmla="*/ 177 w 1113"/>
              <a:gd name="T9" fmla="*/ 757 h 757"/>
              <a:gd name="T10" fmla="*/ 105 w 1113"/>
              <a:gd name="T11" fmla="*/ 685 h 757"/>
              <a:gd name="T12" fmla="*/ 0 w 1113"/>
              <a:gd name="T13" fmla="*/ 685 h 757"/>
              <a:gd name="T14" fmla="*/ 0 w 1113"/>
              <a:gd name="T15" fmla="*/ 0 h 75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13" h="757">
                <a:moveTo>
                  <a:pt x="0" y="0"/>
                </a:moveTo>
                <a:lnTo>
                  <a:pt x="1113" y="0"/>
                </a:lnTo>
                <a:lnTo>
                  <a:pt x="1113" y="685"/>
                </a:lnTo>
                <a:lnTo>
                  <a:pt x="249" y="685"/>
                </a:lnTo>
                <a:lnTo>
                  <a:pt x="177" y="757"/>
                </a:lnTo>
                <a:lnTo>
                  <a:pt x="105" y="685"/>
                </a:lnTo>
                <a:lnTo>
                  <a:pt x="0" y="685"/>
                </a:lnTo>
                <a:lnTo>
                  <a:pt x="0" y="0"/>
                </a:lnTo>
                <a:close/>
              </a:path>
            </a:pathLst>
          </a:custGeom>
          <a:solidFill>
            <a:schemeClr val="accent3"/>
          </a:solidFill>
          <a:ln w="57150">
            <a:solidFill>
              <a:schemeClr val="bg1"/>
            </a:solidFill>
          </a:ln>
          <a:effectLst>
            <a:innerShdw blurRad="63500" dist="50800" dir="13500000">
              <a:prstClr val="black">
                <a:alpha val="50000"/>
              </a:prstClr>
            </a:innerShdw>
          </a:effectLst>
        </p:spPr>
        <p:txBody>
          <a:bodyPr vert="horz" wrap="square" lIns="90991" tIns="45495" rIns="90991" bIns="45495" numCol="1" anchor="t" anchorCtr="0" compatLnSpc="1"/>
          <a:lstStyle/>
          <a:p>
            <a:pPr defTabSz="1213485"/>
            <a:endParaRPr lang="zh-CN" altLang="en-US" sz="2005">
              <a:solidFill>
                <a:prstClr val="black"/>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3" name="Freeform 8"/>
          <p:cNvSpPr/>
          <p:nvPr/>
        </p:nvSpPr>
        <p:spPr bwMode="auto">
          <a:xfrm>
            <a:off x="1544978" y="1081098"/>
            <a:ext cx="3864053" cy="4518396"/>
          </a:xfrm>
          <a:custGeom>
            <a:avLst/>
            <a:gdLst>
              <a:gd name="T0" fmla="*/ 133 w 3381"/>
              <a:gd name="T1" fmla="*/ 2348 h 3999"/>
              <a:gd name="T2" fmla="*/ 0 w 3381"/>
              <a:gd name="T3" fmla="*/ 1703 h 3999"/>
              <a:gd name="T4" fmla="*/ 282 w 3381"/>
              <a:gd name="T5" fmla="*/ 767 h 3999"/>
              <a:gd name="T6" fmla="*/ 1039 w 3381"/>
              <a:gd name="T7" fmla="*/ 133 h 3999"/>
              <a:gd name="T8" fmla="*/ 1689 w 3381"/>
              <a:gd name="T9" fmla="*/ 0 h 3999"/>
              <a:gd name="T10" fmla="*/ 2885 w 3381"/>
              <a:gd name="T11" fmla="*/ 495 h 3999"/>
              <a:gd name="T12" fmla="*/ 3381 w 3381"/>
              <a:gd name="T13" fmla="*/ 1691 h 3999"/>
              <a:gd name="T14" fmla="*/ 3097 w 3381"/>
              <a:gd name="T15" fmla="*/ 2624 h 3999"/>
              <a:gd name="T16" fmla="*/ 2346 w 3381"/>
              <a:gd name="T17" fmla="*/ 3248 h 3999"/>
              <a:gd name="T18" fmla="*/ 2281 w 3381"/>
              <a:gd name="T19" fmla="*/ 3304 h 3999"/>
              <a:gd name="T20" fmla="*/ 2256 w 3381"/>
              <a:gd name="T21" fmla="*/ 3388 h 3999"/>
              <a:gd name="T22" fmla="*/ 2256 w 3381"/>
              <a:gd name="T23" fmla="*/ 3718 h 3999"/>
              <a:gd name="T24" fmla="*/ 1699 w 3381"/>
              <a:gd name="T25" fmla="*/ 3999 h 3999"/>
              <a:gd name="T26" fmla="*/ 1142 w 3381"/>
              <a:gd name="T27" fmla="*/ 3718 h 3999"/>
              <a:gd name="T28" fmla="*/ 1142 w 3381"/>
              <a:gd name="T29" fmla="*/ 3388 h 3999"/>
              <a:gd name="T30" fmla="*/ 1354 w 3381"/>
              <a:gd name="T31" fmla="*/ 2691 h 3999"/>
              <a:gd name="T32" fmla="*/ 1916 w 3381"/>
              <a:gd name="T33" fmla="*/ 2226 h 3999"/>
              <a:gd name="T34" fmla="*/ 2171 w 3381"/>
              <a:gd name="T35" fmla="*/ 2011 h 3999"/>
              <a:gd name="T36" fmla="*/ 2267 w 3381"/>
              <a:gd name="T37" fmla="*/ 1691 h 3999"/>
              <a:gd name="T38" fmla="*/ 2098 w 3381"/>
              <a:gd name="T39" fmla="*/ 1283 h 3999"/>
              <a:gd name="T40" fmla="*/ 1689 w 3381"/>
              <a:gd name="T41" fmla="*/ 1113 h 3999"/>
              <a:gd name="T42" fmla="*/ 1469 w 3381"/>
              <a:gd name="T43" fmla="*/ 1155 h 3999"/>
              <a:gd name="T44" fmla="*/ 1212 w 3381"/>
              <a:gd name="T45" fmla="*/ 1375 h 3999"/>
              <a:gd name="T46" fmla="*/ 1113 w 3381"/>
              <a:gd name="T47" fmla="*/ 1703 h 3999"/>
              <a:gd name="T48" fmla="*/ 1155 w 3381"/>
              <a:gd name="T49" fmla="*/ 1918 h 3999"/>
              <a:gd name="T50" fmla="*/ 133 w 3381"/>
              <a:gd name="T51" fmla="*/ 2348 h 39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381" h="3999">
                <a:moveTo>
                  <a:pt x="133" y="2348"/>
                </a:moveTo>
                <a:cubicBezTo>
                  <a:pt x="42" y="2134"/>
                  <a:pt x="0" y="1915"/>
                  <a:pt x="0" y="1703"/>
                </a:cubicBezTo>
                <a:cubicBezTo>
                  <a:pt x="0" y="1368"/>
                  <a:pt x="102" y="1042"/>
                  <a:pt x="282" y="767"/>
                </a:cubicBezTo>
                <a:cubicBezTo>
                  <a:pt x="461" y="492"/>
                  <a:pt x="721" y="267"/>
                  <a:pt x="1039" y="133"/>
                </a:cubicBezTo>
                <a:cubicBezTo>
                  <a:pt x="1240" y="48"/>
                  <a:pt x="1459" y="0"/>
                  <a:pt x="1689" y="0"/>
                </a:cubicBezTo>
                <a:cubicBezTo>
                  <a:pt x="2156" y="0"/>
                  <a:pt x="2579" y="189"/>
                  <a:pt x="2885" y="495"/>
                </a:cubicBezTo>
                <a:cubicBezTo>
                  <a:pt x="3191" y="802"/>
                  <a:pt x="3381" y="1224"/>
                  <a:pt x="3381" y="1691"/>
                </a:cubicBezTo>
                <a:cubicBezTo>
                  <a:pt x="3381" y="2028"/>
                  <a:pt x="3278" y="2352"/>
                  <a:pt x="3097" y="2624"/>
                </a:cubicBezTo>
                <a:cubicBezTo>
                  <a:pt x="2918" y="2895"/>
                  <a:pt x="2659" y="3115"/>
                  <a:pt x="2346" y="3248"/>
                </a:cubicBezTo>
                <a:cubicBezTo>
                  <a:pt x="2320" y="3259"/>
                  <a:pt x="2298" y="3279"/>
                  <a:pt x="2281" y="3304"/>
                </a:cubicBezTo>
                <a:cubicBezTo>
                  <a:pt x="2265" y="3328"/>
                  <a:pt x="2256" y="3357"/>
                  <a:pt x="2256" y="3388"/>
                </a:cubicBezTo>
                <a:lnTo>
                  <a:pt x="2256" y="3718"/>
                </a:lnTo>
                <a:lnTo>
                  <a:pt x="1699" y="3999"/>
                </a:lnTo>
                <a:lnTo>
                  <a:pt x="1142" y="3718"/>
                </a:lnTo>
                <a:lnTo>
                  <a:pt x="1142" y="3388"/>
                </a:lnTo>
                <a:cubicBezTo>
                  <a:pt x="1142" y="3137"/>
                  <a:pt x="1219" y="2895"/>
                  <a:pt x="1354" y="2691"/>
                </a:cubicBezTo>
                <a:cubicBezTo>
                  <a:pt x="1488" y="2489"/>
                  <a:pt x="1681" y="2325"/>
                  <a:pt x="1916" y="2226"/>
                </a:cubicBezTo>
                <a:cubicBezTo>
                  <a:pt x="2020" y="2181"/>
                  <a:pt x="2108" y="2106"/>
                  <a:pt x="2171" y="2011"/>
                </a:cubicBezTo>
                <a:cubicBezTo>
                  <a:pt x="2232" y="1918"/>
                  <a:pt x="2267" y="1808"/>
                  <a:pt x="2267" y="1691"/>
                </a:cubicBezTo>
                <a:cubicBezTo>
                  <a:pt x="2267" y="1532"/>
                  <a:pt x="2203" y="1387"/>
                  <a:pt x="2098" y="1283"/>
                </a:cubicBezTo>
                <a:cubicBezTo>
                  <a:pt x="1993" y="1178"/>
                  <a:pt x="1849" y="1113"/>
                  <a:pt x="1689" y="1113"/>
                </a:cubicBezTo>
                <a:cubicBezTo>
                  <a:pt x="1606" y="1113"/>
                  <a:pt x="1532" y="1128"/>
                  <a:pt x="1469" y="1155"/>
                </a:cubicBezTo>
                <a:cubicBezTo>
                  <a:pt x="1365" y="1199"/>
                  <a:pt x="1276" y="1278"/>
                  <a:pt x="1212" y="1375"/>
                </a:cubicBezTo>
                <a:cubicBezTo>
                  <a:pt x="1149" y="1472"/>
                  <a:pt x="1113" y="1586"/>
                  <a:pt x="1113" y="1703"/>
                </a:cubicBezTo>
                <a:cubicBezTo>
                  <a:pt x="1113" y="1777"/>
                  <a:pt x="1127" y="1850"/>
                  <a:pt x="1155" y="1918"/>
                </a:cubicBezTo>
                <a:lnTo>
                  <a:pt x="133" y="2348"/>
                </a:lnTo>
                <a:close/>
              </a:path>
            </a:pathLst>
          </a:custGeom>
          <a:solidFill>
            <a:schemeClr val="accent4"/>
          </a:solidFill>
          <a:ln w="57150">
            <a:solidFill>
              <a:schemeClr val="bg1"/>
            </a:solidFill>
          </a:ln>
          <a:effectLst>
            <a:innerShdw blurRad="63500" dist="50800" dir="13500000">
              <a:prstClr val="black">
                <a:alpha val="50000"/>
              </a:prstClr>
            </a:innerShdw>
          </a:effectLst>
        </p:spPr>
        <p:txBody>
          <a:bodyPr vert="horz" wrap="square" lIns="90991" tIns="45495" rIns="90991" bIns="45495" numCol="1" anchor="t" anchorCtr="0" compatLnSpc="1"/>
          <a:lstStyle/>
          <a:p>
            <a:pPr defTabSz="1213485"/>
            <a:endParaRPr lang="zh-CN" altLang="en-US" sz="2005">
              <a:solidFill>
                <a:prstClr val="black"/>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4" name="Freeform 9"/>
          <p:cNvSpPr/>
          <p:nvPr/>
        </p:nvSpPr>
        <p:spPr bwMode="auto">
          <a:xfrm>
            <a:off x="2527259" y="1081099"/>
            <a:ext cx="2643743" cy="1632077"/>
          </a:xfrm>
          <a:custGeom>
            <a:avLst/>
            <a:gdLst>
              <a:gd name="T0" fmla="*/ 0 w 2313"/>
              <a:gd name="T1" fmla="*/ 221 h 1445"/>
              <a:gd name="T2" fmla="*/ 179 w 2313"/>
              <a:gd name="T3" fmla="*/ 133 h 1445"/>
              <a:gd name="T4" fmla="*/ 829 w 2313"/>
              <a:gd name="T5" fmla="*/ 0 h 1445"/>
              <a:gd name="T6" fmla="*/ 2025 w 2313"/>
              <a:gd name="T7" fmla="*/ 495 h 1445"/>
              <a:gd name="T8" fmla="*/ 2313 w 2313"/>
              <a:gd name="T9" fmla="*/ 879 h 1445"/>
              <a:gd name="T10" fmla="*/ 1353 w 2313"/>
              <a:gd name="T11" fmla="*/ 1445 h 1445"/>
              <a:gd name="T12" fmla="*/ 1238 w 2313"/>
              <a:gd name="T13" fmla="*/ 1283 h 1445"/>
              <a:gd name="T14" fmla="*/ 829 w 2313"/>
              <a:gd name="T15" fmla="*/ 1113 h 1445"/>
              <a:gd name="T16" fmla="*/ 609 w 2313"/>
              <a:gd name="T17" fmla="*/ 1155 h 1445"/>
              <a:gd name="T18" fmla="*/ 552 w 2313"/>
              <a:gd name="T19" fmla="*/ 1184 h 1445"/>
              <a:gd name="T20" fmla="*/ 0 w 2313"/>
              <a:gd name="T21" fmla="*/ 221 h 14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313" h="1445">
                <a:moveTo>
                  <a:pt x="0" y="221"/>
                </a:moveTo>
                <a:cubicBezTo>
                  <a:pt x="57" y="189"/>
                  <a:pt x="117" y="159"/>
                  <a:pt x="179" y="133"/>
                </a:cubicBezTo>
                <a:cubicBezTo>
                  <a:pt x="380" y="48"/>
                  <a:pt x="599" y="0"/>
                  <a:pt x="829" y="0"/>
                </a:cubicBezTo>
                <a:cubicBezTo>
                  <a:pt x="1296" y="0"/>
                  <a:pt x="1719" y="189"/>
                  <a:pt x="2025" y="495"/>
                </a:cubicBezTo>
                <a:cubicBezTo>
                  <a:pt x="2138" y="609"/>
                  <a:pt x="2236" y="738"/>
                  <a:pt x="2313" y="879"/>
                </a:cubicBezTo>
                <a:lnTo>
                  <a:pt x="1353" y="1445"/>
                </a:lnTo>
                <a:cubicBezTo>
                  <a:pt x="1324" y="1385"/>
                  <a:pt x="1285" y="1330"/>
                  <a:pt x="1238" y="1283"/>
                </a:cubicBezTo>
                <a:cubicBezTo>
                  <a:pt x="1133" y="1178"/>
                  <a:pt x="989" y="1113"/>
                  <a:pt x="829" y="1113"/>
                </a:cubicBezTo>
                <a:cubicBezTo>
                  <a:pt x="746" y="1113"/>
                  <a:pt x="672" y="1128"/>
                  <a:pt x="609" y="1155"/>
                </a:cubicBezTo>
                <a:cubicBezTo>
                  <a:pt x="590" y="1163"/>
                  <a:pt x="570" y="1173"/>
                  <a:pt x="552" y="1184"/>
                </a:cubicBezTo>
                <a:lnTo>
                  <a:pt x="0" y="221"/>
                </a:lnTo>
                <a:close/>
              </a:path>
            </a:pathLst>
          </a:custGeom>
          <a:solidFill>
            <a:schemeClr val="accent1"/>
          </a:solidFill>
          <a:ln w="57150">
            <a:solidFill>
              <a:schemeClr val="bg1"/>
            </a:solidFill>
          </a:ln>
          <a:effectLst>
            <a:innerShdw blurRad="63500" dist="50800" dir="13500000">
              <a:prstClr val="black">
                <a:alpha val="50000"/>
              </a:prstClr>
            </a:innerShdw>
          </a:effectLst>
        </p:spPr>
        <p:txBody>
          <a:bodyPr vert="horz" wrap="square" lIns="90991" tIns="45495" rIns="90991" bIns="45495" numCol="1" anchor="t" anchorCtr="0" compatLnSpc="1"/>
          <a:lstStyle/>
          <a:p>
            <a:pPr defTabSz="1213485"/>
            <a:endParaRPr lang="zh-CN" altLang="en-US" sz="2005">
              <a:solidFill>
                <a:prstClr val="black"/>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5" name="Freeform 10"/>
          <p:cNvSpPr/>
          <p:nvPr/>
        </p:nvSpPr>
        <p:spPr bwMode="auto">
          <a:xfrm>
            <a:off x="3920539" y="2006098"/>
            <a:ext cx="1488495" cy="2357969"/>
          </a:xfrm>
          <a:custGeom>
            <a:avLst/>
            <a:gdLst>
              <a:gd name="T0" fmla="*/ 1061 w 1303"/>
              <a:gd name="T1" fmla="*/ 0 h 2087"/>
              <a:gd name="T2" fmla="*/ 1303 w 1303"/>
              <a:gd name="T3" fmla="*/ 872 h 2087"/>
              <a:gd name="T4" fmla="*/ 1019 w 1303"/>
              <a:gd name="T5" fmla="*/ 1805 h 2087"/>
              <a:gd name="T6" fmla="*/ 785 w 1303"/>
              <a:gd name="T7" fmla="*/ 2087 h 2087"/>
              <a:gd name="T8" fmla="*/ 0 w 1303"/>
              <a:gd name="T9" fmla="*/ 1301 h 2087"/>
              <a:gd name="T10" fmla="*/ 93 w 1303"/>
              <a:gd name="T11" fmla="*/ 1192 h 2087"/>
              <a:gd name="T12" fmla="*/ 189 w 1303"/>
              <a:gd name="T13" fmla="*/ 872 h 2087"/>
              <a:gd name="T14" fmla="*/ 101 w 1303"/>
              <a:gd name="T15" fmla="*/ 566 h 2087"/>
              <a:gd name="T16" fmla="*/ 1061 w 1303"/>
              <a:gd name="T17" fmla="*/ 0 h 20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03" h="2087">
                <a:moveTo>
                  <a:pt x="1061" y="0"/>
                </a:moveTo>
                <a:cubicBezTo>
                  <a:pt x="1214" y="255"/>
                  <a:pt x="1303" y="553"/>
                  <a:pt x="1303" y="872"/>
                </a:cubicBezTo>
                <a:cubicBezTo>
                  <a:pt x="1303" y="1209"/>
                  <a:pt x="1200" y="1533"/>
                  <a:pt x="1019" y="1805"/>
                </a:cubicBezTo>
                <a:cubicBezTo>
                  <a:pt x="952" y="1907"/>
                  <a:pt x="874" y="2001"/>
                  <a:pt x="785" y="2087"/>
                </a:cubicBezTo>
                <a:lnTo>
                  <a:pt x="0" y="1301"/>
                </a:lnTo>
                <a:cubicBezTo>
                  <a:pt x="35" y="1269"/>
                  <a:pt x="66" y="1232"/>
                  <a:pt x="93" y="1192"/>
                </a:cubicBezTo>
                <a:cubicBezTo>
                  <a:pt x="154" y="1099"/>
                  <a:pt x="189" y="989"/>
                  <a:pt x="189" y="872"/>
                </a:cubicBezTo>
                <a:cubicBezTo>
                  <a:pt x="189" y="760"/>
                  <a:pt x="157" y="655"/>
                  <a:pt x="101" y="566"/>
                </a:cubicBezTo>
                <a:lnTo>
                  <a:pt x="1061" y="0"/>
                </a:lnTo>
                <a:close/>
              </a:path>
            </a:pathLst>
          </a:custGeom>
          <a:solidFill>
            <a:schemeClr val="accent2"/>
          </a:solidFill>
          <a:ln w="57150">
            <a:solidFill>
              <a:schemeClr val="bg1"/>
            </a:solidFill>
          </a:ln>
          <a:effectLst>
            <a:innerShdw blurRad="63500" dist="50800" dir="13500000">
              <a:prstClr val="black">
                <a:alpha val="50000"/>
              </a:prstClr>
            </a:innerShdw>
          </a:effectLst>
        </p:spPr>
        <p:txBody>
          <a:bodyPr vert="horz" wrap="square" lIns="90991" tIns="45495" rIns="90991" bIns="45495" numCol="1" anchor="t" anchorCtr="0" compatLnSpc="1"/>
          <a:lstStyle/>
          <a:p>
            <a:pPr defTabSz="1213485"/>
            <a:endParaRPr lang="zh-CN" altLang="en-US" sz="2005">
              <a:solidFill>
                <a:prstClr val="black"/>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6" name="Freeform 11"/>
          <p:cNvSpPr/>
          <p:nvPr/>
        </p:nvSpPr>
        <p:spPr bwMode="auto">
          <a:xfrm>
            <a:off x="1525934" y="1328809"/>
            <a:ext cx="1632900" cy="2405004"/>
          </a:xfrm>
          <a:custGeom>
            <a:avLst/>
            <a:gdLst>
              <a:gd name="T0" fmla="*/ 149 w 1428"/>
              <a:gd name="T1" fmla="*/ 2129 h 2129"/>
              <a:gd name="T2" fmla="*/ 25 w 1428"/>
              <a:gd name="T3" fmla="*/ 1325 h 2129"/>
              <a:gd name="T4" fmla="*/ 296 w 1428"/>
              <a:gd name="T5" fmla="*/ 552 h 2129"/>
              <a:gd name="T6" fmla="*/ 554 w 1428"/>
              <a:gd name="T7" fmla="*/ 242 h 2129"/>
              <a:gd name="T8" fmla="*/ 880 w 1428"/>
              <a:gd name="T9" fmla="*/ 0 h 2129"/>
              <a:gd name="T10" fmla="*/ 1428 w 1428"/>
              <a:gd name="T11" fmla="*/ 965 h 2129"/>
              <a:gd name="T12" fmla="*/ 1319 w 1428"/>
              <a:gd name="T13" fmla="*/ 1046 h 2129"/>
              <a:gd name="T14" fmla="*/ 1227 w 1428"/>
              <a:gd name="T15" fmla="*/ 1157 h 2129"/>
              <a:gd name="T16" fmla="*/ 1130 w 1428"/>
              <a:gd name="T17" fmla="*/ 1429 h 2129"/>
              <a:gd name="T18" fmla="*/ 1171 w 1428"/>
              <a:gd name="T19" fmla="*/ 1699 h 2129"/>
              <a:gd name="T20" fmla="*/ 149 w 1428"/>
              <a:gd name="T21" fmla="*/ 2129 h 2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428" h="2129">
                <a:moveTo>
                  <a:pt x="149" y="2129"/>
                </a:moveTo>
                <a:cubicBezTo>
                  <a:pt x="37" y="1865"/>
                  <a:pt x="0" y="1590"/>
                  <a:pt x="25" y="1325"/>
                </a:cubicBezTo>
                <a:cubicBezTo>
                  <a:pt x="52" y="1048"/>
                  <a:pt x="147" y="782"/>
                  <a:pt x="296" y="552"/>
                </a:cubicBezTo>
                <a:cubicBezTo>
                  <a:pt x="370" y="438"/>
                  <a:pt x="457" y="334"/>
                  <a:pt x="554" y="242"/>
                </a:cubicBezTo>
                <a:cubicBezTo>
                  <a:pt x="651" y="149"/>
                  <a:pt x="761" y="68"/>
                  <a:pt x="880" y="0"/>
                </a:cubicBezTo>
                <a:lnTo>
                  <a:pt x="1428" y="965"/>
                </a:lnTo>
                <a:cubicBezTo>
                  <a:pt x="1389" y="987"/>
                  <a:pt x="1353" y="1015"/>
                  <a:pt x="1319" y="1046"/>
                </a:cubicBezTo>
                <a:cubicBezTo>
                  <a:pt x="1283" y="1080"/>
                  <a:pt x="1252" y="1117"/>
                  <a:pt x="1227" y="1157"/>
                </a:cubicBezTo>
                <a:cubicBezTo>
                  <a:pt x="1173" y="1239"/>
                  <a:pt x="1139" y="1333"/>
                  <a:pt x="1130" y="1429"/>
                </a:cubicBezTo>
                <a:cubicBezTo>
                  <a:pt x="1122" y="1519"/>
                  <a:pt x="1134" y="1611"/>
                  <a:pt x="1171" y="1699"/>
                </a:cubicBezTo>
                <a:lnTo>
                  <a:pt x="149" y="2129"/>
                </a:lnTo>
                <a:close/>
              </a:path>
            </a:pathLst>
          </a:custGeom>
          <a:solidFill>
            <a:schemeClr val="accent3"/>
          </a:solidFill>
          <a:ln w="57150">
            <a:solidFill>
              <a:schemeClr val="bg1"/>
            </a:solidFill>
          </a:ln>
          <a:effectLst>
            <a:innerShdw blurRad="63500" dist="50800" dir="13500000">
              <a:prstClr val="black">
                <a:alpha val="50000"/>
              </a:prstClr>
            </a:innerShdw>
          </a:effectLst>
        </p:spPr>
        <p:txBody>
          <a:bodyPr vert="horz" wrap="square" lIns="90991" tIns="45495" rIns="90991" bIns="45495" numCol="1" anchor="t" anchorCtr="0" compatLnSpc="1"/>
          <a:lstStyle/>
          <a:p>
            <a:pPr defTabSz="1213485"/>
            <a:endParaRPr lang="zh-CN" altLang="en-US" sz="2005">
              <a:solidFill>
                <a:prstClr val="black"/>
              </a:solidFill>
              <a:latin typeface="FZHei-B01S" panose="02010601030101010101" pitchFamily="2" charset="-122"/>
              <a:ea typeface="FZHei-B01S" panose="02010601030101010101" pitchFamily="2" charset="-122"/>
              <a:sym typeface="FZHei-B01S" panose="02010601030101010101" pitchFamily="2" charset="-122"/>
            </a:endParaRPr>
          </a:p>
        </p:txBody>
      </p:sp>
      <p:grpSp>
        <p:nvGrpSpPr>
          <p:cNvPr id="7" name="组合 6"/>
          <p:cNvGrpSpPr/>
          <p:nvPr/>
        </p:nvGrpSpPr>
        <p:grpSpPr>
          <a:xfrm>
            <a:off x="1664390" y="1990966"/>
            <a:ext cx="1151677" cy="1098888"/>
            <a:chOff x="1681435" y="1637023"/>
            <a:chExt cx="1152128" cy="1112696"/>
          </a:xfrm>
        </p:grpSpPr>
        <p:sp>
          <p:nvSpPr>
            <p:cNvPr id="8" name="TextBox 42"/>
            <p:cNvSpPr txBox="1"/>
            <p:nvPr/>
          </p:nvSpPr>
          <p:spPr>
            <a:xfrm>
              <a:off x="2007270" y="1637023"/>
              <a:ext cx="436509" cy="640428"/>
            </a:xfrm>
            <a:prstGeom prst="rect">
              <a:avLst/>
            </a:prstGeom>
            <a:noFill/>
          </p:spPr>
          <p:txBody>
            <a:bodyPr wrap="none" rtlCol="0">
              <a:spAutoFit/>
            </a:bodyPr>
            <a:lstStyle/>
            <a:p>
              <a:pPr defTabSz="1213485"/>
              <a:r>
                <a:rPr lang="en-US" altLang="zh-CN" sz="3510" b="1" dirty="0">
                  <a:solidFill>
                    <a:srgbClr val="F8F8F8"/>
                  </a:solidFill>
                  <a:latin typeface="FZHei-B01S" panose="02010601030101010101" pitchFamily="2" charset="-122"/>
                  <a:ea typeface="FZHei-B01S" panose="02010601030101010101" pitchFamily="2" charset="-122"/>
                  <a:sym typeface="FZHei-B01S" panose="02010601030101010101" pitchFamily="2" charset="-122"/>
                </a:rPr>
                <a:t>1</a:t>
              </a:r>
              <a:endParaRPr lang="zh-CN" altLang="en-US" sz="3510" b="1" dirty="0">
                <a:solidFill>
                  <a:srgbClr val="F8F8F8"/>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9" name="TextBox 43"/>
            <p:cNvSpPr txBox="1"/>
            <p:nvPr/>
          </p:nvSpPr>
          <p:spPr>
            <a:xfrm>
              <a:off x="1681435" y="2157596"/>
              <a:ext cx="1152128" cy="592123"/>
            </a:xfrm>
            <a:prstGeom prst="rect">
              <a:avLst/>
            </a:prstGeom>
            <a:noFill/>
          </p:spPr>
          <p:txBody>
            <a:bodyPr wrap="square" rtlCol="0">
              <a:spAutoFit/>
            </a:bodyPr>
            <a:lstStyle/>
            <a:p>
              <a:pPr algn="ctr" defTabSz="1213485"/>
              <a:r>
                <a:rPr lang="zh-CN" altLang="en-US" sz="1600" dirty="0">
                  <a:solidFill>
                    <a:srgbClr val="F8F8F8"/>
                  </a:solidFill>
                  <a:latin typeface="FZHei-B01S" panose="02010601030101010101" pitchFamily="2" charset="-122"/>
                  <a:ea typeface="FZHei-B01S" panose="02010601030101010101" pitchFamily="2" charset="-122"/>
                  <a:sym typeface="FZHei-B01S" panose="02010601030101010101" pitchFamily="2" charset="-122"/>
                </a:rPr>
                <a:t>请输入您的文字</a:t>
              </a:r>
              <a:endParaRPr lang="zh-CN" altLang="en-US" sz="1600" dirty="0">
                <a:solidFill>
                  <a:srgbClr val="F8F8F8"/>
                </a:solidFill>
                <a:latin typeface="FZHei-B01S" panose="02010601030101010101" pitchFamily="2" charset="-122"/>
                <a:ea typeface="FZHei-B01S" panose="02010601030101010101" pitchFamily="2" charset="-122"/>
                <a:sym typeface="FZHei-B01S" panose="02010601030101010101" pitchFamily="2" charset="-122"/>
              </a:endParaRPr>
            </a:p>
          </p:txBody>
        </p:sp>
      </p:grpSp>
      <p:grpSp>
        <p:nvGrpSpPr>
          <p:cNvPr id="10" name="组合 9"/>
          <p:cNvGrpSpPr/>
          <p:nvPr/>
        </p:nvGrpSpPr>
        <p:grpSpPr>
          <a:xfrm>
            <a:off x="3302680" y="1184435"/>
            <a:ext cx="1151677" cy="1079350"/>
            <a:chOff x="3362324" y="871906"/>
            <a:chExt cx="1152128" cy="1092913"/>
          </a:xfrm>
        </p:grpSpPr>
        <p:sp>
          <p:nvSpPr>
            <p:cNvPr id="11" name="TextBox 45"/>
            <p:cNvSpPr txBox="1"/>
            <p:nvPr/>
          </p:nvSpPr>
          <p:spPr>
            <a:xfrm>
              <a:off x="3616226" y="871906"/>
              <a:ext cx="401229" cy="562518"/>
            </a:xfrm>
            <a:prstGeom prst="rect">
              <a:avLst/>
            </a:prstGeom>
            <a:noFill/>
          </p:spPr>
          <p:txBody>
            <a:bodyPr wrap="none" rtlCol="0">
              <a:spAutoFit/>
            </a:bodyPr>
            <a:lstStyle/>
            <a:p>
              <a:pPr defTabSz="1213485"/>
              <a:r>
                <a:rPr lang="en-US" altLang="zh-CN" sz="3010" b="1" dirty="0">
                  <a:solidFill>
                    <a:srgbClr val="F8F8F8"/>
                  </a:solidFill>
                  <a:latin typeface="FZHei-B01S" panose="02010601030101010101" pitchFamily="2" charset="-122"/>
                  <a:ea typeface="FZHei-B01S" panose="02010601030101010101" pitchFamily="2" charset="-122"/>
                  <a:sym typeface="FZHei-B01S" panose="02010601030101010101" pitchFamily="2" charset="-122"/>
                </a:rPr>
                <a:t>2</a:t>
              </a:r>
              <a:endParaRPr lang="zh-CN" altLang="en-US" sz="3010" b="1" dirty="0">
                <a:solidFill>
                  <a:srgbClr val="F8F8F8"/>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12" name="TextBox 46"/>
            <p:cNvSpPr txBox="1"/>
            <p:nvPr/>
          </p:nvSpPr>
          <p:spPr>
            <a:xfrm>
              <a:off x="3362324" y="1414118"/>
              <a:ext cx="1152128" cy="550701"/>
            </a:xfrm>
            <a:prstGeom prst="rect">
              <a:avLst/>
            </a:prstGeom>
            <a:noFill/>
          </p:spPr>
          <p:txBody>
            <a:bodyPr wrap="square" rtlCol="0">
              <a:spAutoFit/>
            </a:bodyPr>
            <a:lstStyle/>
            <a:p>
              <a:pPr algn="ctr" defTabSz="1213485"/>
              <a:r>
                <a:rPr lang="zh-CN" altLang="en-US" sz="1465" dirty="0">
                  <a:solidFill>
                    <a:srgbClr val="F8F8F8"/>
                  </a:solidFill>
                  <a:latin typeface="FZHei-B01S" panose="02010601030101010101" pitchFamily="2" charset="-122"/>
                  <a:ea typeface="FZHei-B01S" panose="02010601030101010101" pitchFamily="2" charset="-122"/>
                  <a:sym typeface="FZHei-B01S" panose="02010601030101010101" pitchFamily="2" charset="-122"/>
                </a:rPr>
                <a:t>请输入您的文字</a:t>
              </a:r>
              <a:endParaRPr lang="zh-CN" altLang="en-US" sz="1465" dirty="0">
                <a:solidFill>
                  <a:srgbClr val="F8F8F8"/>
                </a:solidFill>
                <a:latin typeface="FZHei-B01S" panose="02010601030101010101" pitchFamily="2" charset="-122"/>
                <a:ea typeface="FZHei-B01S" panose="02010601030101010101" pitchFamily="2" charset="-122"/>
                <a:sym typeface="FZHei-B01S" panose="02010601030101010101" pitchFamily="2" charset="-122"/>
              </a:endParaRPr>
            </a:p>
          </p:txBody>
        </p:sp>
      </p:grpSp>
      <p:grpSp>
        <p:nvGrpSpPr>
          <p:cNvPr id="13" name="组合 12"/>
          <p:cNvGrpSpPr/>
          <p:nvPr/>
        </p:nvGrpSpPr>
        <p:grpSpPr>
          <a:xfrm>
            <a:off x="4120028" y="2515399"/>
            <a:ext cx="1151677" cy="1190416"/>
            <a:chOff x="4138032" y="2168050"/>
            <a:chExt cx="1152128" cy="1205374"/>
          </a:xfrm>
        </p:grpSpPr>
        <p:sp>
          <p:nvSpPr>
            <p:cNvPr id="14" name="TextBox 48"/>
            <p:cNvSpPr txBox="1"/>
            <p:nvPr/>
          </p:nvSpPr>
          <p:spPr>
            <a:xfrm>
              <a:off x="4463867" y="2168050"/>
              <a:ext cx="436509" cy="640428"/>
            </a:xfrm>
            <a:prstGeom prst="rect">
              <a:avLst/>
            </a:prstGeom>
            <a:noFill/>
          </p:spPr>
          <p:txBody>
            <a:bodyPr wrap="none" rtlCol="0">
              <a:spAutoFit/>
            </a:bodyPr>
            <a:lstStyle/>
            <a:p>
              <a:pPr defTabSz="1213485"/>
              <a:r>
                <a:rPr lang="en-US" altLang="zh-CN" sz="3510" b="1" dirty="0">
                  <a:solidFill>
                    <a:srgbClr val="F8F8F8"/>
                  </a:solidFill>
                  <a:latin typeface="FZHei-B01S" panose="02010601030101010101" pitchFamily="2" charset="-122"/>
                  <a:ea typeface="FZHei-B01S" panose="02010601030101010101" pitchFamily="2" charset="-122"/>
                  <a:sym typeface="FZHei-B01S" panose="02010601030101010101" pitchFamily="2" charset="-122"/>
                </a:rPr>
                <a:t>3</a:t>
              </a:r>
              <a:endParaRPr lang="zh-CN" altLang="en-US" sz="3510" b="1" dirty="0">
                <a:solidFill>
                  <a:srgbClr val="F8F8F8"/>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15" name="TextBox 49"/>
            <p:cNvSpPr txBox="1"/>
            <p:nvPr/>
          </p:nvSpPr>
          <p:spPr>
            <a:xfrm>
              <a:off x="4138032" y="2781301"/>
              <a:ext cx="1152128" cy="592123"/>
            </a:xfrm>
            <a:prstGeom prst="rect">
              <a:avLst/>
            </a:prstGeom>
            <a:noFill/>
          </p:spPr>
          <p:txBody>
            <a:bodyPr wrap="square" rtlCol="0">
              <a:spAutoFit/>
            </a:bodyPr>
            <a:lstStyle/>
            <a:p>
              <a:pPr algn="ctr" defTabSz="1213485"/>
              <a:r>
                <a:rPr lang="zh-CN" altLang="en-US" sz="1600" dirty="0">
                  <a:solidFill>
                    <a:srgbClr val="F8F8F8"/>
                  </a:solidFill>
                  <a:latin typeface="FZHei-B01S" panose="02010601030101010101" pitchFamily="2" charset="-122"/>
                  <a:ea typeface="FZHei-B01S" panose="02010601030101010101" pitchFamily="2" charset="-122"/>
                  <a:sym typeface="FZHei-B01S" panose="02010601030101010101" pitchFamily="2" charset="-122"/>
                </a:rPr>
                <a:t>请输入您的文字</a:t>
              </a:r>
              <a:endParaRPr lang="zh-CN" altLang="en-US" sz="1600" dirty="0">
                <a:solidFill>
                  <a:srgbClr val="F8F8F8"/>
                </a:solidFill>
                <a:latin typeface="FZHei-B01S" panose="02010601030101010101" pitchFamily="2" charset="-122"/>
                <a:ea typeface="FZHei-B01S" panose="02010601030101010101" pitchFamily="2" charset="-122"/>
                <a:sym typeface="FZHei-B01S" panose="02010601030101010101" pitchFamily="2" charset="-122"/>
              </a:endParaRPr>
            </a:p>
          </p:txBody>
        </p:sp>
      </p:grpSp>
      <p:grpSp>
        <p:nvGrpSpPr>
          <p:cNvPr id="16" name="组合 15"/>
          <p:cNvGrpSpPr/>
          <p:nvPr/>
        </p:nvGrpSpPr>
        <p:grpSpPr>
          <a:xfrm>
            <a:off x="2912746" y="3996760"/>
            <a:ext cx="1151677" cy="1091323"/>
            <a:chOff x="2930276" y="3668024"/>
            <a:chExt cx="1152128" cy="1105036"/>
          </a:xfrm>
        </p:grpSpPr>
        <p:sp>
          <p:nvSpPr>
            <p:cNvPr id="17" name="TextBox 51"/>
            <p:cNvSpPr txBox="1"/>
            <p:nvPr/>
          </p:nvSpPr>
          <p:spPr>
            <a:xfrm>
              <a:off x="3256111" y="3668024"/>
              <a:ext cx="436509" cy="640428"/>
            </a:xfrm>
            <a:prstGeom prst="rect">
              <a:avLst/>
            </a:prstGeom>
            <a:noFill/>
          </p:spPr>
          <p:txBody>
            <a:bodyPr wrap="none" rtlCol="0">
              <a:spAutoFit/>
            </a:bodyPr>
            <a:lstStyle/>
            <a:p>
              <a:pPr defTabSz="1213485"/>
              <a:r>
                <a:rPr lang="en-US" altLang="zh-CN" sz="3510" b="1" dirty="0">
                  <a:solidFill>
                    <a:srgbClr val="F8F8F8"/>
                  </a:solidFill>
                  <a:latin typeface="FZHei-B01S" panose="02010601030101010101" pitchFamily="2" charset="-122"/>
                  <a:ea typeface="FZHei-B01S" panose="02010601030101010101" pitchFamily="2" charset="-122"/>
                  <a:sym typeface="FZHei-B01S" panose="02010601030101010101" pitchFamily="2" charset="-122"/>
                </a:rPr>
                <a:t>4</a:t>
              </a:r>
              <a:endParaRPr lang="zh-CN" altLang="en-US" sz="3510" b="1" dirty="0">
                <a:solidFill>
                  <a:srgbClr val="F8F8F8"/>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18" name="TextBox 52"/>
            <p:cNvSpPr txBox="1"/>
            <p:nvPr/>
          </p:nvSpPr>
          <p:spPr>
            <a:xfrm>
              <a:off x="2930276" y="4180937"/>
              <a:ext cx="1152128" cy="592123"/>
            </a:xfrm>
            <a:prstGeom prst="rect">
              <a:avLst/>
            </a:prstGeom>
            <a:noFill/>
          </p:spPr>
          <p:txBody>
            <a:bodyPr wrap="square" rtlCol="0">
              <a:spAutoFit/>
            </a:bodyPr>
            <a:lstStyle/>
            <a:p>
              <a:pPr algn="ctr" defTabSz="1213485"/>
              <a:r>
                <a:rPr lang="zh-CN" altLang="en-US" sz="1600" dirty="0">
                  <a:solidFill>
                    <a:srgbClr val="F8F8F8"/>
                  </a:solidFill>
                  <a:latin typeface="FZHei-B01S" panose="02010601030101010101" pitchFamily="2" charset="-122"/>
                  <a:ea typeface="FZHei-B01S" panose="02010601030101010101" pitchFamily="2" charset="-122"/>
                  <a:sym typeface="FZHei-B01S" panose="02010601030101010101" pitchFamily="2" charset="-122"/>
                </a:rPr>
                <a:t>请输入您的文字</a:t>
              </a:r>
              <a:endParaRPr lang="zh-CN" altLang="en-US" sz="1600" dirty="0">
                <a:solidFill>
                  <a:srgbClr val="F8F8F8"/>
                </a:solidFill>
                <a:latin typeface="FZHei-B01S" panose="02010601030101010101" pitchFamily="2" charset="-122"/>
                <a:ea typeface="FZHei-B01S" panose="02010601030101010101" pitchFamily="2" charset="-122"/>
                <a:sym typeface="FZHei-B01S" panose="02010601030101010101" pitchFamily="2" charset="-122"/>
              </a:endParaRPr>
            </a:p>
          </p:txBody>
        </p:sp>
      </p:grpSp>
      <p:sp>
        <p:nvSpPr>
          <p:cNvPr id="19" name="TextBox 53"/>
          <p:cNvSpPr txBox="1"/>
          <p:nvPr/>
        </p:nvSpPr>
        <p:spPr>
          <a:xfrm>
            <a:off x="2858174" y="5918068"/>
            <a:ext cx="1151677" cy="400746"/>
          </a:xfrm>
          <a:prstGeom prst="rect">
            <a:avLst/>
          </a:prstGeom>
          <a:noFill/>
        </p:spPr>
        <p:txBody>
          <a:bodyPr wrap="square" lIns="90991" tIns="45495" rIns="90991" bIns="45495" rtlCol="0">
            <a:spAutoFit/>
          </a:bodyPr>
          <a:lstStyle/>
          <a:p>
            <a:pPr algn="ctr" defTabSz="1213485"/>
            <a:r>
              <a:rPr lang="zh-CN" altLang="en-US" sz="2005" b="1" dirty="0">
                <a:solidFill>
                  <a:srgbClr val="F8F8F8"/>
                </a:solidFill>
                <a:latin typeface="FZHei-B01S" panose="02010601030101010101" pitchFamily="2" charset="-122"/>
                <a:ea typeface="FZHei-B01S" panose="02010601030101010101" pitchFamily="2" charset="-122"/>
                <a:sym typeface="FZHei-B01S" panose="02010601030101010101" pitchFamily="2" charset="-122"/>
              </a:rPr>
              <a:t>标题</a:t>
            </a:r>
            <a:endParaRPr lang="zh-CN" altLang="en-US" sz="2005" b="1" dirty="0">
              <a:solidFill>
                <a:srgbClr val="F8F8F8"/>
              </a:solidFill>
              <a:latin typeface="FZHei-B01S" panose="02010601030101010101" pitchFamily="2" charset="-122"/>
              <a:ea typeface="FZHei-B01S" panose="02010601030101010101" pitchFamily="2" charset="-122"/>
              <a:sym typeface="FZHei-B01S" panose="02010601030101010101" pitchFamily="2" charset="-122"/>
            </a:endParaRPr>
          </a:p>
        </p:txBody>
      </p:sp>
      <p:grpSp>
        <p:nvGrpSpPr>
          <p:cNvPr id="21" name="组合 20"/>
          <p:cNvGrpSpPr/>
          <p:nvPr/>
        </p:nvGrpSpPr>
        <p:grpSpPr>
          <a:xfrm>
            <a:off x="6011799" y="1480736"/>
            <a:ext cx="961711" cy="950144"/>
            <a:chOff x="6409426" y="1173624"/>
            <a:chExt cx="962086" cy="962084"/>
          </a:xfrm>
          <a:solidFill>
            <a:schemeClr val="bg2"/>
          </a:solidFill>
        </p:grpSpPr>
        <p:sp>
          <p:nvSpPr>
            <p:cNvPr id="22" name="椭圆 21"/>
            <p:cNvSpPr/>
            <p:nvPr/>
          </p:nvSpPr>
          <p:spPr bwMode="auto">
            <a:xfrm>
              <a:off x="6409426" y="1173624"/>
              <a:ext cx="962086" cy="962084"/>
            </a:xfrm>
            <a:prstGeom prst="ellipse">
              <a:avLst/>
            </a:prstGeom>
            <a:solidFill>
              <a:schemeClr val="accent3"/>
            </a:solidFill>
            <a:ln w="57150">
              <a:solidFill>
                <a:schemeClr val="bg1"/>
              </a:solidFill>
            </a:ln>
            <a:effectLst>
              <a:innerShdw blurRad="63500" dist="50800" dir="13500000">
                <a:prstClr val="black">
                  <a:alpha val="50000"/>
                </a:prstClr>
              </a:innerShdw>
            </a:effectLst>
          </p:spPr>
          <p:txBody>
            <a:bodyPr vert="horz" wrap="square" lIns="114673" tIns="57336" rIns="114673" bIns="57336" numCol="1" anchor="t" anchorCtr="0" compatLnSpc="1"/>
            <a:lstStyle/>
            <a:p>
              <a:pPr defTabSz="1213485"/>
              <a:endParaRPr lang="zh-CN" altLang="en-US" sz="2005">
                <a:solidFill>
                  <a:prstClr val="black"/>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23" name="TextBox 57"/>
            <p:cNvSpPr txBox="1"/>
            <p:nvPr/>
          </p:nvSpPr>
          <p:spPr>
            <a:xfrm>
              <a:off x="6653352" y="1318965"/>
              <a:ext cx="436508" cy="640429"/>
            </a:xfrm>
            <a:prstGeom prst="rect">
              <a:avLst/>
            </a:prstGeom>
            <a:noFill/>
          </p:spPr>
          <p:txBody>
            <a:bodyPr wrap="none" rtlCol="0">
              <a:spAutoFit/>
            </a:bodyPr>
            <a:lstStyle/>
            <a:p>
              <a:pPr defTabSz="1213485"/>
              <a:r>
                <a:rPr lang="en-US" altLang="zh-CN" sz="3510" b="1" dirty="0">
                  <a:solidFill>
                    <a:srgbClr val="F8F8F8"/>
                  </a:solidFill>
                  <a:latin typeface="FZHei-B01S" panose="02010601030101010101" pitchFamily="2" charset="-122"/>
                  <a:ea typeface="FZHei-B01S" panose="02010601030101010101" pitchFamily="2" charset="-122"/>
                  <a:sym typeface="FZHei-B01S" panose="02010601030101010101" pitchFamily="2" charset="-122"/>
                </a:rPr>
                <a:t>1</a:t>
              </a:r>
              <a:endParaRPr lang="zh-CN" altLang="en-US" sz="3510" b="1" dirty="0">
                <a:solidFill>
                  <a:srgbClr val="F8F8F8"/>
                </a:solidFill>
                <a:latin typeface="FZHei-B01S" panose="02010601030101010101" pitchFamily="2" charset="-122"/>
                <a:ea typeface="FZHei-B01S" panose="02010601030101010101" pitchFamily="2" charset="-122"/>
                <a:sym typeface="FZHei-B01S" panose="02010601030101010101" pitchFamily="2" charset="-122"/>
              </a:endParaRPr>
            </a:p>
          </p:txBody>
        </p:sp>
      </p:grpSp>
      <p:grpSp>
        <p:nvGrpSpPr>
          <p:cNvPr id="24" name="组合 23"/>
          <p:cNvGrpSpPr/>
          <p:nvPr/>
        </p:nvGrpSpPr>
        <p:grpSpPr>
          <a:xfrm>
            <a:off x="6011799" y="2686861"/>
            <a:ext cx="961711" cy="950143"/>
            <a:chOff x="6409426" y="2394908"/>
            <a:chExt cx="962086" cy="962084"/>
          </a:xfrm>
          <a:solidFill>
            <a:schemeClr val="accent1"/>
          </a:solidFill>
        </p:grpSpPr>
        <p:sp>
          <p:nvSpPr>
            <p:cNvPr id="25" name="椭圆 24"/>
            <p:cNvSpPr/>
            <p:nvPr/>
          </p:nvSpPr>
          <p:spPr bwMode="auto">
            <a:xfrm>
              <a:off x="6409426" y="2394908"/>
              <a:ext cx="962086" cy="962084"/>
            </a:xfrm>
            <a:prstGeom prst="ellipse">
              <a:avLst/>
            </a:prstGeom>
            <a:grpFill/>
            <a:ln w="57150">
              <a:solidFill>
                <a:schemeClr val="bg1"/>
              </a:solidFill>
            </a:ln>
            <a:effectLst>
              <a:innerShdw blurRad="63500" dist="50800" dir="13500000">
                <a:prstClr val="black">
                  <a:alpha val="50000"/>
                </a:prstClr>
              </a:innerShdw>
            </a:effectLst>
          </p:spPr>
          <p:txBody>
            <a:bodyPr vert="horz" wrap="square" lIns="114673" tIns="57336" rIns="114673" bIns="57336" numCol="1" anchor="t" anchorCtr="0" compatLnSpc="1"/>
            <a:lstStyle/>
            <a:p>
              <a:pPr defTabSz="1213485"/>
              <a:endParaRPr lang="zh-CN" altLang="en-US" sz="2005">
                <a:solidFill>
                  <a:prstClr val="black"/>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26" name="TextBox 60"/>
            <p:cNvSpPr txBox="1"/>
            <p:nvPr/>
          </p:nvSpPr>
          <p:spPr>
            <a:xfrm>
              <a:off x="6635866" y="2536283"/>
              <a:ext cx="436508" cy="640430"/>
            </a:xfrm>
            <a:prstGeom prst="rect">
              <a:avLst/>
            </a:prstGeom>
            <a:noFill/>
          </p:spPr>
          <p:txBody>
            <a:bodyPr wrap="none" rtlCol="0">
              <a:spAutoFit/>
            </a:bodyPr>
            <a:lstStyle>
              <a:defPPr>
                <a:defRPr lang="zh-CN"/>
              </a:defPPr>
              <a:lvl1pPr>
                <a:defRPr sz="2800" b="1">
                  <a:solidFill>
                    <a:srgbClr val="F8F8F8"/>
                  </a:solidFill>
                  <a:latin typeface="+mj-ea"/>
                  <a:ea typeface="+mj-ea"/>
                </a:defRPr>
              </a:lvl1pPr>
            </a:lstStyle>
            <a:p>
              <a:pPr defTabSz="1213485"/>
              <a:r>
                <a:rPr lang="en-US" altLang="zh-CN" sz="3510" dirty="0">
                  <a:latin typeface="FZHei-B01S" panose="02010601030101010101" pitchFamily="2" charset="-122"/>
                  <a:ea typeface="FZHei-B01S" panose="02010601030101010101" pitchFamily="2" charset="-122"/>
                  <a:sym typeface="FZHei-B01S" panose="02010601030101010101" pitchFamily="2" charset="-122"/>
                </a:rPr>
                <a:t>2</a:t>
              </a:r>
              <a:endParaRPr lang="zh-CN" altLang="en-US" sz="3510" dirty="0">
                <a:latin typeface="FZHei-B01S" panose="02010601030101010101" pitchFamily="2" charset="-122"/>
                <a:ea typeface="FZHei-B01S" panose="02010601030101010101" pitchFamily="2" charset="-122"/>
                <a:sym typeface="FZHei-B01S" panose="02010601030101010101" pitchFamily="2" charset="-122"/>
              </a:endParaRPr>
            </a:p>
          </p:txBody>
        </p:sp>
      </p:grpSp>
      <p:grpSp>
        <p:nvGrpSpPr>
          <p:cNvPr id="27" name="组合 26"/>
          <p:cNvGrpSpPr/>
          <p:nvPr/>
        </p:nvGrpSpPr>
        <p:grpSpPr>
          <a:xfrm>
            <a:off x="6011795" y="3845495"/>
            <a:ext cx="961711" cy="950143"/>
            <a:chOff x="6409429" y="3568104"/>
            <a:chExt cx="962087" cy="962084"/>
          </a:xfrm>
          <a:solidFill>
            <a:schemeClr val="accent2"/>
          </a:solidFill>
        </p:grpSpPr>
        <p:sp>
          <p:nvSpPr>
            <p:cNvPr id="28" name="椭圆 27"/>
            <p:cNvSpPr/>
            <p:nvPr/>
          </p:nvSpPr>
          <p:spPr bwMode="auto">
            <a:xfrm>
              <a:off x="6409429" y="3568104"/>
              <a:ext cx="962087" cy="962084"/>
            </a:xfrm>
            <a:prstGeom prst="ellipse">
              <a:avLst/>
            </a:prstGeom>
            <a:grpFill/>
            <a:ln w="57150">
              <a:solidFill>
                <a:schemeClr val="bg1"/>
              </a:solidFill>
            </a:ln>
            <a:effectLst>
              <a:innerShdw blurRad="63500" dist="50800" dir="13500000">
                <a:prstClr val="black">
                  <a:alpha val="50000"/>
                </a:prstClr>
              </a:innerShdw>
            </a:effectLst>
          </p:spPr>
          <p:txBody>
            <a:bodyPr vert="horz" wrap="square" lIns="114673" tIns="57336" rIns="114673" bIns="57336" numCol="1" anchor="t" anchorCtr="0" compatLnSpc="1"/>
            <a:lstStyle/>
            <a:p>
              <a:pPr defTabSz="1213485"/>
              <a:endParaRPr lang="zh-CN" altLang="en-US" sz="2005">
                <a:solidFill>
                  <a:prstClr val="black"/>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29" name="TextBox 63"/>
            <p:cNvSpPr txBox="1"/>
            <p:nvPr/>
          </p:nvSpPr>
          <p:spPr>
            <a:xfrm>
              <a:off x="6635870" y="3702117"/>
              <a:ext cx="436509" cy="640430"/>
            </a:xfrm>
            <a:prstGeom prst="rect">
              <a:avLst/>
            </a:prstGeom>
            <a:noFill/>
          </p:spPr>
          <p:txBody>
            <a:bodyPr wrap="none" rtlCol="0">
              <a:spAutoFit/>
            </a:bodyPr>
            <a:lstStyle>
              <a:defPPr>
                <a:defRPr lang="zh-CN"/>
              </a:defPPr>
              <a:lvl1pPr>
                <a:defRPr sz="2800" b="1">
                  <a:solidFill>
                    <a:srgbClr val="F8F8F8"/>
                  </a:solidFill>
                  <a:latin typeface="+mj-ea"/>
                  <a:ea typeface="+mj-ea"/>
                </a:defRPr>
              </a:lvl1pPr>
            </a:lstStyle>
            <a:p>
              <a:pPr defTabSz="1213485"/>
              <a:r>
                <a:rPr lang="en-US" altLang="zh-CN" sz="3510" dirty="0">
                  <a:latin typeface="FZHei-B01S" panose="02010601030101010101" pitchFamily="2" charset="-122"/>
                  <a:ea typeface="FZHei-B01S" panose="02010601030101010101" pitchFamily="2" charset="-122"/>
                  <a:sym typeface="FZHei-B01S" panose="02010601030101010101" pitchFamily="2" charset="-122"/>
                </a:rPr>
                <a:t>3</a:t>
              </a:r>
              <a:endParaRPr lang="zh-CN" altLang="en-US" sz="3510" dirty="0">
                <a:latin typeface="FZHei-B01S" panose="02010601030101010101" pitchFamily="2" charset="-122"/>
                <a:ea typeface="FZHei-B01S" panose="02010601030101010101" pitchFamily="2" charset="-122"/>
                <a:sym typeface="FZHei-B01S" panose="02010601030101010101" pitchFamily="2" charset="-122"/>
              </a:endParaRPr>
            </a:p>
          </p:txBody>
        </p:sp>
      </p:grpSp>
      <p:grpSp>
        <p:nvGrpSpPr>
          <p:cNvPr id="30" name="组合 29"/>
          <p:cNvGrpSpPr/>
          <p:nvPr/>
        </p:nvGrpSpPr>
        <p:grpSpPr>
          <a:xfrm>
            <a:off x="6011799" y="5130408"/>
            <a:ext cx="961711" cy="950144"/>
            <a:chOff x="6409426" y="4869160"/>
            <a:chExt cx="962086" cy="962084"/>
          </a:xfrm>
          <a:solidFill>
            <a:srgbClr val="7030A0"/>
          </a:solidFill>
        </p:grpSpPr>
        <p:sp>
          <p:nvSpPr>
            <p:cNvPr id="31" name="椭圆 30"/>
            <p:cNvSpPr/>
            <p:nvPr/>
          </p:nvSpPr>
          <p:spPr bwMode="auto">
            <a:xfrm>
              <a:off x="6409426" y="4869160"/>
              <a:ext cx="962086" cy="962084"/>
            </a:xfrm>
            <a:prstGeom prst="ellipse">
              <a:avLst/>
            </a:prstGeom>
            <a:solidFill>
              <a:schemeClr val="accent4"/>
            </a:solidFill>
            <a:ln w="57150">
              <a:solidFill>
                <a:schemeClr val="bg1"/>
              </a:solidFill>
            </a:ln>
            <a:effectLst>
              <a:innerShdw blurRad="63500" dist="50800" dir="13500000">
                <a:prstClr val="black">
                  <a:alpha val="50000"/>
                </a:prstClr>
              </a:innerShdw>
            </a:effectLst>
          </p:spPr>
          <p:txBody>
            <a:bodyPr vert="horz" wrap="square" lIns="114673" tIns="57336" rIns="114673" bIns="57336" numCol="1" anchor="t" anchorCtr="0" compatLnSpc="1"/>
            <a:lstStyle/>
            <a:p>
              <a:pPr defTabSz="1213485"/>
              <a:endParaRPr lang="zh-CN" altLang="en-US" sz="2005">
                <a:solidFill>
                  <a:prstClr val="black"/>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32" name="TextBox 66"/>
            <p:cNvSpPr txBox="1"/>
            <p:nvPr/>
          </p:nvSpPr>
          <p:spPr>
            <a:xfrm>
              <a:off x="6616830" y="5005505"/>
              <a:ext cx="436508" cy="640429"/>
            </a:xfrm>
            <a:prstGeom prst="rect">
              <a:avLst/>
            </a:prstGeom>
            <a:noFill/>
          </p:spPr>
          <p:txBody>
            <a:bodyPr wrap="none" rtlCol="0">
              <a:spAutoFit/>
            </a:bodyPr>
            <a:lstStyle>
              <a:defPPr>
                <a:defRPr lang="zh-CN"/>
              </a:defPPr>
              <a:lvl1pPr>
                <a:defRPr sz="2800" b="1">
                  <a:solidFill>
                    <a:srgbClr val="F8F8F8"/>
                  </a:solidFill>
                  <a:latin typeface="+mj-ea"/>
                  <a:ea typeface="+mj-ea"/>
                </a:defRPr>
              </a:lvl1pPr>
            </a:lstStyle>
            <a:p>
              <a:pPr defTabSz="1213485"/>
              <a:r>
                <a:rPr lang="en-US" altLang="zh-CN" sz="3510" dirty="0">
                  <a:latin typeface="FZHei-B01S" panose="02010601030101010101" pitchFamily="2" charset="-122"/>
                  <a:ea typeface="FZHei-B01S" panose="02010601030101010101" pitchFamily="2" charset="-122"/>
                  <a:sym typeface="FZHei-B01S" panose="02010601030101010101" pitchFamily="2" charset="-122"/>
                </a:rPr>
                <a:t>4</a:t>
              </a:r>
              <a:endParaRPr lang="zh-CN" altLang="en-US" sz="3510" dirty="0">
                <a:latin typeface="FZHei-B01S" panose="02010601030101010101" pitchFamily="2" charset="-122"/>
                <a:ea typeface="FZHei-B01S" panose="02010601030101010101" pitchFamily="2" charset="-122"/>
                <a:sym typeface="FZHei-B01S" panose="02010601030101010101" pitchFamily="2" charset="-122"/>
              </a:endParaRPr>
            </a:p>
          </p:txBody>
        </p:sp>
      </p:grpSp>
      <p:sp>
        <p:nvSpPr>
          <p:cNvPr id="38" name="Rectangle 29"/>
          <p:cNvSpPr/>
          <p:nvPr/>
        </p:nvSpPr>
        <p:spPr>
          <a:xfrm>
            <a:off x="7217341" y="1895502"/>
            <a:ext cx="3998060" cy="700576"/>
          </a:xfrm>
          <a:prstGeom prst="rect">
            <a:avLst/>
          </a:prstGeom>
        </p:spPr>
        <p:txBody>
          <a:bodyPr wrap="square">
            <a:spAutoFit/>
          </a:bodyPr>
          <a:lstStyle/>
          <a:p>
            <a:pPr>
              <a:lnSpc>
                <a:spcPct val="150000"/>
              </a:lnSpc>
              <a:spcBef>
                <a:spcPts val="0"/>
              </a:spcBef>
              <a:spcAft>
                <a:spcPts val="0"/>
              </a:spcAft>
              <a:buNone/>
            </a:pPr>
            <a:r>
              <a:rPr lang="zh-CN" altLang="en-US" sz="1400" dirty="0">
                <a:solidFill>
                  <a:schemeClr val="tx1">
                    <a:lumMod val="75000"/>
                  </a:schemeClr>
                </a:solidFill>
                <a:latin typeface="FZHei-B01S" panose="02010601030101010101" pitchFamily="2" charset="-122"/>
                <a:ea typeface="FZHei-B01S" panose="02010601030101010101" pitchFamily="2" charset="-122"/>
                <a:sym typeface="FZHei-B01S" panose="02010601030101010101" pitchFamily="2" charset="-122"/>
              </a:rPr>
              <a:t>点击输入文章点击输入文章点击输入文章点击输入文章点击输入文章点击输入文章点击输入文章</a:t>
            </a:r>
            <a:endParaRPr lang="en-US" altLang="zh-CN" sz="1400" b="1" dirty="0">
              <a:solidFill>
                <a:schemeClr val="tx1">
                  <a:lumMod val="75000"/>
                </a:schemeClr>
              </a:solidFill>
              <a:latin typeface="FZHei-B01S" panose="02010601030101010101" pitchFamily="2" charset="-122"/>
              <a:ea typeface="FZHei-B01S" panose="02010601030101010101" pitchFamily="2" charset="-122"/>
              <a:cs typeface="Arial" panose="020B0604020202020204" pitchFamily="34" charset="0"/>
              <a:sym typeface="FZHei-B01S" panose="02010601030101010101" pitchFamily="2" charset="-122"/>
            </a:endParaRPr>
          </a:p>
        </p:txBody>
      </p:sp>
      <p:sp>
        <p:nvSpPr>
          <p:cNvPr id="39" name="Rectangle 30"/>
          <p:cNvSpPr/>
          <p:nvPr/>
        </p:nvSpPr>
        <p:spPr>
          <a:xfrm>
            <a:off x="7217342" y="1555177"/>
            <a:ext cx="2028227" cy="369332"/>
          </a:xfrm>
          <a:prstGeom prst="rect">
            <a:avLst/>
          </a:prstGeom>
        </p:spPr>
        <p:txBody>
          <a:bodyPr wrap="square">
            <a:spAutoFit/>
          </a:bodyPr>
          <a:lstStyle/>
          <a:p>
            <a:r>
              <a:rPr lang="zh-CN" altLang="en-US" b="1" dirty="0">
                <a:solidFill>
                  <a:schemeClr val="tx1">
                    <a:lumMod val="75000"/>
                  </a:schemeClr>
                </a:solidFill>
                <a:latin typeface="FZHei-B01S" panose="02010601030101010101" pitchFamily="2" charset="-122"/>
                <a:ea typeface="FZHei-B01S" panose="02010601030101010101" pitchFamily="2" charset="-122"/>
                <a:cs typeface="Open Sans" panose="020B0606030504020204" pitchFamily="34" charset="0"/>
                <a:sym typeface="FZHei-B01S" panose="02010601030101010101" pitchFamily="2" charset="-122"/>
              </a:rPr>
              <a:t>输入标题</a:t>
            </a:r>
            <a:endParaRPr lang="en-US" b="1" dirty="0">
              <a:solidFill>
                <a:schemeClr val="tx1">
                  <a:lumMod val="75000"/>
                </a:schemeClr>
              </a:solidFill>
              <a:latin typeface="FZHei-B01S" panose="02010601030101010101" pitchFamily="2" charset="-122"/>
              <a:ea typeface="FZHei-B01S" panose="02010601030101010101" pitchFamily="2" charset="-122"/>
              <a:cs typeface="Open Sans" panose="020B0606030504020204" pitchFamily="34" charset="0"/>
              <a:sym typeface="FZHei-B01S" panose="02010601030101010101" pitchFamily="2" charset="-122"/>
            </a:endParaRPr>
          </a:p>
        </p:txBody>
      </p:sp>
      <p:sp>
        <p:nvSpPr>
          <p:cNvPr id="40" name="Rectangle 29"/>
          <p:cNvSpPr/>
          <p:nvPr/>
        </p:nvSpPr>
        <p:spPr>
          <a:xfrm>
            <a:off x="7199862" y="3104684"/>
            <a:ext cx="3998060" cy="700576"/>
          </a:xfrm>
          <a:prstGeom prst="rect">
            <a:avLst/>
          </a:prstGeom>
        </p:spPr>
        <p:txBody>
          <a:bodyPr wrap="square">
            <a:spAutoFit/>
          </a:bodyPr>
          <a:lstStyle/>
          <a:p>
            <a:pPr>
              <a:lnSpc>
                <a:spcPct val="150000"/>
              </a:lnSpc>
              <a:spcBef>
                <a:spcPts val="0"/>
              </a:spcBef>
              <a:spcAft>
                <a:spcPts val="0"/>
              </a:spcAft>
              <a:buNone/>
            </a:pPr>
            <a:r>
              <a:rPr lang="zh-CN" altLang="en-US" sz="1400" dirty="0">
                <a:solidFill>
                  <a:schemeClr val="tx1">
                    <a:lumMod val="75000"/>
                  </a:schemeClr>
                </a:solidFill>
                <a:latin typeface="FZHei-B01S" panose="02010601030101010101" pitchFamily="2" charset="-122"/>
                <a:ea typeface="FZHei-B01S" panose="02010601030101010101" pitchFamily="2" charset="-122"/>
                <a:sym typeface="FZHei-B01S" panose="02010601030101010101" pitchFamily="2" charset="-122"/>
              </a:rPr>
              <a:t>点击输入文章点击输入文章点击输入文章点击输入文章点击输入文章点击输入文章点击输入文章</a:t>
            </a:r>
            <a:endParaRPr lang="en-US" altLang="zh-CN" sz="1400" b="1" dirty="0">
              <a:solidFill>
                <a:schemeClr val="tx1">
                  <a:lumMod val="75000"/>
                </a:schemeClr>
              </a:solidFill>
              <a:latin typeface="FZHei-B01S" panose="02010601030101010101" pitchFamily="2" charset="-122"/>
              <a:ea typeface="FZHei-B01S" panose="02010601030101010101" pitchFamily="2" charset="-122"/>
              <a:cs typeface="Arial" panose="020B0604020202020204" pitchFamily="34" charset="0"/>
              <a:sym typeface="FZHei-B01S" panose="02010601030101010101" pitchFamily="2" charset="-122"/>
            </a:endParaRPr>
          </a:p>
        </p:txBody>
      </p:sp>
      <p:sp>
        <p:nvSpPr>
          <p:cNvPr id="41" name="Rectangle 30"/>
          <p:cNvSpPr/>
          <p:nvPr/>
        </p:nvSpPr>
        <p:spPr>
          <a:xfrm>
            <a:off x="7199863" y="2764359"/>
            <a:ext cx="2028227" cy="369332"/>
          </a:xfrm>
          <a:prstGeom prst="rect">
            <a:avLst/>
          </a:prstGeom>
        </p:spPr>
        <p:txBody>
          <a:bodyPr wrap="square">
            <a:spAutoFit/>
          </a:bodyPr>
          <a:lstStyle/>
          <a:p>
            <a:r>
              <a:rPr lang="zh-CN" altLang="en-US" b="1" dirty="0">
                <a:solidFill>
                  <a:schemeClr val="tx1">
                    <a:lumMod val="75000"/>
                  </a:schemeClr>
                </a:solidFill>
                <a:latin typeface="FZHei-B01S" panose="02010601030101010101" pitchFamily="2" charset="-122"/>
                <a:ea typeface="FZHei-B01S" panose="02010601030101010101" pitchFamily="2" charset="-122"/>
                <a:cs typeface="Open Sans" panose="020B0606030504020204" pitchFamily="34" charset="0"/>
                <a:sym typeface="FZHei-B01S" panose="02010601030101010101" pitchFamily="2" charset="-122"/>
              </a:rPr>
              <a:t>输入标题</a:t>
            </a:r>
            <a:endParaRPr lang="en-US" b="1" dirty="0">
              <a:solidFill>
                <a:schemeClr val="tx1">
                  <a:lumMod val="75000"/>
                </a:schemeClr>
              </a:solidFill>
              <a:latin typeface="FZHei-B01S" panose="02010601030101010101" pitchFamily="2" charset="-122"/>
              <a:ea typeface="FZHei-B01S" panose="02010601030101010101" pitchFamily="2" charset="-122"/>
              <a:cs typeface="Open Sans" panose="020B0606030504020204" pitchFamily="34" charset="0"/>
              <a:sym typeface="FZHei-B01S" panose="02010601030101010101" pitchFamily="2" charset="-122"/>
            </a:endParaRPr>
          </a:p>
        </p:txBody>
      </p:sp>
      <p:sp>
        <p:nvSpPr>
          <p:cNvPr id="42" name="Rectangle 29"/>
          <p:cNvSpPr/>
          <p:nvPr/>
        </p:nvSpPr>
        <p:spPr>
          <a:xfrm>
            <a:off x="7199862" y="4252151"/>
            <a:ext cx="3998060" cy="700576"/>
          </a:xfrm>
          <a:prstGeom prst="rect">
            <a:avLst/>
          </a:prstGeom>
        </p:spPr>
        <p:txBody>
          <a:bodyPr wrap="square">
            <a:spAutoFit/>
          </a:bodyPr>
          <a:lstStyle/>
          <a:p>
            <a:pPr>
              <a:lnSpc>
                <a:spcPct val="150000"/>
              </a:lnSpc>
              <a:spcBef>
                <a:spcPts val="0"/>
              </a:spcBef>
              <a:spcAft>
                <a:spcPts val="0"/>
              </a:spcAft>
              <a:buNone/>
            </a:pPr>
            <a:r>
              <a:rPr lang="zh-CN" altLang="en-US" sz="1400" dirty="0">
                <a:solidFill>
                  <a:schemeClr val="tx1">
                    <a:lumMod val="75000"/>
                  </a:schemeClr>
                </a:solidFill>
                <a:latin typeface="FZHei-B01S" panose="02010601030101010101" pitchFamily="2" charset="-122"/>
                <a:ea typeface="FZHei-B01S" panose="02010601030101010101" pitchFamily="2" charset="-122"/>
                <a:sym typeface="FZHei-B01S" panose="02010601030101010101" pitchFamily="2" charset="-122"/>
              </a:rPr>
              <a:t>点击输入文章点击输入文章点击输入文章点击输入文章点击输入文章点击输入文章点击输入文章</a:t>
            </a:r>
            <a:endParaRPr lang="en-US" altLang="zh-CN" sz="1400" b="1" dirty="0">
              <a:solidFill>
                <a:schemeClr val="tx1">
                  <a:lumMod val="75000"/>
                </a:schemeClr>
              </a:solidFill>
              <a:latin typeface="FZHei-B01S" panose="02010601030101010101" pitchFamily="2" charset="-122"/>
              <a:ea typeface="FZHei-B01S" panose="02010601030101010101" pitchFamily="2" charset="-122"/>
              <a:cs typeface="Arial" panose="020B0604020202020204" pitchFamily="34" charset="0"/>
              <a:sym typeface="FZHei-B01S" panose="02010601030101010101" pitchFamily="2" charset="-122"/>
            </a:endParaRPr>
          </a:p>
        </p:txBody>
      </p:sp>
      <p:sp>
        <p:nvSpPr>
          <p:cNvPr id="43" name="Rectangle 30"/>
          <p:cNvSpPr/>
          <p:nvPr/>
        </p:nvSpPr>
        <p:spPr>
          <a:xfrm>
            <a:off x="7199863" y="3911826"/>
            <a:ext cx="2028227" cy="369332"/>
          </a:xfrm>
          <a:prstGeom prst="rect">
            <a:avLst/>
          </a:prstGeom>
        </p:spPr>
        <p:txBody>
          <a:bodyPr wrap="square">
            <a:spAutoFit/>
          </a:bodyPr>
          <a:lstStyle/>
          <a:p>
            <a:r>
              <a:rPr lang="zh-CN" altLang="en-US" b="1" dirty="0">
                <a:solidFill>
                  <a:schemeClr val="tx1">
                    <a:lumMod val="75000"/>
                  </a:schemeClr>
                </a:solidFill>
                <a:latin typeface="FZHei-B01S" panose="02010601030101010101" pitchFamily="2" charset="-122"/>
                <a:ea typeface="FZHei-B01S" panose="02010601030101010101" pitchFamily="2" charset="-122"/>
                <a:cs typeface="Open Sans" panose="020B0606030504020204" pitchFamily="34" charset="0"/>
                <a:sym typeface="FZHei-B01S" panose="02010601030101010101" pitchFamily="2" charset="-122"/>
              </a:rPr>
              <a:t>输入标题</a:t>
            </a:r>
            <a:endParaRPr lang="en-US" b="1" dirty="0">
              <a:solidFill>
                <a:schemeClr val="tx1">
                  <a:lumMod val="75000"/>
                </a:schemeClr>
              </a:solidFill>
              <a:latin typeface="FZHei-B01S" panose="02010601030101010101" pitchFamily="2" charset="-122"/>
              <a:ea typeface="FZHei-B01S" panose="02010601030101010101" pitchFamily="2" charset="-122"/>
              <a:cs typeface="Open Sans" panose="020B0606030504020204" pitchFamily="34" charset="0"/>
              <a:sym typeface="FZHei-B01S" panose="02010601030101010101" pitchFamily="2" charset="-122"/>
            </a:endParaRPr>
          </a:p>
        </p:txBody>
      </p:sp>
      <p:sp>
        <p:nvSpPr>
          <p:cNvPr id="44" name="Rectangle 29"/>
          <p:cNvSpPr/>
          <p:nvPr/>
        </p:nvSpPr>
        <p:spPr>
          <a:xfrm>
            <a:off x="7216874" y="5600330"/>
            <a:ext cx="3998060" cy="700576"/>
          </a:xfrm>
          <a:prstGeom prst="rect">
            <a:avLst/>
          </a:prstGeom>
        </p:spPr>
        <p:txBody>
          <a:bodyPr wrap="square">
            <a:spAutoFit/>
          </a:bodyPr>
          <a:lstStyle/>
          <a:p>
            <a:pPr>
              <a:lnSpc>
                <a:spcPct val="150000"/>
              </a:lnSpc>
              <a:spcBef>
                <a:spcPts val="0"/>
              </a:spcBef>
              <a:spcAft>
                <a:spcPts val="0"/>
              </a:spcAft>
              <a:buNone/>
            </a:pPr>
            <a:r>
              <a:rPr lang="zh-CN" altLang="en-US" sz="1400" dirty="0">
                <a:solidFill>
                  <a:schemeClr val="tx1">
                    <a:lumMod val="75000"/>
                  </a:schemeClr>
                </a:solidFill>
                <a:latin typeface="FZHei-B01S" panose="02010601030101010101" pitchFamily="2" charset="-122"/>
                <a:ea typeface="FZHei-B01S" panose="02010601030101010101" pitchFamily="2" charset="-122"/>
                <a:sym typeface="FZHei-B01S" panose="02010601030101010101" pitchFamily="2" charset="-122"/>
              </a:rPr>
              <a:t>点击输入文章点击输入文章点击输入文章点击输入文章点击输入文章点击输入文章点击输入文章</a:t>
            </a:r>
            <a:endParaRPr lang="en-US" altLang="zh-CN" sz="1400" b="1" dirty="0">
              <a:solidFill>
                <a:schemeClr val="tx1">
                  <a:lumMod val="75000"/>
                </a:schemeClr>
              </a:solidFill>
              <a:latin typeface="FZHei-B01S" panose="02010601030101010101" pitchFamily="2" charset="-122"/>
              <a:ea typeface="FZHei-B01S" panose="02010601030101010101" pitchFamily="2" charset="-122"/>
              <a:cs typeface="Arial" panose="020B0604020202020204" pitchFamily="34" charset="0"/>
              <a:sym typeface="FZHei-B01S" panose="02010601030101010101" pitchFamily="2" charset="-122"/>
            </a:endParaRPr>
          </a:p>
        </p:txBody>
      </p:sp>
      <p:sp>
        <p:nvSpPr>
          <p:cNvPr id="45" name="Rectangle 30"/>
          <p:cNvSpPr/>
          <p:nvPr/>
        </p:nvSpPr>
        <p:spPr>
          <a:xfrm>
            <a:off x="7216875" y="5260005"/>
            <a:ext cx="2028227" cy="369332"/>
          </a:xfrm>
          <a:prstGeom prst="rect">
            <a:avLst/>
          </a:prstGeom>
        </p:spPr>
        <p:txBody>
          <a:bodyPr wrap="square">
            <a:spAutoFit/>
          </a:bodyPr>
          <a:lstStyle/>
          <a:p>
            <a:r>
              <a:rPr lang="zh-CN" altLang="en-US" b="1" dirty="0">
                <a:solidFill>
                  <a:schemeClr val="tx1">
                    <a:lumMod val="75000"/>
                  </a:schemeClr>
                </a:solidFill>
                <a:latin typeface="FZHei-B01S" panose="02010601030101010101" pitchFamily="2" charset="-122"/>
                <a:ea typeface="FZHei-B01S" panose="02010601030101010101" pitchFamily="2" charset="-122"/>
                <a:cs typeface="Open Sans" panose="020B0606030504020204" pitchFamily="34" charset="0"/>
                <a:sym typeface="FZHei-B01S" panose="02010601030101010101" pitchFamily="2" charset="-122"/>
              </a:rPr>
              <a:t>输入标题</a:t>
            </a:r>
            <a:endParaRPr lang="en-US" b="1" dirty="0">
              <a:solidFill>
                <a:schemeClr val="tx1">
                  <a:lumMod val="75000"/>
                </a:schemeClr>
              </a:solidFill>
              <a:latin typeface="FZHei-B01S" panose="02010601030101010101" pitchFamily="2" charset="-122"/>
              <a:ea typeface="FZHei-B01S" panose="02010601030101010101" pitchFamily="2" charset="-122"/>
              <a:cs typeface="Open Sans" panose="020B0606030504020204" pitchFamily="34" charset="0"/>
              <a:sym typeface="FZHei-B01S" panose="02010601030101010101" pitchFamily="2" charset="-122"/>
            </a:endParaRPr>
          </a:p>
        </p:txBody>
      </p:sp>
      <p:grpSp>
        <p:nvGrpSpPr>
          <p:cNvPr id="46" name="组合 45"/>
          <p:cNvGrpSpPr/>
          <p:nvPr/>
        </p:nvGrpSpPr>
        <p:grpSpPr>
          <a:xfrm>
            <a:off x="179991" y="338466"/>
            <a:ext cx="3254570" cy="563794"/>
            <a:chOff x="744342" y="709010"/>
            <a:chExt cx="3255323" cy="563925"/>
          </a:xfrm>
        </p:grpSpPr>
        <p:sp>
          <p:nvSpPr>
            <p:cNvPr id="47" name="TextBox 8"/>
            <p:cNvSpPr txBox="1">
              <a:spLocks noChangeArrowheads="1"/>
            </p:cNvSpPr>
            <p:nvPr/>
          </p:nvSpPr>
          <p:spPr bwMode="auto">
            <a:xfrm>
              <a:off x="744342" y="709010"/>
              <a:ext cx="3255323"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p>
              <a:pPr algn="ctr" eaLnBrk="1" hangingPunct="1"/>
              <a:r>
                <a:rPr lang="zh-CN" altLang="en-US" sz="3200" dirty="0">
                  <a:solidFill>
                    <a:schemeClr val="accent2"/>
                  </a:solidFill>
                  <a:latin typeface="FZHei-B01S" panose="02010601030101010101" pitchFamily="2" charset="-122"/>
                  <a:ea typeface="FZHei-B01S" panose="02010601030101010101" pitchFamily="2" charset="-122"/>
                  <a:sym typeface="FZHei-B01S" panose="02010601030101010101" pitchFamily="2" charset="-122"/>
                </a:rPr>
                <a:t>加入标题描述</a:t>
              </a:r>
              <a:endParaRPr lang="zh-CN" altLang="en-US" sz="3200" dirty="0">
                <a:solidFill>
                  <a:schemeClr val="accent2"/>
                </a:solidFill>
                <a:latin typeface="FZHei-B01S" panose="02010601030101010101" pitchFamily="2" charset="-122"/>
                <a:ea typeface="FZHei-B01S" panose="02010601030101010101" pitchFamily="2" charset="-122"/>
                <a:sym typeface="FZHei-B01S" panose="02010601030101010101" pitchFamily="2" charset="-122"/>
              </a:endParaRPr>
            </a:p>
          </p:txBody>
        </p:sp>
        <p:cxnSp>
          <p:nvCxnSpPr>
            <p:cNvPr id="48" name="直接连接符 47"/>
            <p:cNvCxnSpPr/>
            <p:nvPr/>
          </p:nvCxnSpPr>
          <p:spPr>
            <a:xfrm>
              <a:off x="881512" y="1272935"/>
              <a:ext cx="2846717"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grpSp>
    </p:spTree>
  </p:cSld>
  <p:clrMapOvr>
    <a:masterClrMapping/>
  </p:clrMapOvr>
  <mc:AlternateContent xmlns:mc="http://schemas.openxmlformats.org/markup-compatibility/2006">
    <mc:Choice xmlns:p14="http://schemas.microsoft.com/office/powerpoint/2010/main" Requires="p14">
      <p:transition spd="slow" p14:dur="1250" advClick="0" advTm="0">
        <p:push dir="u"/>
      </p:transition>
    </mc:Choice>
    <mc:Fallback>
      <p:transition spd="slow" advClick="0" advTm="0">
        <p:push dir="u"/>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down)">
                                      <p:cBhvr>
                                        <p:cTn id="7" dur="300"/>
                                        <p:tgtEl>
                                          <p:spTgt spid="6"/>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wipe(left)">
                                      <p:cBhvr>
                                        <p:cTn id="11" dur="300"/>
                                        <p:tgtEl>
                                          <p:spTgt spid="4"/>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wipe(up)">
                                      <p:cBhvr>
                                        <p:cTn id="15" dur="300"/>
                                        <p:tgtEl>
                                          <p:spTgt spid="5"/>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3"/>
                                        </p:tgtEl>
                                        <p:attrNameLst>
                                          <p:attrName>style.visibility</p:attrName>
                                        </p:attrNameLst>
                                      </p:cBhvr>
                                      <p:to>
                                        <p:strVal val="visible"/>
                                      </p:to>
                                    </p:set>
                                    <p:animEffect transition="in" filter="wipe(up)">
                                      <p:cBhvr>
                                        <p:cTn id="19" dur="300"/>
                                        <p:tgtEl>
                                          <p:spTgt spid="3"/>
                                        </p:tgtEl>
                                      </p:cBhvr>
                                    </p:animEffect>
                                  </p:childTnLst>
                                </p:cTn>
                              </p:par>
                            </p:childTnLst>
                          </p:cTn>
                        </p:par>
                        <p:par>
                          <p:cTn id="20" fill="hold">
                            <p:stCondLst>
                              <p:cond delay="2000"/>
                            </p:stCondLst>
                            <p:childTnLst>
                              <p:par>
                                <p:cTn id="21" presetID="31" presetClass="entr" presetSubtype="0" fill="hold" nodeType="afterEffect">
                                  <p:stCondLst>
                                    <p:cond delay="0"/>
                                  </p:stCondLst>
                                  <p:childTnLst>
                                    <p:set>
                                      <p:cBhvr>
                                        <p:cTn id="22" dur="1" fill="hold">
                                          <p:stCondLst>
                                            <p:cond delay="0"/>
                                          </p:stCondLst>
                                        </p:cTn>
                                        <p:tgtEl>
                                          <p:spTgt spid="7"/>
                                        </p:tgtEl>
                                        <p:attrNameLst>
                                          <p:attrName>style.visibility</p:attrName>
                                        </p:attrNameLst>
                                      </p:cBhvr>
                                      <p:to>
                                        <p:strVal val="visible"/>
                                      </p:to>
                                    </p:set>
                                    <p:anim calcmode="lin" valueType="num">
                                      <p:cBhvr>
                                        <p:cTn id="23" dur="500" fill="hold"/>
                                        <p:tgtEl>
                                          <p:spTgt spid="7"/>
                                        </p:tgtEl>
                                        <p:attrNameLst>
                                          <p:attrName>ppt_w</p:attrName>
                                        </p:attrNameLst>
                                      </p:cBhvr>
                                      <p:tavLst>
                                        <p:tav tm="0">
                                          <p:val>
                                            <p:fltVal val="0"/>
                                          </p:val>
                                        </p:tav>
                                        <p:tav tm="100000">
                                          <p:val>
                                            <p:strVal val="#ppt_w"/>
                                          </p:val>
                                        </p:tav>
                                      </p:tavLst>
                                    </p:anim>
                                    <p:anim calcmode="lin" valueType="num">
                                      <p:cBhvr>
                                        <p:cTn id="24" dur="500" fill="hold"/>
                                        <p:tgtEl>
                                          <p:spTgt spid="7"/>
                                        </p:tgtEl>
                                        <p:attrNameLst>
                                          <p:attrName>ppt_h</p:attrName>
                                        </p:attrNameLst>
                                      </p:cBhvr>
                                      <p:tavLst>
                                        <p:tav tm="0">
                                          <p:val>
                                            <p:fltVal val="0"/>
                                          </p:val>
                                        </p:tav>
                                        <p:tav tm="100000">
                                          <p:val>
                                            <p:strVal val="#ppt_h"/>
                                          </p:val>
                                        </p:tav>
                                      </p:tavLst>
                                    </p:anim>
                                    <p:anim calcmode="lin" valueType="num">
                                      <p:cBhvr>
                                        <p:cTn id="25" dur="500" fill="hold"/>
                                        <p:tgtEl>
                                          <p:spTgt spid="7"/>
                                        </p:tgtEl>
                                        <p:attrNameLst>
                                          <p:attrName>style.rotation</p:attrName>
                                        </p:attrNameLst>
                                      </p:cBhvr>
                                      <p:tavLst>
                                        <p:tav tm="0">
                                          <p:val>
                                            <p:fltVal val="90"/>
                                          </p:val>
                                        </p:tav>
                                        <p:tav tm="100000">
                                          <p:val>
                                            <p:fltVal val="0"/>
                                          </p:val>
                                        </p:tav>
                                      </p:tavLst>
                                    </p:anim>
                                    <p:animEffect transition="in" filter="fade">
                                      <p:cBhvr>
                                        <p:cTn id="26" dur="500"/>
                                        <p:tgtEl>
                                          <p:spTgt spid="7"/>
                                        </p:tgtEl>
                                      </p:cBhvr>
                                    </p:animEffect>
                                  </p:childTnLst>
                                </p:cTn>
                              </p:par>
                            </p:childTnLst>
                          </p:cTn>
                        </p:par>
                        <p:par>
                          <p:cTn id="27" fill="hold">
                            <p:stCondLst>
                              <p:cond delay="2500"/>
                            </p:stCondLst>
                            <p:childTnLst>
                              <p:par>
                                <p:cTn id="28" presetID="31" presetClass="entr" presetSubtype="0" fill="hold" nodeType="afterEffect">
                                  <p:stCondLst>
                                    <p:cond delay="0"/>
                                  </p:stCondLst>
                                  <p:childTnLst>
                                    <p:set>
                                      <p:cBhvr>
                                        <p:cTn id="29" dur="1" fill="hold">
                                          <p:stCondLst>
                                            <p:cond delay="0"/>
                                          </p:stCondLst>
                                        </p:cTn>
                                        <p:tgtEl>
                                          <p:spTgt spid="10"/>
                                        </p:tgtEl>
                                        <p:attrNameLst>
                                          <p:attrName>style.visibility</p:attrName>
                                        </p:attrNameLst>
                                      </p:cBhvr>
                                      <p:to>
                                        <p:strVal val="visible"/>
                                      </p:to>
                                    </p:set>
                                    <p:anim calcmode="lin" valueType="num">
                                      <p:cBhvr>
                                        <p:cTn id="30" dur="500" fill="hold"/>
                                        <p:tgtEl>
                                          <p:spTgt spid="10"/>
                                        </p:tgtEl>
                                        <p:attrNameLst>
                                          <p:attrName>ppt_w</p:attrName>
                                        </p:attrNameLst>
                                      </p:cBhvr>
                                      <p:tavLst>
                                        <p:tav tm="0">
                                          <p:val>
                                            <p:fltVal val="0"/>
                                          </p:val>
                                        </p:tav>
                                        <p:tav tm="100000">
                                          <p:val>
                                            <p:strVal val="#ppt_w"/>
                                          </p:val>
                                        </p:tav>
                                      </p:tavLst>
                                    </p:anim>
                                    <p:anim calcmode="lin" valueType="num">
                                      <p:cBhvr>
                                        <p:cTn id="31" dur="500" fill="hold"/>
                                        <p:tgtEl>
                                          <p:spTgt spid="10"/>
                                        </p:tgtEl>
                                        <p:attrNameLst>
                                          <p:attrName>ppt_h</p:attrName>
                                        </p:attrNameLst>
                                      </p:cBhvr>
                                      <p:tavLst>
                                        <p:tav tm="0">
                                          <p:val>
                                            <p:fltVal val="0"/>
                                          </p:val>
                                        </p:tav>
                                        <p:tav tm="100000">
                                          <p:val>
                                            <p:strVal val="#ppt_h"/>
                                          </p:val>
                                        </p:tav>
                                      </p:tavLst>
                                    </p:anim>
                                    <p:anim calcmode="lin" valueType="num">
                                      <p:cBhvr>
                                        <p:cTn id="32" dur="500" fill="hold"/>
                                        <p:tgtEl>
                                          <p:spTgt spid="10"/>
                                        </p:tgtEl>
                                        <p:attrNameLst>
                                          <p:attrName>style.rotation</p:attrName>
                                        </p:attrNameLst>
                                      </p:cBhvr>
                                      <p:tavLst>
                                        <p:tav tm="0">
                                          <p:val>
                                            <p:fltVal val="90"/>
                                          </p:val>
                                        </p:tav>
                                        <p:tav tm="100000">
                                          <p:val>
                                            <p:fltVal val="0"/>
                                          </p:val>
                                        </p:tav>
                                      </p:tavLst>
                                    </p:anim>
                                    <p:animEffect transition="in" filter="fade">
                                      <p:cBhvr>
                                        <p:cTn id="33" dur="500"/>
                                        <p:tgtEl>
                                          <p:spTgt spid="10"/>
                                        </p:tgtEl>
                                      </p:cBhvr>
                                    </p:animEffect>
                                  </p:childTnLst>
                                </p:cTn>
                              </p:par>
                            </p:childTnLst>
                          </p:cTn>
                        </p:par>
                        <p:par>
                          <p:cTn id="34" fill="hold">
                            <p:stCondLst>
                              <p:cond delay="3000"/>
                            </p:stCondLst>
                            <p:childTnLst>
                              <p:par>
                                <p:cTn id="35" presetID="31" presetClass="entr" presetSubtype="0" fill="hold" nodeType="afterEffect">
                                  <p:stCondLst>
                                    <p:cond delay="0"/>
                                  </p:stCondLst>
                                  <p:childTnLst>
                                    <p:set>
                                      <p:cBhvr>
                                        <p:cTn id="36" dur="1" fill="hold">
                                          <p:stCondLst>
                                            <p:cond delay="0"/>
                                          </p:stCondLst>
                                        </p:cTn>
                                        <p:tgtEl>
                                          <p:spTgt spid="13"/>
                                        </p:tgtEl>
                                        <p:attrNameLst>
                                          <p:attrName>style.visibility</p:attrName>
                                        </p:attrNameLst>
                                      </p:cBhvr>
                                      <p:to>
                                        <p:strVal val="visible"/>
                                      </p:to>
                                    </p:set>
                                    <p:anim calcmode="lin" valueType="num">
                                      <p:cBhvr>
                                        <p:cTn id="37" dur="500" fill="hold"/>
                                        <p:tgtEl>
                                          <p:spTgt spid="13"/>
                                        </p:tgtEl>
                                        <p:attrNameLst>
                                          <p:attrName>ppt_w</p:attrName>
                                        </p:attrNameLst>
                                      </p:cBhvr>
                                      <p:tavLst>
                                        <p:tav tm="0">
                                          <p:val>
                                            <p:fltVal val="0"/>
                                          </p:val>
                                        </p:tav>
                                        <p:tav tm="100000">
                                          <p:val>
                                            <p:strVal val="#ppt_w"/>
                                          </p:val>
                                        </p:tav>
                                      </p:tavLst>
                                    </p:anim>
                                    <p:anim calcmode="lin" valueType="num">
                                      <p:cBhvr>
                                        <p:cTn id="38" dur="500" fill="hold"/>
                                        <p:tgtEl>
                                          <p:spTgt spid="13"/>
                                        </p:tgtEl>
                                        <p:attrNameLst>
                                          <p:attrName>ppt_h</p:attrName>
                                        </p:attrNameLst>
                                      </p:cBhvr>
                                      <p:tavLst>
                                        <p:tav tm="0">
                                          <p:val>
                                            <p:fltVal val="0"/>
                                          </p:val>
                                        </p:tav>
                                        <p:tav tm="100000">
                                          <p:val>
                                            <p:strVal val="#ppt_h"/>
                                          </p:val>
                                        </p:tav>
                                      </p:tavLst>
                                    </p:anim>
                                    <p:anim calcmode="lin" valueType="num">
                                      <p:cBhvr>
                                        <p:cTn id="39" dur="500" fill="hold"/>
                                        <p:tgtEl>
                                          <p:spTgt spid="13"/>
                                        </p:tgtEl>
                                        <p:attrNameLst>
                                          <p:attrName>style.rotation</p:attrName>
                                        </p:attrNameLst>
                                      </p:cBhvr>
                                      <p:tavLst>
                                        <p:tav tm="0">
                                          <p:val>
                                            <p:fltVal val="90"/>
                                          </p:val>
                                        </p:tav>
                                        <p:tav tm="100000">
                                          <p:val>
                                            <p:fltVal val="0"/>
                                          </p:val>
                                        </p:tav>
                                      </p:tavLst>
                                    </p:anim>
                                    <p:animEffect transition="in" filter="fade">
                                      <p:cBhvr>
                                        <p:cTn id="40" dur="500"/>
                                        <p:tgtEl>
                                          <p:spTgt spid="13"/>
                                        </p:tgtEl>
                                      </p:cBhvr>
                                    </p:animEffect>
                                  </p:childTnLst>
                                </p:cTn>
                              </p:par>
                            </p:childTnLst>
                          </p:cTn>
                        </p:par>
                        <p:par>
                          <p:cTn id="41" fill="hold">
                            <p:stCondLst>
                              <p:cond delay="3500"/>
                            </p:stCondLst>
                            <p:childTnLst>
                              <p:par>
                                <p:cTn id="42" presetID="31" presetClass="entr" presetSubtype="0" fill="hold" nodeType="afterEffect">
                                  <p:stCondLst>
                                    <p:cond delay="0"/>
                                  </p:stCondLst>
                                  <p:childTnLst>
                                    <p:set>
                                      <p:cBhvr>
                                        <p:cTn id="43" dur="1" fill="hold">
                                          <p:stCondLst>
                                            <p:cond delay="0"/>
                                          </p:stCondLst>
                                        </p:cTn>
                                        <p:tgtEl>
                                          <p:spTgt spid="16"/>
                                        </p:tgtEl>
                                        <p:attrNameLst>
                                          <p:attrName>style.visibility</p:attrName>
                                        </p:attrNameLst>
                                      </p:cBhvr>
                                      <p:to>
                                        <p:strVal val="visible"/>
                                      </p:to>
                                    </p:set>
                                    <p:anim calcmode="lin" valueType="num">
                                      <p:cBhvr>
                                        <p:cTn id="44" dur="500" fill="hold"/>
                                        <p:tgtEl>
                                          <p:spTgt spid="16"/>
                                        </p:tgtEl>
                                        <p:attrNameLst>
                                          <p:attrName>ppt_w</p:attrName>
                                        </p:attrNameLst>
                                      </p:cBhvr>
                                      <p:tavLst>
                                        <p:tav tm="0">
                                          <p:val>
                                            <p:fltVal val="0"/>
                                          </p:val>
                                        </p:tav>
                                        <p:tav tm="100000">
                                          <p:val>
                                            <p:strVal val="#ppt_w"/>
                                          </p:val>
                                        </p:tav>
                                      </p:tavLst>
                                    </p:anim>
                                    <p:anim calcmode="lin" valueType="num">
                                      <p:cBhvr>
                                        <p:cTn id="45" dur="500" fill="hold"/>
                                        <p:tgtEl>
                                          <p:spTgt spid="16"/>
                                        </p:tgtEl>
                                        <p:attrNameLst>
                                          <p:attrName>ppt_h</p:attrName>
                                        </p:attrNameLst>
                                      </p:cBhvr>
                                      <p:tavLst>
                                        <p:tav tm="0">
                                          <p:val>
                                            <p:fltVal val="0"/>
                                          </p:val>
                                        </p:tav>
                                        <p:tav tm="100000">
                                          <p:val>
                                            <p:strVal val="#ppt_h"/>
                                          </p:val>
                                        </p:tav>
                                      </p:tavLst>
                                    </p:anim>
                                    <p:anim calcmode="lin" valueType="num">
                                      <p:cBhvr>
                                        <p:cTn id="46" dur="500" fill="hold"/>
                                        <p:tgtEl>
                                          <p:spTgt spid="16"/>
                                        </p:tgtEl>
                                        <p:attrNameLst>
                                          <p:attrName>style.rotation</p:attrName>
                                        </p:attrNameLst>
                                      </p:cBhvr>
                                      <p:tavLst>
                                        <p:tav tm="0">
                                          <p:val>
                                            <p:fltVal val="90"/>
                                          </p:val>
                                        </p:tav>
                                        <p:tav tm="100000">
                                          <p:val>
                                            <p:fltVal val="0"/>
                                          </p:val>
                                        </p:tav>
                                      </p:tavLst>
                                    </p:anim>
                                    <p:animEffect transition="in" filter="fade">
                                      <p:cBhvr>
                                        <p:cTn id="47" dur="500"/>
                                        <p:tgtEl>
                                          <p:spTgt spid="16"/>
                                        </p:tgtEl>
                                      </p:cBhvr>
                                    </p:animEffect>
                                  </p:childTnLst>
                                </p:cTn>
                              </p:par>
                            </p:childTnLst>
                          </p:cTn>
                        </p:par>
                        <p:par>
                          <p:cTn id="48" fill="hold">
                            <p:stCondLst>
                              <p:cond delay="4000"/>
                            </p:stCondLst>
                            <p:childTnLst>
                              <p:par>
                                <p:cTn id="49" presetID="42" presetClass="entr" presetSubtype="0" fill="hold" grpId="0" nodeType="afterEffect">
                                  <p:stCondLst>
                                    <p:cond delay="0"/>
                                  </p:stCondLst>
                                  <p:childTnLst>
                                    <p:set>
                                      <p:cBhvr>
                                        <p:cTn id="50" dur="1" fill="hold">
                                          <p:stCondLst>
                                            <p:cond delay="0"/>
                                          </p:stCondLst>
                                        </p:cTn>
                                        <p:tgtEl>
                                          <p:spTgt spid="2"/>
                                        </p:tgtEl>
                                        <p:attrNameLst>
                                          <p:attrName>style.visibility</p:attrName>
                                        </p:attrNameLst>
                                      </p:cBhvr>
                                      <p:to>
                                        <p:strVal val="visible"/>
                                      </p:to>
                                    </p:set>
                                    <p:animEffect transition="in" filter="fade">
                                      <p:cBhvr>
                                        <p:cTn id="51" dur="1000"/>
                                        <p:tgtEl>
                                          <p:spTgt spid="2"/>
                                        </p:tgtEl>
                                      </p:cBhvr>
                                    </p:animEffect>
                                    <p:anim calcmode="lin" valueType="num">
                                      <p:cBhvr>
                                        <p:cTn id="52" dur="1000" fill="hold"/>
                                        <p:tgtEl>
                                          <p:spTgt spid="2"/>
                                        </p:tgtEl>
                                        <p:attrNameLst>
                                          <p:attrName>ppt_x</p:attrName>
                                        </p:attrNameLst>
                                      </p:cBhvr>
                                      <p:tavLst>
                                        <p:tav tm="0">
                                          <p:val>
                                            <p:strVal val="#ppt_x"/>
                                          </p:val>
                                        </p:tav>
                                        <p:tav tm="100000">
                                          <p:val>
                                            <p:strVal val="#ppt_x"/>
                                          </p:val>
                                        </p:tav>
                                      </p:tavLst>
                                    </p:anim>
                                    <p:anim calcmode="lin" valueType="num">
                                      <p:cBhvr>
                                        <p:cTn id="53" dur="1000" fill="hold"/>
                                        <p:tgtEl>
                                          <p:spTgt spid="2"/>
                                        </p:tgtEl>
                                        <p:attrNameLst>
                                          <p:attrName>ppt_y</p:attrName>
                                        </p:attrNameLst>
                                      </p:cBhvr>
                                      <p:tavLst>
                                        <p:tav tm="0">
                                          <p:val>
                                            <p:strVal val="#ppt_y+.1"/>
                                          </p:val>
                                        </p:tav>
                                        <p:tav tm="100000">
                                          <p:val>
                                            <p:strVal val="#ppt_y"/>
                                          </p:val>
                                        </p:tav>
                                      </p:tavLst>
                                    </p:anim>
                                  </p:childTnLst>
                                </p:cTn>
                              </p:par>
                            </p:childTnLst>
                          </p:cTn>
                        </p:par>
                        <p:par>
                          <p:cTn id="54" fill="hold">
                            <p:stCondLst>
                              <p:cond delay="5000"/>
                            </p:stCondLst>
                            <p:childTnLst>
                              <p:par>
                                <p:cTn id="55" presetID="42" presetClass="entr" presetSubtype="0" fill="hold" grpId="0" nodeType="afterEffect">
                                  <p:stCondLst>
                                    <p:cond delay="0"/>
                                  </p:stCondLst>
                                  <p:childTnLst>
                                    <p:set>
                                      <p:cBhvr>
                                        <p:cTn id="56" dur="1" fill="hold">
                                          <p:stCondLst>
                                            <p:cond delay="0"/>
                                          </p:stCondLst>
                                        </p:cTn>
                                        <p:tgtEl>
                                          <p:spTgt spid="19"/>
                                        </p:tgtEl>
                                        <p:attrNameLst>
                                          <p:attrName>style.visibility</p:attrName>
                                        </p:attrNameLst>
                                      </p:cBhvr>
                                      <p:to>
                                        <p:strVal val="visible"/>
                                      </p:to>
                                    </p:set>
                                    <p:animEffect transition="in" filter="fade">
                                      <p:cBhvr>
                                        <p:cTn id="57" dur="1000"/>
                                        <p:tgtEl>
                                          <p:spTgt spid="19"/>
                                        </p:tgtEl>
                                      </p:cBhvr>
                                    </p:animEffect>
                                    <p:anim calcmode="lin" valueType="num">
                                      <p:cBhvr>
                                        <p:cTn id="58" dur="1000" fill="hold"/>
                                        <p:tgtEl>
                                          <p:spTgt spid="19"/>
                                        </p:tgtEl>
                                        <p:attrNameLst>
                                          <p:attrName>ppt_x</p:attrName>
                                        </p:attrNameLst>
                                      </p:cBhvr>
                                      <p:tavLst>
                                        <p:tav tm="0">
                                          <p:val>
                                            <p:strVal val="#ppt_x"/>
                                          </p:val>
                                        </p:tav>
                                        <p:tav tm="100000">
                                          <p:val>
                                            <p:strVal val="#ppt_x"/>
                                          </p:val>
                                        </p:tav>
                                      </p:tavLst>
                                    </p:anim>
                                    <p:anim calcmode="lin" valueType="num">
                                      <p:cBhvr>
                                        <p:cTn id="59" dur="1000" fill="hold"/>
                                        <p:tgtEl>
                                          <p:spTgt spid="19"/>
                                        </p:tgtEl>
                                        <p:attrNameLst>
                                          <p:attrName>ppt_y</p:attrName>
                                        </p:attrNameLst>
                                      </p:cBhvr>
                                      <p:tavLst>
                                        <p:tav tm="0">
                                          <p:val>
                                            <p:strVal val="#ppt_y+.1"/>
                                          </p:val>
                                        </p:tav>
                                        <p:tav tm="100000">
                                          <p:val>
                                            <p:strVal val="#ppt_y"/>
                                          </p:val>
                                        </p:tav>
                                      </p:tavLst>
                                    </p:anim>
                                  </p:childTnLst>
                                </p:cTn>
                              </p:par>
                            </p:childTnLst>
                          </p:cTn>
                        </p:par>
                        <p:par>
                          <p:cTn id="60" fill="hold">
                            <p:stCondLst>
                              <p:cond delay="6000"/>
                            </p:stCondLst>
                            <p:childTnLst>
                              <p:par>
                                <p:cTn id="61" presetID="21" presetClass="entr" presetSubtype="1" fill="hold" nodeType="afterEffect">
                                  <p:stCondLst>
                                    <p:cond delay="0"/>
                                  </p:stCondLst>
                                  <p:childTnLst>
                                    <p:set>
                                      <p:cBhvr>
                                        <p:cTn id="62" dur="1" fill="hold">
                                          <p:stCondLst>
                                            <p:cond delay="0"/>
                                          </p:stCondLst>
                                        </p:cTn>
                                        <p:tgtEl>
                                          <p:spTgt spid="21"/>
                                        </p:tgtEl>
                                        <p:attrNameLst>
                                          <p:attrName>style.visibility</p:attrName>
                                        </p:attrNameLst>
                                      </p:cBhvr>
                                      <p:to>
                                        <p:strVal val="visible"/>
                                      </p:to>
                                    </p:set>
                                    <p:animEffect transition="in" filter="wheel(1)">
                                      <p:cBhvr>
                                        <p:cTn id="63" dur="500"/>
                                        <p:tgtEl>
                                          <p:spTgt spid="21"/>
                                        </p:tgtEl>
                                      </p:cBhvr>
                                    </p:animEffect>
                                  </p:childTnLst>
                                </p:cTn>
                              </p:par>
                            </p:childTnLst>
                          </p:cTn>
                        </p:par>
                        <p:par>
                          <p:cTn id="64" fill="hold">
                            <p:stCondLst>
                              <p:cond delay="6500"/>
                            </p:stCondLst>
                            <p:childTnLst>
                              <p:par>
                                <p:cTn id="65" presetID="21" presetClass="entr" presetSubtype="1" fill="hold" nodeType="afterEffect">
                                  <p:stCondLst>
                                    <p:cond delay="0"/>
                                  </p:stCondLst>
                                  <p:childTnLst>
                                    <p:set>
                                      <p:cBhvr>
                                        <p:cTn id="66" dur="1" fill="hold">
                                          <p:stCondLst>
                                            <p:cond delay="0"/>
                                          </p:stCondLst>
                                        </p:cTn>
                                        <p:tgtEl>
                                          <p:spTgt spid="24"/>
                                        </p:tgtEl>
                                        <p:attrNameLst>
                                          <p:attrName>style.visibility</p:attrName>
                                        </p:attrNameLst>
                                      </p:cBhvr>
                                      <p:to>
                                        <p:strVal val="visible"/>
                                      </p:to>
                                    </p:set>
                                    <p:animEffect transition="in" filter="wheel(1)">
                                      <p:cBhvr>
                                        <p:cTn id="67" dur="500"/>
                                        <p:tgtEl>
                                          <p:spTgt spid="24"/>
                                        </p:tgtEl>
                                      </p:cBhvr>
                                    </p:animEffect>
                                  </p:childTnLst>
                                </p:cTn>
                              </p:par>
                            </p:childTnLst>
                          </p:cTn>
                        </p:par>
                        <p:par>
                          <p:cTn id="68" fill="hold">
                            <p:stCondLst>
                              <p:cond delay="7000"/>
                            </p:stCondLst>
                            <p:childTnLst>
                              <p:par>
                                <p:cTn id="69" presetID="21" presetClass="entr" presetSubtype="1" fill="hold" nodeType="afterEffect">
                                  <p:stCondLst>
                                    <p:cond delay="0"/>
                                  </p:stCondLst>
                                  <p:childTnLst>
                                    <p:set>
                                      <p:cBhvr>
                                        <p:cTn id="70" dur="1" fill="hold">
                                          <p:stCondLst>
                                            <p:cond delay="0"/>
                                          </p:stCondLst>
                                        </p:cTn>
                                        <p:tgtEl>
                                          <p:spTgt spid="27"/>
                                        </p:tgtEl>
                                        <p:attrNameLst>
                                          <p:attrName>style.visibility</p:attrName>
                                        </p:attrNameLst>
                                      </p:cBhvr>
                                      <p:to>
                                        <p:strVal val="visible"/>
                                      </p:to>
                                    </p:set>
                                    <p:animEffect transition="in" filter="wheel(1)">
                                      <p:cBhvr>
                                        <p:cTn id="71" dur="500"/>
                                        <p:tgtEl>
                                          <p:spTgt spid="27"/>
                                        </p:tgtEl>
                                      </p:cBhvr>
                                    </p:animEffect>
                                  </p:childTnLst>
                                </p:cTn>
                              </p:par>
                            </p:childTnLst>
                          </p:cTn>
                        </p:par>
                        <p:par>
                          <p:cTn id="72" fill="hold">
                            <p:stCondLst>
                              <p:cond delay="7500"/>
                            </p:stCondLst>
                            <p:childTnLst>
                              <p:par>
                                <p:cTn id="73" presetID="21" presetClass="entr" presetSubtype="1" fill="hold" nodeType="afterEffect">
                                  <p:stCondLst>
                                    <p:cond delay="0"/>
                                  </p:stCondLst>
                                  <p:childTnLst>
                                    <p:set>
                                      <p:cBhvr>
                                        <p:cTn id="74" dur="1" fill="hold">
                                          <p:stCondLst>
                                            <p:cond delay="0"/>
                                          </p:stCondLst>
                                        </p:cTn>
                                        <p:tgtEl>
                                          <p:spTgt spid="30"/>
                                        </p:tgtEl>
                                        <p:attrNameLst>
                                          <p:attrName>style.visibility</p:attrName>
                                        </p:attrNameLst>
                                      </p:cBhvr>
                                      <p:to>
                                        <p:strVal val="visible"/>
                                      </p:to>
                                    </p:set>
                                    <p:animEffect transition="in" filter="wheel(1)">
                                      <p:cBhvr>
                                        <p:cTn id="75" dur="500"/>
                                        <p:tgtEl>
                                          <p:spTgt spid="30"/>
                                        </p:tgtEl>
                                      </p:cBhvr>
                                    </p:animEffect>
                                  </p:childTnLst>
                                </p:cTn>
                              </p:par>
                            </p:childTnLst>
                          </p:cTn>
                        </p:par>
                        <p:par>
                          <p:cTn id="76" fill="hold">
                            <p:stCondLst>
                              <p:cond delay="8000"/>
                            </p:stCondLst>
                            <p:childTnLst>
                              <p:par>
                                <p:cTn id="77" presetID="42" presetClass="entr" presetSubtype="0" fill="hold" grpId="0" nodeType="afterEffect">
                                  <p:stCondLst>
                                    <p:cond delay="0"/>
                                  </p:stCondLst>
                                  <p:childTnLst>
                                    <p:set>
                                      <p:cBhvr>
                                        <p:cTn id="78" dur="1" fill="hold">
                                          <p:stCondLst>
                                            <p:cond delay="0"/>
                                          </p:stCondLst>
                                        </p:cTn>
                                        <p:tgtEl>
                                          <p:spTgt spid="38"/>
                                        </p:tgtEl>
                                        <p:attrNameLst>
                                          <p:attrName>style.visibility</p:attrName>
                                        </p:attrNameLst>
                                      </p:cBhvr>
                                      <p:to>
                                        <p:strVal val="visible"/>
                                      </p:to>
                                    </p:set>
                                    <p:animEffect transition="in" filter="fade">
                                      <p:cBhvr>
                                        <p:cTn id="79" dur="1000"/>
                                        <p:tgtEl>
                                          <p:spTgt spid="38"/>
                                        </p:tgtEl>
                                      </p:cBhvr>
                                    </p:animEffect>
                                    <p:anim calcmode="lin" valueType="num">
                                      <p:cBhvr>
                                        <p:cTn id="80" dur="1000" fill="hold"/>
                                        <p:tgtEl>
                                          <p:spTgt spid="38"/>
                                        </p:tgtEl>
                                        <p:attrNameLst>
                                          <p:attrName>ppt_x</p:attrName>
                                        </p:attrNameLst>
                                      </p:cBhvr>
                                      <p:tavLst>
                                        <p:tav tm="0">
                                          <p:val>
                                            <p:strVal val="#ppt_x"/>
                                          </p:val>
                                        </p:tav>
                                        <p:tav tm="100000">
                                          <p:val>
                                            <p:strVal val="#ppt_x"/>
                                          </p:val>
                                        </p:tav>
                                      </p:tavLst>
                                    </p:anim>
                                    <p:anim calcmode="lin" valueType="num">
                                      <p:cBhvr>
                                        <p:cTn id="81" dur="1000" fill="hold"/>
                                        <p:tgtEl>
                                          <p:spTgt spid="38"/>
                                        </p:tgtEl>
                                        <p:attrNameLst>
                                          <p:attrName>ppt_y</p:attrName>
                                        </p:attrNameLst>
                                      </p:cBhvr>
                                      <p:tavLst>
                                        <p:tav tm="0">
                                          <p:val>
                                            <p:strVal val="#ppt_y+.1"/>
                                          </p:val>
                                        </p:tav>
                                        <p:tav tm="100000">
                                          <p:val>
                                            <p:strVal val="#ppt_y"/>
                                          </p:val>
                                        </p:tav>
                                      </p:tavLst>
                                    </p:anim>
                                  </p:childTnLst>
                                </p:cTn>
                              </p:par>
                            </p:childTnLst>
                          </p:cTn>
                        </p:par>
                        <p:par>
                          <p:cTn id="82" fill="hold">
                            <p:stCondLst>
                              <p:cond delay="9000"/>
                            </p:stCondLst>
                            <p:childTnLst>
                              <p:par>
                                <p:cTn id="83" presetID="42" presetClass="entr" presetSubtype="0" fill="hold" grpId="0" nodeType="afterEffect">
                                  <p:stCondLst>
                                    <p:cond delay="0"/>
                                  </p:stCondLst>
                                  <p:childTnLst>
                                    <p:set>
                                      <p:cBhvr>
                                        <p:cTn id="84" dur="1" fill="hold">
                                          <p:stCondLst>
                                            <p:cond delay="0"/>
                                          </p:stCondLst>
                                        </p:cTn>
                                        <p:tgtEl>
                                          <p:spTgt spid="39"/>
                                        </p:tgtEl>
                                        <p:attrNameLst>
                                          <p:attrName>style.visibility</p:attrName>
                                        </p:attrNameLst>
                                      </p:cBhvr>
                                      <p:to>
                                        <p:strVal val="visible"/>
                                      </p:to>
                                    </p:set>
                                    <p:animEffect transition="in" filter="fade">
                                      <p:cBhvr>
                                        <p:cTn id="85" dur="1000"/>
                                        <p:tgtEl>
                                          <p:spTgt spid="39"/>
                                        </p:tgtEl>
                                      </p:cBhvr>
                                    </p:animEffect>
                                    <p:anim calcmode="lin" valueType="num">
                                      <p:cBhvr>
                                        <p:cTn id="86" dur="1000" fill="hold"/>
                                        <p:tgtEl>
                                          <p:spTgt spid="39"/>
                                        </p:tgtEl>
                                        <p:attrNameLst>
                                          <p:attrName>ppt_x</p:attrName>
                                        </p:attrNameLst>
                                      </p:cBhvr>
                                      <p:tavLst>
                                        <p:tav tm="0">
                                          <p:val>
                                            <p:strVal val="#ppt_x"/>
                                          </p:val>
                                        </p:tav>
                                        <p:tav tm="100000">
                                          <p:val>
                                            <p:strVal val="#ppt_x"/>
                                          </p:val>
                                        </p:tav>
                                      </p:tavLst>
                                    </p:anim>
                                    <p:anim calcmode="lin" valueType="num">
                                      <p:cBhvr>
                                        <p:cTn id="87" dur="1000" fill="hold"/>
                                        <p:tgtEl>
                                          <p:spTgt spid="39"/>
                                        </p:tgtEl>
                                        <p:attrNameLst>
                                          <p:attrName>ppt_y</p:attrName>
                                        </p:attrNameLst>
                                      </p:cBhvr>
                                      <p:tavLst>
                                        <p:tav tm="0">
                                          <p:val>
                                            <p:strVal val="#ppt_y+.1"/>
                                          </p:val>
                                        </p:tav>
                                        <p:tav tm="100000">
                                          <p:val>
                                            <p:strVal val="#ppt_y"/>
                                          </p:val>
                                        </p:tav>
                                      </p:tavLst>
                                    </p:anim>
                                  </p:childTnLst>
                                </p:cTn>
                              </p:par>
                            </p:childTnLst>
                          </p:cTn>
                        </p:par>
                        <p:par>
                          <p:cTn id="88" fill="hold">
                            <p:stCondLst>
                              <p:cond delay="10000"/>
                            </p:stCondLst>
                            <p:childTnLst>
                              <p:par>
                                <p:cTn id="89" presetID="42" presetClass="entr" presetSubtype="0" fill="hold" grpId="0" nodeType="afterEffect">
                                  <p:stCondLst>
                                    <p:cond delay="0"/>
                                  </p:stCondLst>
                                  <p:childTnLst>
                                    <p:set>
                                      <p:cBhvr>
                                        <p:cTn id="90" dur="1" fill="hold">
                                          <p:stCondLst>
                                            <p:cond delay="0"/>
                                          </p:stCondLst>
                                        </p:cTn>
                                        <p:tgtEl>
                                          <p:spTgt spid="40"/>
                                        </p:tgtEl>
                                        <p:attrNameLst>
                                          <p:attrName>style.visibility</p:attrName>
                                        </p:attrNameLst>
                                      </p:cBhvr>
                                      <p:to>
                                        <p:strVal val="visible"/>
                                      </p:to>
                                    </p:set>
                                    <p:animEffect transition="in" filter="fade">
                                      <p:cBhvr>
                                        <p:cTn id="91" dur="1000"/>
                                        <p:tgtEl>
                                          <p:spTgt spid="40"/>
                                        </p:tgtEl>
                                      </p:cBhvr>
                                    </p:animEffect>
                                    <p:anim calcmode="lin" valueType="num">
                                      <p:cBhvr>
                                        <p:cTn id="92" dur="1000" fill="hold"/>
                                        <p:tgtEl>
                                          <p:spTgt spid="40"/>
                                        </p:tgtEl>
                                        <p:attrNameLst>
                                          <p:attrName>ppt_x</p:attrName>
                                        </p:attrNameLst>
                                      </p:cBhvr>
                                      <p:tavLst>
                                        <p:tav tm="0">
                                          <p:val>
                                            <p:strVal val="#ppt_x"/>
                                          </p:val>
                                        </p:tav>
                                        <p:tav tm="100000">
                                          <p:val>
                                            <p:strVal val="#ppt_x"/>
                                          </p:val>
                                        </p:tav>
                                      </p:tavLst>
                                    </p:anim>
                                    <p:anim calcmode="lin" valueType="num">
                                      <p:cBhvr>
                                        <p:cTn id="93" dur="1000" fill="hold"/>
                                        <p:tgtEl>
                                          <p:spTgt spid="40"/>
                                        </p:tgtEl>
                                        <p:attrNameLst>
                                          <p:attrName>ppt_y</p:attrName>
                                        </p:attrNameLst>
                                      </p:cBhvr>
                                      <p:tavLst>
                                        <p:tav tm="0">
                                          <p:val>
                                            <p:strVal val="#ppt_y+.1"/>
                                          </p:val>
                                        </p:tav>
                                        <p:tav tm="100000">
                                          <p:val>
                                            <p:strVal val="#ppt_y"/>
                                          </p:val>
                                        </p:tav>
                                      </p:tavLst>
                                    </p:anim>
                                  </p:childTnLst>
                                </p:cTn>
                              </p:par>
                            </p:childTnLst>
                          </p:cTn>
                        </p:par>
                        <p:par>
                          <p:cTn id="94" fill="hold">
                            <p:stCondLst>
                              <p:cond delay="11000"/>
                            </p:stCondLst>
                            <p:childTnLst>
                              <p:par>
                                <p:cTn id="95" presetID="42" presetClass="entr" presetSubtype="0" fill="hold" grpId="0" nodeType="afterEffect">
                                  <p:stCondLst>
                                    <p:cond delay="0"/>
                                  </p:stCondLst>
                                  <p:childTnLst>
                                    <p:set>
                                      <p:cBhvr>
                                        <p:cTn id="96" dur="1" fill="hold">
                                          <p:stCondLst>
                                            <p:cond delay="0"/>
                                          </p:stCondLst>
                                        </p:cTn>
                                        <p:tgtEl>
                                          <p:spTgt spid="41"/>
                                        </p:tgtEl>
                                        <p:attrNameLst>
                                          <p:attrName>style.visibility</p:attrName>
                                        </p:attrNameLst>
                                      </p:cBhvr>
                                      <p:to>
                                        <p:strVal val="visible"/>
                                      </p:to>
                                    </p:set>
                                    <p:animEffect transition="in" filter="fade">
                                      <p:cBhvr>
                                        <p:cTn id="97" dur="1000"/>
                                        <p:tgtEl>
                                          <p:spTgt spid="41"/>
                                        </p:tgtEl>
                                      </p:cBhvr>
                                    </p:animEffect>
                                    <p:anim calcmode="lin" valueType="num">
                                      <p:cBhvr>
                                        <p:cTn id="98" dur="1000" fill="hold"/>
                                        <p:tgtEl>
                                          <p:spTgt spid="41"/>
                                        </p:tgtEl>
                                        <p:attrNameLst>
                                          <p:attrName>ppt_x</p:attrName>
                                        </p:attrNameLst>
                                      </p:cBhvr>
                                      <p:tavLst>
                                        <p:tav tm="0">
                                          <p:val>
                                            <p:strVal val="#ppt_x"/>
                                          </p:val>
                                        </p:tav>
                                        <p:tav tm="100000">
                                          <p:val>
                                            <p:strVal val="#ppt_x"/>
                                          </p:val>
                                        </p:tav>
                                      </p:tavLst>
                                    </p:anim>
                                    <p:anim calcmode="lin" valueType="num">
                                      <p:cBhvr>
                                        <p:cTn id="99" dur="1000" fill="hold"/>
                                        <p:tgtEl>
                                          <p:spTgt spid="41"/>
                                        </p:tgtEl>
                                        <p:attrNameLst>
                                          <p:attrName>ppt_y</p:attrName>
                                        </p:attrNameLst>
                                      </p:cBhvr>
                                      <p:tavLst>
                                        <p:tav tm="0">
                                          <p:val>
                                            <p:strVal val="#ppt_y+.1"/>
                                          </p:val>
                                        </p:tav>
                                        <p:tav tm="100000">
                                          <p:val>
                                            <p:strVal val="#ppt_y"/>
                                          </p:val>
                                        </p:tav>
                                      </p:tavLst>
                                    </p:anim>
                                  </p:childTnLst>
                                </p:cTn>
                              </p:par>
                            </p:childTnLst>
                          </p:cTn>
                        </p:par>
                        <p:par>
                          <p:cTn id="100" fill="hold">
                            <p:stCondLst>
                              <p:cond delay="12000"/>
                            </p:stCondLst>
                            <p:childTnLst>
                              <p:par>
                                <p:cTn id="101" presetID="42" presetClass="entr" presetSubtype="0" fill="hold" grpId="0" nodeType="afterEffect">
                                  <p:stCondLst>
                                    <p:cond delay="0"/>
                                  </p:stCondLst>
                                  <p:childTnLst>
                                    <p:set>
                                      <p:cBhvr>
                                        <p:cTn id="102" dur="1" fill="hold">
                                          <p:stCondLst>
                                            <p:cond delay="0"/>
                                          </p:stCondLst>
                                        </p:cTn>
                                        <p:tgtEl>
                                          <p:spTgt spid="42"/>
                                        </p:tgtEl>
                                        <p:attrNameLst>
                                          <p:attrName>style.visibility</p:attrName>
                                        </p:attrNameLst>
                                      </p:cBhvr>
                                      <p:to>
                                        <p:strVal val="visible"/>
                                      </p:to>
                                    </p:set>
                                    <p:animEffect transition="in" filter="fade">
                                      <p:cBhvr>
                                        <p:cTn id="103" dur="1000"/>
                                        <p:tgtEl>
                                          <p:spTgt spid="42"/>
                                        </p:tgtEl>
                                      </p:cBhvr>
                                    </p:animEffect>
                                    <p:anim calcmode="lin" valueType="num">
                                      <p:cBhvr>
                                        <p:cTn id="104" dur="1000" fill="hold"/>
                                        <p:tgtEl>
                                          <p:spTgt spid="42"/>
                                        </p:tgtEl>
                                        <p:attrNameLst>
                                          <p:attrName>ppt_x</p:attrName>
                                        </p:attrNameLst>
                                      </p:cBhvr>
                                      <p:tavLst>
                                        <p:tav tm="0">
                                          <p:val>
                                            <p:strVal val="#ppt_x"/>
                                          </p:val>
                                        </p:tav>
                                        <p:tav tm="100000">
                                          <p:val>
                                            <p:strVal val="#ppt_x"/>
                                          </p:val>
                                        </p:tav>
                                      </p:tavLst>
                                    </p:anim>
                                    <p:anim calcmode="lin" valueType="num">
                                      <p:cBhvr>
                                        <p:cTn id="105" dur="1000" fill="hold"/>
                                        <p:tgtEl>
                                          <p:spTgt spid="42"/>
                                        </p:tgtEl>
                                        <p:attrNameLst>
                                          <p:attrName>ppt_y</p:attrName>
                                        </p:attrNameLst>
                                      </p:cBhvr>
                                      <p:tavLst>
                                        <p:tav tm="0">
                                          <p:val>
                                            <p:strVal val="#ppt_y+.1"/>
                                          </p:val>
                                        </p:tav>
                                        <p:tav tm="100000">
                                          <p:val>
                                            <p:strVal val="#ppt_y"/>
                                          </p:val>
                                        </p:tav>
                                      </p:tavLst>
                                    </p:anim>
                                  </p:childTnLst>
                                </p:cTn>
                              </p:par>
                            </p:childTnLst>
                          </p:cTn>
                        </p:par>
                        <p:par>
                          <p:cTn id="106" fill="hold">
                            <p:stCondLst>
                              <p:cond delay="13000"/>
                            </p:stCondLst>
                            <p:childTnLst>
                              <p:par>
                                <p:cTn id="107" presetID="42" presetClass="entr" presetSubtype="0" fill="hold" grpId="0" nodeType="afterEffect">
                                  <p:stCondLst>
                                    <p:cond delay="0"/>
                                  </p:stCondLst>
                                  <p:childTnLst>
                                    <p:set>
                                      <p:cBhvr>
                                        <p:cTn id="108" dur="1" fill="hold">
                                          <p:stCondLst>
                                            <p:cond delay="0"/>
                                          </p:stCondLst>
                                        </p:cTn>
                                        <p:tgtEl>
                                          <p:spTgt spid="43"/>
                                        </p:tgtEl>
                                        <p:attrNameLst>
                                          <p:attrName>style.visibility</p:attrName>
                                        </p:attrNameLst>
                                      </p:cBhvr>
                                      <p:to>
                                        <p:strVal val="visible"/>
                                      </p:to>
                                    </p:set>
                                    <p:animEffect transition="in" filter="fade">
                                      <p:cBhvr>
                                        <p:cTn id="109" dur="1000"/>
                                        <p:tgtEl>
                                          <p:spTgt spid="43"/>
                                        </p:tgtEl>
                                      </p:cBhvr>
                                    </p:animEffect>
                                    <p:anim calcmode="lin" valueType="num">
                                      <p:cBhvr>
                                        <p:cTn id="110" dur="1000" fill="hold"/>
                                        <p:tgtEl>
                                          <p:spTgt spid="43"/>
                                        </p:tgtEl>
                                        <p:attrNameLst>
                                          <p:attrName>ppt_x</p:attrName>
                                        </p:attrNameLst>
                                      </p:cBhvr>
                                      <p:tavLst>
                                        <p:tav tm="0">
                                          <p:val>
                                            <p:strVal val="#ppt_x"/>
                                          </p:val>
                                        </p:tav>
                                        <p:tav tm="100000">
                                          <p:val>
                                            <p:strVal val="#ppt_x"/>
                                          </p:val>
                                        </p:tav>
                                      </p:tavLst>
                                    </p:anim>
                                    <p:anim calcmode="lin" valueType="num">
                                      <p:cBhvr>
                                        <p:cTn id="111" dur="1000" fill="hold"/>
                                        <p:tgtEl>
                                          <p:spTgt spid="43"/>
                                        </p:tgtEl>
                                        <p:attrNameLst>
                                          <p:attrName>ppt_y</p:attrName>
                                        </p:attrNameLst>
                                      </p:cBhvr>
                                      <p:tavLst>
                                        <p:tav tm="0">
                                          <p:val>
                                            <p:strVal val="#ppt_y+.1"/>
                                          </p:val>
                                        </p:tav>
                                        <p:tav tm="100000">
                                          <p:val>
                                            <p:strVal val="#ppt_y"/>
                                          </p:val>
                                        </p:tav>
                                      </p:tavLst>
                                    </p:anim>
                                  </p:childTnLst>
                                </p:cTn>
                              </p:par>
                            </p:childTnLst>
                          </p:cTn>
                        </p:par>
                        <p:par>
                          <p:cTn id="112" fill="hold">
                            <p:stCondLst>
                              <p:cond delay="14000"/>
                            </p:stCondLst>
                            <p:childTnLst>
                              <p:par>
                                <p:cTn id="113" presetID="42" presetClass="entr" presetSubtype="0" fill="hold" grpId="0" nodeType="afterEffect">
                                  <p:stCondLst>
                                    <p:cond delay="0"/>
                                  </p:stCondLst>
                                  <p:childTnLst>
                                    <p:set>
                                      <p:cBhvr>
                                        <p:cTn id="114" dur="1" fill="hold">
                                          <p:stCondLst>
                                            <p:cond delay="0"/>
                                          </p:stCondLst>
                                        </p:cTn>
                                        <p:tgtEl>
                                          <p:spTgt spid="44"/>
                                        </p:tgtEl>
                                        <p:attrNameLst>
                                          <p:attrName>style.visibility</p:attrName>
                                        </p:attrNameLst>
                                      </p:cBhvr>
                                      <p:to>
                                        <p:strVal val="visible"/>
                                      </p:to>
                                    </p:set>
                                    <p:animEffect transition="in" filter="fade">
                                      <p:cBhvr>
                                        <p:cTn id="115" dur="1000"/>
                                        <p:tgtEl>
                                          <p:spTgt spid="44"/>
                                        </p:tgtEl>
                                      </p:cBhvr>
                                    </p:animEffect>
                                    <p:anim calcmode="lin" valueType="num">
                                      <p:cBhvr>
                                        <p:cTn id="116" dur="1000" fill="hold"/>
                                        <p:tgtEl>
                                          <p:spTgt spid="44"/>
                                        </p:tgtEl>
                                        <p:attrNameLst>
                                          <p:attrName>ppt_x</p:attrName>
                                        </p:attrNameLst>
                                      </p:cBhvr>
                                      <p:tavLst>
                                        <p:tav tm="0">
                                          <p:val>
                                            <p:strVal val="#ppt_x"/>
                                          </p:val>
                                        </p:tav>
                                        <p:tav tm="100000">
                                          <p:val>
                                            <p:strVal val="#ppt_x"/>
                                          </p:val>
                                        </p:tav>
                                      </p:tavLst>
                                    </p:anim>
                                    <p:anim calcmode="lin" valueType="num">
                                      <p:cBhvr>
                                        <p:cTn id="117" dur="1000" fill="hold"/>
                                        <p:tgtEl>
                                          <p:spTgt spid="44"/>
                                        </p:tgtEl>
                                        <p:attrNameLst>
                                          <p:attrName>ppt_y</p:attrName>
                                        </p:attrNameLst>
                                      </p:cBhvr>
                                      <p:tavLst>
                                        <p:tav tm="0">
                                          <p:val>
                                            <p:strVal val="#ppt_y+.1"/>
                                          </p:val>
                                        </p:tav>
                                        <p:tav tm="100000">
                                          <p:val>
                                            <p:strVal val="#ppt_y"/>
                                          </p:val>
                                        </p:tav>
                                      </p:tavLst>
                                    </p:anim>
                                  </p:childTnLst>
                                </p:cTn>
                              </p:par>
                            </p:childTnLst>
                          </p:cTn>
                        </p:par>
                        <p:par>
                          <p:cTn id="118" fill="hold">
                            <p:stCondLst>
                              <p:cond delay="15000"/>
                            </p:stCondLst>
                            <p:childTnLst>
                              <p:par>
                                <p:cTn id="119" presetID="42" presetClass="entr" presetSubtype="0" fill="hold" grpId="0" nodeType="afterEffect">
                                  <p:stCondLst>
                                    <p:cond delay="0"/>
                                  </p:stCondLst>
                                  <p:childTnLst>
                                    <p:set>
                                      <p:cBhvr>
                                        <p:cTn id="120" dur="1" fill="hold">
                                          <p:stCondLst>
                                            <p:cond delay="0"/>
                                          </p:stCondLst>
                                        </p:cTn>
                                        <p:tgtEl>
                                          <p:spTgt spid="45"/>
                                        </p:tgtEl>
                                        <p:attrNameLst>
                                          <p:attrName>style.visibility</p:attrName>
                                        </p:attrNameLst>
                                      </p:cBhvr>
                                      <p:to>
                                        <p:strVal val="visible"/>
                                      </p:to>
                                    </p:set>
                                    <p:animEffect transition="in" filter="fade">
                                      <p:cBhvr>
                                        <p:cTn id="121" dur="1000"/>
                                        <p:tgtEl>
                                          <p:spTgt spid="45"/>
                                        </p:tgtEl>
                                      </p:cBhvr>
                                    </p:animEffect>
                                    <p:anim calcmode="lin" valueType="num">
                                      <p:cBhvr>
                                        <p:cTn id="122" dur="1000" fill="hold"/>
                                        <p:tgtEl>
                                          <p:spTgt spid="45"/>
                                        </p:tgtEl>
                                        <p:attrNameLst>
                                          <p:attrName>ppt_x</p:attrName>
                                        </p:attrNameLst>
                                      </p:cBhvr>
                                      <p:tavLst>
                                        <p:tav tm="0">
                                          <p:val>
                                            <p:strVal val="#ppt_x"/>
                                          </p:val>
                                        </p:tav>
                                        <p:tav tm="100000">
                                          <p:val>
                                            <p:strVal val="#ppt_x"/>
                                          </p:val>
                                        </p:tav>
                                      </p:tavLst>
                                    </p:anim>
                                    <p:anim calcmode="lin" valueType="num">
                                      <p:cBhvr>
                                        <p:cTn id="123" dur="1000" fill="hold"/>
                                        <p:tgtEl>
                                          <p:spTgt spid="45"/>
                                        </p:tgtEl>
                                        <p:attrNameLst>
                                          <p:attrName>ppt_y</p:attrName>
                                        </p:attrNameLst>
                                      </p:cBhvr>
                                      <p:tavLst>
                                        <p:tav tm="0">
                                          <p:val>
                                            <p:strVal val="#ppt_y+.1"/>
                                          </p:val>
                                        </p:tav>
                                        <p:tav tm="100000">
                                          <p:val>
                                            <p:strVal val="#ppt_y"/>
                                          </p:val>
                                        </p:tav>
                                      </p:tavLst>
                                    </p:anim>
                                  </p:childTnLst>
                                </p:cTn>
                              </p:par>
                              <p:par>
                                <p:cTn id="124" presetID="42" presetClass="entr" presetSubtype="0" fill="hold" nodeType="withEffect">
                                  <p:stCondLst>
                                    <p:cond delay="0"/>
                                  </p:stCondLst>
                                  <p:childTnLst>
                                    <p:set>
                                      <p:cBhvr>
                                        <p:cTn id="125" dur="1" fill="hold">
                                          <p:stCondLst>
                                            <p:cond delay="0"/>
                                          </p:stCondLst>
                                        </p:cTn>
                                        <p:tgtEl>
                                          <p:spTgt spid="46"/>
                                        </p:tgtEl>
                                        <p:attrNameLst>
                                          <p:attrName>style.visibility</p:attrName>
                                        </p:attrNameLst>
                                      </p:cBhvr>
                                      <p:to>
                                        <p:strVal val="visible"/>
                                      </p:to>
                                    </p:set>
                                    <p:animEffect transition="in" filter="fade">
                                      <p:cBhvr>
                                        <p:cTn id="126" dur="500"/>
                                        <p:tgtEl>
                                          <p:spTgt spid="46"/>
                                        </p:tgtEl>
                                      </p:cBhvr>
                                    </p:animEffect>
                                    <p:anim calcmode="lin" valueType="num">
                                      <p:cBhvr>
                                        <p:cTn id="127" dur="500" fill="hold"/>
                                        <p:tgtEl>
                                          <p:spTgt spid="46"/>
                                        </p:tgtEl>
                                        <p:attrNameLst>
                                          <p:attrName>ppt_x</p:attrName>
                                        </p:attrNameLst>
                                      </p:cBhvr>
                                      <p:tavLst>
                                        <p:tav tm="0">
                                          <p:val>
                                            <p:strVal val="#ppt_x"/>
                                          </p:val>
                                        </p:tav>
                                        <p:tav tm="100000">
                                          <p:val>
                                            <p:strVal val="#ppt_x"/>
                                          </p:val>
                                        </p:tav>
                                      </p:tavLst>
                                    </p:anim>
                                    <p:anim calcmode="lin" valueType="num">
                                      <p:cBhvr>
                                        <p:cTn id="128" dur="500" fill="hold"/>
                                        <p:tgtEl>
                                          <p:spTgt spid="4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ldLvl="0" animBg="1"/>
      <p:bldP spid="3" grpId="0" bldLvl="0" animBg="1"/>
      <p:bldP spid="4" grpId="0" bldLvl="0" animBg="1"/>
      <p:bldP spid="5" grpId="0" bldLvl="0" animBg="1"/>
      <p:bldP spid="6" grpId="0" bldLvl="0" animBg="1"/>
      <p:bldP spid="19" grpId="0"/>
      <p:bldP spid="38" grpId="0"/>
      <p:bldP spid="39" grpId="0"/>
      <p:bldP spid="40" grpId="0"/>
      <p:bldP spid="41" grpId="0"/>
      <p:bldP spid="42" grpId="0"/>
      <p:bldP spid="43" grpId="0"/>
      <p:bldP spid="44" grpId="0"/>
      <p:bldP spid="45"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矩形 28"/>
          <p:cNvSpPr/>
          <p:nvPr/>
        </p:nvSpPr>
        <p:spPr>
          <a:xfrm>
            <a:off x="3163098" y="5496314"/>
            <a:ext cx="3279025" cy="991446"/>
          </a:xfrm>
          <a:prstGeom prst="rect">
            <a:avLst/>
          </a:prstGeom>
          <a:ln w="12700">
            <a:miter lim="400000"/>
          </a:ln>
        </p:spPr>
        <p:txBody>
          <a:bodyPr wrap="square" lIns="0" tIns="0" rIns="0" bIns="0">
            <a:normAutofit/>
          </a:bodyPr>
          <a:lstStyle/>
          <a:p>
            <a:pPr algn="just">
              <a:lnSpc>
                <a:spcPct val="114000"/>
              </a:lnSpc>
            </a:pPr>
            <a:r>
              <a:rPr lang="zh-CN" altLang="en-US" sz="1400" dirty="0">
                <a:solidFill>
                  <a:schemeClr val="tx1">
                    <a:lumMod val="65000"/>
                    <a:lumOff val="35000"/>
                  </a:schemeClr>
                </a:solidFill>
                <a:latin typeface="FZHei-B01S" panose="02010601030101010101" pitchFamily="2" charset="-122"/>
                <a:ea typeface="FZHei-B01S" panose="02010601030101010101" pitchFamily="2" charset="-122"/>
                <a:sym typeface="FZHei-B01S" panose="02010601030101010101" pitchFamily="2" charset="-122"/>
              </a:rPr>
              <a:t>请替换文字内容，添加相关标题，修改文字内容，也可以直接复制你的内容到此。</a:t>
            </a:r>
            <a:endParaRPr lang="en-US" altLang="zh-CN" sz="1400" dirty="0">
              <a:solidFill>
                <a:schemeClr val="tx1">
                  <a:lumMod val="50000"/>
                  <a:lumOff val="50000"/>
                </a:schemeClr>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30" name="矩形 29"/>
          <p:cNvSpPr/>
          <p:nvPr/>
        </p:nvSpPr>
        <p:spPr>
          <a:xfrm>
            <a:off x="3575647" y="5059970"/>
            <a:ext cx="2453724" cy="255001"/>
          </a:xfrm>
          <a:prstGeom prst="rect">
            <a:avLst/>
          </a:prstGeom>
          <a:ln w="12700">
            <a:miter lim="400000"/>
          </a:ln>
        </p:spPr>
        <p:txBody>
          <a:bodyPr wrap="none" lIns="0" tIns="0" rIns="0" bIns="0" anchor="ctr">
            <a:normAutofit fontScale="92500" lnSpcReduction="20000"/>
          </a:bodyPr>
          <a:lstStyle/>
          <a:p>
            <a:pPr algn="ctr"/>
            <a:r>
              <a:rPr lang="zh-CN" altLang="en-US" sz="2135" b="1" dirty="0">
                <a:solidFill>
                  <a:schemeClr val="tx1">
                    <a:lumMod val="65000"/>
                    <a:lumOff val="35000"/>
                  </a:schemeClr>
                </a:solidFill>
                <a:latin typeface="FZHei-B01S" panose="02010601030101010101" pitchFamily="2" charset="-122"/>
                <a:ea typeface="FZHei-B01S" panose="02010601030101010101" pitchFamily="2" charset="-122"/>
                <a:sym typeface="FZHei-B01S" panose="02010601030101010101" pitchFamily="2" charset="-122"/>
              </a:rPr>
              <a:t>标题文本预设</a:t>
            </a:r>
            <a:endParaRPr lang="zh-CN" altLang="en-US" sz="2135" b="1" dirty="0">
              <a:solidFill>
                <a:schemeClr val="tx1">
                  <a:lumMod val="65000"/>
                  <a:lumOff val="35000"/>
                </a:schemeClr>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31" name="矩形 30"/>
          <p:cNvSpPr/>
          <p:nvPr/>
        </p:nvSpPr>
        <p:spPr>
          <a:xfrm>
            <a:off x="6795452" y="5496314"/>
            <a:ext cx="3279025" cy="991446"/>
          </a:xfrm>
          <a:prstGeom prst="rect">
            <a:avLst/>
          </a:prstGeom>
          <a:ln w="12700">
            <a:miter lim="400000"/>
          </a:ln>
        </p:spPr>
        <p:txBody>
          <a:bodyPr wrap="square" lIns="0" tIns="0" rIns="0" bIns="0">
            <a:normAutofit/>
          </a:bodyPr>
          <a:lstStyle/>
          <a:p>
            <a:pPr algn="just">
              <a:lnSpc>
                <a:spcPct val="114000"/>
              </a:lnSpc>
            </a:pPr>
            <a:r>
              <a:rPr lang="zh-CN" altLang="en-US" sz="1400" dirty="0">
                <a:solidFill>
                  <a:schemeClr val="tx1">
                    <a:lumMod val="65000"/>
                    <a:lumOff val="35000"/>
                  </a:schemeClr>
                </a:solidFill>
                <a:latin typeface="FZHei-B01S" panose="02010601030101010101" pitchFamily="2" charset="-122"/>
                <a:ea typeface="FZHei-B01S" panose="02010601030101010101" pitchFamily="2" charset="-122"/>
                <a:sym typeface="FZHei-B01S" panose="02010601030101010101" pitchFamily="2" charset="-122"/>
              </a:rPr>
              <a:t>请替换文字内容，添加相关标题，修改文字内容，也可以直接复制你的内容到此。</a:t>
            </a:r>
            <a:endParaRPr lang="en-US" altLang="zh-CN" sz="1400" dirty="0">
              <a:solidFill>
                <a:schemeClr val="tx1">
                  <a:lumMod val="50000"/>
                  <a:lumOff val="50000"/>
                </a:schemeClr>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32" name="矩形 31"/>
          <p:cNvSpPr/>
          <p:nvPr/>
        </p:nvSpPr>
        <p:spPr>
          <a:xfrm>
            <a:off x="7208001" y="5059970"/>
            <a:ext cx="2453724" cy="255001"/>
          </a:xfrm>
          <a:prstGeom prst="rect">
            <a:avLst/>
          </a:prstGeom>
          <a:ln w="12700">
            <a:miter lim="400000"/>
          </a:ln>
        </p:spPr>
        <p:txBody>
          <a:bodyPr wrap="none" lIns="0" tIns="0" rIns="0" bIns="0" anchor="ctr">
            <a:normAutofit fontScale="92500" lnSpcReduction="20000"/>
          </a:bodyPr>
          <a:lstStyle/>
          <a:p>
            <a:pPr algn="ctr"/>
            <a:r>
              <a:rPr lang="zh-CN" altLang="en-US" sz="2135" b="1" dirty="0">
                <a:solidFill>
                  <a:schemeClr val="tx1">
                    <a:lumMod val="65000"/>
                    <a:lumOff val="35000"/>
                  </a:schemeClr>
                </a:solidFill>
                <a:latin typeface="FZHei-B01S" panose="02010601030101010101" pitchFamily="2" charset="-122"/>
                <a:ea typeface="FZHei-B01S" panose="02010601030101010101" pitchFamily="2" charset="-122"/>
                <a:sym typeface="FZHei-B01S" panose="02010601030101010101" pitchFamily="2" charset="-122"/>
              </a:rPr>
              <a:t>标题文本预设</a:t>
            </a:r>
            <a:endParaRPr lang="zh-CN" altLang="en-US" sz="2135" b="1" dirty="0">
              <a:solidFill>
                <a:schemeClr val="tx1">
                  <a:lumMod val="65000"/>
                  <a:lumOff val="35000"/>
                </a:schemeClr>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33" name="矩形 32"/>
          <p:cNvSpPr/>
          <p:nvPr/>
        </p:nvSpPr>
        <p:spPr>
          <a:xfrm>
            <a:off x="1132009" y="2667953"/>
            <a:ext cx="3279025" cy="991446"/>
          </a:xfrm>
          <a:prstGeom prst="rect">
            <a:avLst/>
          </a:prstGeom>
          <a:ln w="12700">
            <a:miter lim="400000"/>
          </a:ln>
        </p:spPr>
        <p:txBody>
          <a:bodyPr wrap="square" lIns="0" tIns="0" rIns="0" bIns="0">
            <a:normAutofit/>
          </a:bodyPr>
          <a:lstStyle/>
          <a:p>
            <a:pPr algn="just">
              <a:lnSpc>
                <a:spcPct val="114000"/>
              </a:lnSpc>
            </a:pPr>
            <a:r>
              <a:rPr lang="zh-CN" altLang="en-US" sz="1400" dirty="0">
                <a:solidFill>
                  <a:schemeClr val="tx1">
                    <a:lumMod val="65000"/>
                    <a:lumOff val="35000"/>
                  </a:schemeClr>
                </a:solidFill>
                <a:latin typeface="FZHei-B01S" panose="02010601030101010101" pitchFamily="2" charset="-122"/>
                <a:ea typeface="FZHei-B01S" panose="02010601030101010101" pitchFamily="2" charset="-122"/>
                <a:sym typeface="FZHei-B01S" panose="02010601030101010101" pitchFamily="2" charset="-122"/>
              </a:rPr>
              <a:t>请替换文字内容，添加相关标题，修改文字内容，也可以直接复制你的内容到此。</a:t>
            </a:r>
            <a:endParaRPr lang="en-US" altLang="zh-CN" sz="1400" dirty="0">
              <a:solidFill>
                <a:schemeClr val="tx1">
                  <a:lumMod val="50000"/>
                  <a:lumOff val="50000"/>
                </a:schemeClr>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34" name="矩形 33"/>
          <p:cNvSpPr/>
          <p:nvPr/>
        </p:nvSpPr>
        <p:spPr>
          <a:xfrm>
            <a:off x="1064695" y="2231600"/>
            <a:ext cx="2453724" cy="255001"/>
          </a:xfrm>
          <a:prstGeom prst="rect">
            <a:avLst/>
          </a:prstGeom>
          <a:ln w="12700">
            <a:miter lim="400000"/>
          </a:ln>
        </p:spPr>
        <p:txBody>
          <a:bodyPr wrap="none" lIns="0" tIns="0" rIns="0" bIns="0" anchor="ctr">
            <a:normAutofit fontScale="92500" lnSpcReduction="20000"/>
          </a:bodyPr>
          <a:lstStyle/>
          <a:p>
            <a:pPr algn="r"/>
            <a:r>
              <a:rPr lang="zh-CN" altLang="en-US" sz="2135" b="1" dirty="0">
                <a:solidFill>
                  <a:schemeClr val="tx1">
                    <a:lumMod val="65000"/>
                    <a:lumOff val="35000"/>
                  </a:schemeClr>
                </a:solidFill>
                <a:latin typeface="FZHei-B01S" panose="02010601030101010101" pitchFamily="2" charset="-122"/>
                <a:ea typeface="FZHei-B01S" panose="02010601030101010101" pitchFamily="2" charset="-122"/>
                <a:sym typeface="FZHei-B01S" panose="02010601030101010101" pitchFamily="2" charset="-122"/>
              </a:rPr>
              <a:t>标题文本预设</a:t>
            </a:r>
            <a:endParaRPr lang="zh-CN" altLang="en-US" sz="2135" b="1" dirty="0">
              <a:solidFill>
                <a:schemeClr val="tx1">
                  <a:lumMod val="65000"/>
                  <a:lumOff val="35000"/>
                </a:schemeClr>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25" name="椭圆 24"/>
          <p:cNvSpPr/>
          <p:nvPr/>
        </p:nvSpPr>
        <p:spPr>
          <a:xfrm>
            <a:off x="2273034" y="3634037"/>
            <a:ext cx="890064" cy="890064"/>
          </a:xfrm>
          <a:prstGeom prst="ellipse">
            <a:avLst/>
          </a:prstGeom>
          <a:solidFill>
            <a:schemeClr val="accent2"/>
          </a:solidFill>
          <a:ln w="9525">
            <a:solidFill>
              <a:schemeClr val="bg1">
                <a:lumMod val="85000"/>
              </a:schemeClr>
            </a:solidFill>
            <a:miter lim="400000"/>
          </a:ln>
        </p:spPr>
        <p:txBody>
          <a:bodyPr anchor="ctr"/>
          <a:lstStyle/>
          <a:p>
            <a:pPr algn="ctr"/>
            <a:endParaRPr sz="2400">
              <a:latin typeface="FZHei-B01S" panose="02010601030101010101" pitchFamily="2" charset="-122"/>
              <a:ea typeface="FZHei-B01S" panose="02010601030101010101" pitchFamily="2" charset="-122"/>
              <a:sym typeface="FZHei-B01S" panose="02010601030101010101" pitchFamily="2" charset="-122"/>
            </a:endParaRPr>
          </a:p>
        </p:txBody>
      </p:sp>
      <p:sp>
        <p:nvSpPr>
          <p:cNvPr id="26" name="任意多边形: 形状 25"/>
          <p:cNvSpPr/>
          <p:nvPr/>
        </p:nvSpPr>
        <p:spPr>
          <a:xfrm>
            <a:off x="2554364" y="3800862"/>
            <a:ext cx="327404" cy="557897"/>
          </a:xfrm>
          <a:custGeom>
            <a:avLst/>
            <a:gdLst>
              <a:gd name="connsiteX0" fmla="*/ 99219 w 198438"/>
              <a:gd name="connsiteY0" fmla="*/ 288925 h 338138"/>
              <a:gd name="connsiteX1" fmla="*/ 84137 w 198438"/>
              <a:gd name="connsiteY1" fmla="*/ 302419 h 338138"/>
              <a:gd name="connsiteX2" fmla="*/ 99219 w 198438"/>
              <a:gd name="connsiteY2" fmla="*/ 315913 h 338138"/>
              <a:gd name="connsiteX3" fmla="*/ 114301 w 198438"/>
              <a:gd name="connsiteY3" fmla="*/ 302419 h 338138"/>
              <a:gd name="connsiteX4" fmla="*/ 99219 w 198438"/>
              <a:gd name="connsiteY4" fmla="*/ 288925 h 338138"/>
              <a:gd name="connsiteX5" fmla="*/ 14287 w 198438"/>
              <a:gd name="connsiteY5" fmla="*/ 69850 h 338138"/>
              <a:gd name="connsiteX6" fmla="*/ 14287 w 198438"/>
              <a:gd name="connsiteY6" fmla="*/ 268288 h 338138"/>
              <a:gd name="connsiteX7" fmla="*/ 184150 w 198438"/>
              <a:gd name="connsiteY7" fmla="*/ 268288 h 338138"/>
              <a:gd name="connsiteX8" fmla="*/ 184150 w 198438"/>
              <a:gd name="connsiteY8" fmla="*/ 69850 h 338138"/>
              <a:gd name="connsiteX9" fmla="*/ 63723 w 198438"/>
              <a:gd name="connsiteY9" fmla="*/ 28575 h 338138"/>
              <a:gd name="connsiteX10" fmla="*/ 57150 w 198438"/>
              <a:gd name="connsiteY10" fmla="*/ 36368 h 338138"/>
              <a:gd name="connsiteX11" fmla="*/ 63723 w 198438"/>
              <a:gd name="connsiteY11" fmla="*/ 42863 h 338138"/>
              <a:gd name="connsiteX12" fmla="*/ 134715 w 198438"/>
              <a:gd name="connsiteY12" fmla="*/ 42863 h 338138"/>
              <a:gd name="connsiteX13" fmla="*/ 141288 w 198438"/>
              <a:gd name="connsiteY13" fmla="*/ 36368 h 338138"/>
              <a:gd name="connsiteX14" fmla="*/ 134715 w 198438"/>
              <a:gd name="connsiteY14" fmla="*/ 28575 h 338138"/>
              <a:gd name="connsiteX15" fmla="*/ 63723 w 198438"/>
              <a:gd name="connsiteY15" fmla="*/ 28575 h 338138"/>
              <a:gd name="connsiteX16" fmla="*/ 35719 w 198438"/>
              <a:gd name="connsiteY16" fmla="*/ 0 h 338138"/>
              <a:gd name="connsiteX17" fmla="*/ 162719 w 198438"/>
              <a:gd name="connsiteY17" fmla="*/ 0 h 338138"/>
              <a:gd name="connsiteX18" fmla="*/ 198438 w 198438"/>
              <a:gd name="connsiteY18" fmla="*/ 35663 h 338138"/>
              <a:gd name="connsiteX19" fmla="*/ 198438 w 198438"/>
              <a:gd name="connsiteY19" fmla="*/ 302475 h 338138"/>
              <a:gd name="connsiteX20" fmla="*/ 162719 w 198438"/>
              <a:gd name="connsiteY20" fmla="*/ 338138 h 338138"/>
              <a:gd name="connsiteX21" fmla="*/ 35719 w 198438"/>
              <a:gd name="connsiteY21" fmla="*/ 338138 h 338138"/>
              <a:gd name="connsiteX22" fmla="*/ 0 w 198438"/>
              <a:gd name="connsiteY22" fmla="*/ 302475 h 338138"/>
              <a:gd name="connsiteX23" fmla="*/ 0 w 198438"/>
              <a:gd name="connsiteY23" fmla="*/ 35663 h 338138"/>
              <a:gd name="connsiteX24" fmla="*/ 35719 w 198438"/>
              <a:gd name="connsiteY24" fmla="*/ 0 h 338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198438" h="338138">
                <a:moveTo>
                  <a:pt x="99219" y="288925"/>
                </a:moveTo>
                <a:cubicBezTo>
                  <a:pt x="90889" y="288925"/>
                  <a:pt x="84137" y="294966"/>
                  <a:pt x="84137" y="302419"/>
                </a:cubicBezTo>
                <a:cubicBezTo>
                  <a:pt x="84137" y="309872"/>
                  <a:pt x="90889" y="315913"/>
                  <a:pt x="99219" y="315913"/>
                </a:cubicBezTo>
                <a:cubicBezTo>
                  <a:pt x="107549" y="315913"/>
                  <a:pt x="114301" y="309872"/>
                  <a:pt x="114301" y="302419"/>
                </a:cubicBezTo>
                <a:cubicBezTo>
                  <a:pt x="114301" y="294966"/>
                  <a:pt x="107549" y="288925"/>
                  <a:pt x="99219" y="288925"/>
                </a:cubicBezTo>
                <a:close/>
                <a:moveTo>
                  <a:pt x="14287" y="69850"/>
                </a:moveTo>
                <a:lnTo>
                  <a:pt x="14287" y="268288"/>
                </a:lnTo>
                <a:lnTo>
                  <a:pt x="184150" y="268288"/>
                </a:lnTo>
                <a:lnTo>
                  <a:pt x="184150" y="69850"/>
                </a:lnTo>
                <a:close/>
                <a:moveTo>
                  <a:pt x="63723" y="28575"/>
                </a:moveTo>
                <a:cubicBezTo>
                  <a:pt x="59779" y="28575"/>
                  <a:pt x="57150" y="32472"/>
                  <a:pt x="57150" y="36368"/>
                </a:cubicBezTo>
                <a:cubicBezTo>
                  <a:pt x="57150" y="40265"/>
                  <a:pt x="59779" y="42863"/>
                  <a:pt x="63723" y="42863"/>
                </a:cubicBezTo>
                <a:cubicBezTo>
                  <a:pt x="63723" y="42863"/>
                  <a:pt x="63723" y="42863"/>
                  <a:pt x="134715" y="42863"/>
                </a:cubicBezTo>
                <a:cubicBezTo>
                  <a:pt x="138659" y="42863"/>
                  <a:pt x="141288" y="40265"/>
                  <a:pt x="141288" y="36368"/>
                </a:cubicBezTo>
                <a:cubicBezTo>
                  <a:pt x="141288" y="32472"/>
                  <a:pt x="138659" y="28575"/>
                  <a:pt x="134715" y="28575"/>
                </a:cubicBezTo>
                <a:cubicBezTo>
                  <a:pt x="134715" y="28575"/>
                  <a:pt x="134715" y="28575"/>
                  <a:pt x="63723" y="28575"/>
                </a:cubicBezTo>
                <a:close/>
                <a:moveTo>
                  <a:pt x="35719" y="0"/>
                </a:moveTo>
                <a:cubicBezTo>
                  <a:pt x="35719" y="0"/>
                  <a:pt x="35719" y="0"/>
                  <a:pt x="162719" y="0"/>
                </a:cubicBezTo>
                <a:cubicBezTo>
                  <a:pt x="182563" y="0"/>
                  <a:pt x="198438" y="15850"/>
                  <a:pt x="198438" y="35663"/>
                </a:cubicBezTo>
                <a:cubicBezTo>
                  <a:pt x="198438" y="35663"/>
                  <a:pt x="198438" y="35663"/>
                  <a:pt x="198438" y="302475"/>
                </a:cubicBezTo>
                <a:cubicBezTo>
                  <a:pt x="198438" y="322288"/>
                  <a:pt x="182563" y="338138"/>
                  <a:pt x="162719" y="338138"/>
                </a:cubicBezTo>
                <a:cubicBezTo>
                  <a:pt x="162719" y="338138"/>
                  <a:pt x="162719" y="338138"/>
                  <a:pt x="35719" y="338138"/>
                </a:cubicBezTo>
                <a:cubicBezTo>
                  <a:pt x="15875" y="338138"/>
                  <a:pt x="0" y="322288"/>
                  <a:pt x="0" y="302475"/>
                </a:cubicBezTo>
                <a:cubicBezTo>
                  <a:pt x="0" y="302475"/>
                  <a:pt x="0" y="302475"/>
                  <a:pt x="0" y="35663"/>
                </a:cubicBezTo>
                <a:cubicBezTo>
                  <a:pt x="0" y="15850"/>
                  <a:pt x="15875" y="0"/>
                  <a:pt x="35719" y="0"/>
                </a:cubicBezTo>
                <a:close/>
              </a:path>
            </a:pathLst>
          </a:custGeom>
          <a:solidFill>
            <a:schemeClr val="bg1"/>
          </a:solidFill>
          <a:ln w="9525">
            <a:noFill/>
            <a:miter lim="400000"/>
          </a:ln>
        </p:spPr>
        <p:txBody>
          <a:bodyPr anchor="ctr"/>
          <a:lstStyle/>
          <a:p>
            <a:pPr algn="ctr"/>
            <a:endParaRPr sz="2400">
              <a:latin typeface="FZHei-B01S" panose="02010601030101010101" pitchFamily="2" charset="-122"/>
              <a:ea typeface="FZHei-B01S" panose="02010601030101010101" pitchFamily="2" charset="-122"/>
              <a:sym typeface="FZHei-B01S" panose="02010601030101010101" pitchFamily="2" charset="-122"/>
            </a:endParaRPr>
          </a:p>
        </p:txBody>
      </p:sp>
      <p:grpSp>
        <p:nvGrpSpPr>
          <p:cNvPr id="35" name="组合 34"/>
          <p:cNvGrpSpPr/>
          <p:nvPr/>
        </p:nvGrpSpPr>
        <p:grpSpPr>
          <a:xfrm>
            <a:off x="4246563" y="1333326"/>
            <a:ext cx="6041955" cy="3336769"/>
            <a:chOff x="2724604" y="1184279"/>
            <a:chExt cx="4089305" cy="2258386"/>
          </a:xfrm>
        </p:grpSpPr>
        <p:sp>
          <p:nvSpPr>
            <p:cNvPr id="22" name="任意多边形: 形状 21"/>
            <p:cNvSpPr/>
            <p:nvPr/>
          </p:nvSpPr>
          <p:spPr>
            <a:xfrm>
              <a:off x="3403359" y="1184279"/>
              <a:ext cx="3410550" cy="2258386"/>
            </a:xfrm>
            <a:custGeom>
              <a:avLst/>
              <a:gdLst/>
              <a:ahLst/>
              <a:cxnLst>
                <a:cxn ang="0">
                  <a:pos x="wd2" y="hd2"/>
                </a:cxn>
                <a:cxn ang="5400000">
                  <a:pos x="wd2" y="hd2"/>
                </a:cxn>
                <a:cxn ang="10800000">
                  <a:pos x="wd2" y="hd2"/>
                </a:cxn>
                <a:cxn ang="16200000">
                  <a:pos x="wd2" y="hd2"/>
                </a:cxn>
              </a:cxnLst>
              <a:rect l="0" t="0" r="r" b="b"/>
              <a:pathLst>
                <a:path w="21553" h="21577" extrusionOk="0">
                  <a:moveTo>
                    <a:pt x="16823" y="20092"/>
                  </a:moveTo>
                  <a:cubicBezTo>
                    <a:pt x="14757" y="20092"/>
                    <a:pt x="13076" y="17550"/>
                    <a:pt x="13076" y="14426"/>
                  </a:cubicBezTo>
                  <a:cubicBezTo>
                    <a:pt x="13076" y="12325"/>
                    <a:pt x="13837" y="10488"/>
                    <a:pt x="14964" y="9510"/>
                  </a:cubicBezTo>
                  <a:lnTo>
                    <a:pt x="16456" y="14668"/>
                  </a:lnTo>
                  <a:cubicBezTo>
                    <a:pt x="16521" y="14896"/>
                    <a:pt x="16669" y="15032"/>
                    <a:pt x="16824" y="15032"/>
                  </a:cubicBezTo>
                  <a:cubicBezTo>
                    <a:pt x="16877" y="15032"/>
                    <a:pt x="16931" y="15016"/>
                    <a:pt x="16983" y="14982"/>
                  </a:cubicBezTo>
                  <a:cubicBezTo>
                    <a:pt x="17186" y="14849"/>
                    <a:pt x="17279" y="14492"/>
                    <a:pt x="17191" y="14185"/>
                  </a:cubicBezTo>
                  <a:lnTo>
                    <a:pt x="15705" y="9018"/>
                  </a:lnTo>
                  <a:cubicBezTo>
                    <a:pt x="16059" y="8851"/>
                    <a:pt x="16434" y="8761"/>
                    <a:pt x="16823" y="8761"/>
                  </a:cubicBezTo>
                  <a:cubicBezTo>
                    <a:pt x="18855" y="8761"/>
                    <a:pt x="20571" y="11355"/>
                    <a:pt x="20571" y="14426"/>
                  </a:cubicBezTo>
                  <a:cubicBezTo>
                    <a:pt x="20571" y="17550"/>
                    <a:pt x="18890" y="20092"/>
                    <a:pt x="16823" y="20092"/>
                  </a:cubicBezTo>
                  <a:close/>
                  <a:moveTo>
                    <a:pt x="8861" y="12153"/>
                  </a:moveTo>
                  <a:cubicBezTo>
                    <a:pt x="8592" y="11868"/>
                    <a:pt x="8264" y="11706"/>
                    <a:pt x="7913" y="11717"/>
                  </a:cubicBezTo>
                  <a:cubicBezTo>
                    <a:pt x="7768" y="11721"/>
                    <a:pt x="7625" y="11756"/>
                    <a:pt x="7489" y="11817"/>
                  </a:cubicBezTo>
                  <a:lnTo>
                    <a:pt x="6175" y="8048"/>
                  </a:lnTo>
                  <a:lnTo>
                    <a:pt x="13242" y="5257"/>
                  </a:lnTo>
                  <a:lnTo>
                    <a:pt x="8861" y="12153"/>
                  </a:lnTo>
                  <a:close/>
                  <a:moveTo>
                    <a:pt x="20142" y="9368"/>
                  </a:moveTo>
                  <a:cubicBezTo>
                    <a:pt x="19241" y="8019"/>
                    <a:pt x="18062" y="7276"/>
                    <a:pt x="16823" y="7276"/>
                  </a:cubicBezTo>
                  <a:cubicBezTo>
                    <a:pt x="16295" y="7276"/>
                    <a:pt x="15787" y="7407"/>
                    <a:pt x="15312" y="7650"/>
                  </a:cubicBezTo>
                  <a:lnTo>
                    <a:pt x="14500" y="4826"/>
                  </a:lnTo>
                  <a:lnTo>
                    <a:pt x="14314" y="4178"/>
                  </a:lnTo>
                  <a:lnTo>
                    <a:pt x="14314" y="4178"/>
                  </a:lnTo>
                  <a:lnTo>
                    <a:pt x="13206" y="326"/>
                  </a:lnTo>
                  <a:cubicBezTo>
                    <a:pt x="13145" y="163"/>
                    <a:pt x="13039" y="48"/>
                    <a:pt x="12917" y="12"/>
                  </a:cubicBezTo>
                  <a:cubicBezTo>
                    <a:pt x="12800" y="-23"/>
                    <a:pt x="12678" y="19"/>
                    <a:pt x="12581" y="126"/>
                  </a:cubicBezTo>
                  <a:lnTo>
                    <a:pt x="11220" y="2120"/>
                  </a:lnTo>
                  <a:cubicBezTo>
                    <a:pt x="11151" y="2274"/>
                    <a:pt x="11164" y="2481"/>
                    <a:pt x="11251" y="2613"/>
                  </a:cubicBezTo>
                  <a:cubicBezTo>
                    <a:pt x="11327" y="2727"/>
                    <a:pt x="11442" y="2758"/>
                    <a:pt x="11538" y="2690"/>
                  </a:cubicBezTo>
                  <a:lnTo>
                    <a:pt x="12575" y="1284"/>
                  </a:lnTo>
                  <a:lnTo>
                    <a:pt x="13349" y="3922"/>
                  </a:lnTo>
                  <a:lnTo>
                    <a:pt x="5672" y="6965"/>
                  </a:lnTo>
                  <a:lnTo>
                    <a:pt x="4976" y="5157"/>
                  </a:lnTo>
                  <a:lnTo>
                    <a:pt x="4908" y="5215"/>
                  </a:lnTo>
                  <a:lnTo>
                    <a:pt x="4803" y="5315"/>
                  </a:lnTo>
                  <a:cubicBezTo>
                    <a:pt x="4938" y="5258"/>
                    <a:pt x="5088" y="5195"/>
                    <a:pt x="5256" y="5126"/>
                  </a:cubicBezTo>
                  <a:cubicBezTo>
                    <a:pt x="6623" y="4562"/>
                    <a:pt x="7046" y="4470"/>
                    <a:pt x="7050" y="4174"/>
                  </a:cubicBezTo>
                  <a:cubicBezTo>
                    <a:pt x="7058" y="3670"/>
                    <a:pt x="6851" y="3670"/>
                    <a:pt x="6655" y="3670"/>
                  </a:cubicBezTo>
                  <a:lnTo>
                    <a:pt x="3061" y="3670"/>
                  </a:lnTo>
                  <a:cubicBezTo>
                    <a:pt x="2916" y="3670"/>
                    <a:pt x="2783" y="3788"/>
                    <a:pt x="2712" y="3979"/>
                  </a:cubicBezTo>
                  <a:cubicBezTo>
                    <a:pt x="2641" y="4170"/>
                    <a:pt x="2643" y="4404"/>
                    <a:pt x="2718" y="4591"/>
                  </a:cubicBezTo>
                  <a:lnTo>
                    <a:pt x="3076" y="5519"/>
                  </a:lnTo>
                  <a:cubicBezTo>
                    <a:pt x="3150" y="5704"/>
                    <a:pt x="3281" y="5810"/>
                    <a:pt x="3418" y="5810"/>
                  </a:cubicBezTo>
                  <a:cubicBezTo>
                    <a:pt x="3617" y="5810"/>
                    <a:pt x="3760" y="5760"/>
                    <a:pt x="4162" y="5589"/>
                  </a:cubicBezTo>
                  <a:lnTo>
                    <a:pt x="4345" y="5695"/>
                  </a:lnTo>
                  <a:lnTo>
                    <a:pt x="4278" y="5752"/>
                  </a:lnTo>
                  <a:cubicBezTo>
                    <a:pt x="4278" y="5752"/>
                    <a:pt x="5903" y="10164"/>
                    <a:pt x="5943" y="10288"/>
                  </a:cubicBezTo>
                  <a:cubicBezTo>
                    <a:pt x="6004" y="10477"/>
                    <a:pt x="5987" y="10637"/>
                    <a:pt x="5860" y="10689"/>
                  </a:cubicBezTo>
                  <a:cubicBezTo>
                    <a:pt x="5685" y="10761"/>
                    <a:pt x="294" y="13827"/>
                    <a:pt x="294" y="13827"/>
                  </a:cubicBezTo>
                  <a:cubicBezTo>
                    <a:pt x="76" y="13929"/>
                    <a:pt x="-47" y="14276"/>
                    <a:pt x="17" y="14606"/>
                  </a:cubicBezTo>
                  <a:cubicBezTo>
                    <a:pt x="62" y="14835"/>
                    <a:pt x="191" y="15002"/>
                    <a:pt x="348" y="15032"/>
                  </a:cubicBezTo>
                  <a:lnTo>
                    <a:pt x="6283" y="15032"/>
                  </a:lnTo>
                  <a:cubicBezTo>
                    <a:pt x="6494" y="16092"/>
                    <a:pt x="7145" y="16867"/>
                    <a:pt x="7913" y="16867"/>
                  </a:cubicBezTo>
                  <a:cubicBezTo>
                    <a:pt x="8853" y="16867"/>
                    <a:pt x="9617" y="15712"/>
                    <a:pt x="9617" y="14291"/>
                  </a:cubicBezTo>
                  <a:cubicBezTo>
                    <a:pt x="9617" y="13875"/>
                    <a:pt x="9551" y="13482"/>
                    <a:pt x="9434" y="13133"/>
                  </a:cubicBezTo>
                  <a:lnTo>
                    <a:pt x="14025" y="6261"/>
                  </a:lnTo>
                  <a:lnTo>
                    <a:pt x="14569" y="8142"/>
                  </a:lnTo>
                  <a:cubicBezTo>
                    <a:pt x="13096" y="9355"/>
                    <a:pt x="12094" y="11717"/>
                    <a:pt x="12094" y="14426"/>
                  </a:cubicBezTo>
                  <a:cubicBezTo>
                    <a:pt x="12094" y="18369"/>
                    <a:pt x="14215" y="21577"/>
                    <a:pt x="16823" y="21577"/>
                  </a:cubicBezTo>
                  <a:cubicBezTo>
                    <a:pt x="19431" y="21577"/>
                    <a:pt x="21553" y="18369"/>
                    <a:pt x="21553" y="14426"/>
                  </a:cubicBezTo>
                  <a:cubicBezTo>
                    <a:pt x="21553" y="12526"/>
                    <a:pt x="21052" y="10729"/>
                    <a:pt x="20142" y="9368"/>
                  </a:cubicBezTo>
                  <a:close/>
                </a:path>
              </a:pathLst>
            </a:custGeom>
            <a:solidFill>
              <a:schemeClr val="accent3"/>
            </a:solidFill>
            <a:ln w="12700">
              <a:miter lim="400000"/>
            </a:ln>
          </p:spPr>
          <p:txBody>
            <a:bodyPr anchor="ctr"/>
            <a:lstStyle/>
            <a:p>
              <a:pPr algn="ctr"/>
              <a:endParaRPr sz="2400" dirty="0">
                <a:latin typeface="FZHei-B01S" panose="02010601030101010101" pitchFamily="2" charset="-122"/>
                <a:ea typeface="FZHei-B01S" panose="02010601030101010101" pitchFamily="2" charset="-122"/>
                <a:sym typeface="FZHei-B01S" panose="02010601030101010101" pitchFamily="2" charset="-122"/>
              </a:endParaRPr>
            </a:p>
          </p:txBody>
        </p:sp>
        <p:grpSp>
          <p:nvGrpSpPr>
            <p:cNvPr id="5" name="组合 4" descr="aQUAAB+LCAAAAAAABAC9klFPwjAQx79L1bdpBhGIexsaDA+KCYs+GB7qerDi2pGuMxiy7267tWOwiePF7KW7/u/u97/eDl3K7w0gD80ZFvKB4pXAbCqBIQdNCfJ4FscOGlNOKF89iiTbpMh731Vp9Zs3KqNXHGegczmVFMflr9fQW9kT5ZRlzMjcG1eF8LYW6rllkBISQ1025RLEV9Whp2PFeS6FajBJBMNSNdy5+RUyV8gbDm7cXCcT2KpCDgpKLMtj8PQAWn3qC23TJ+sslQy43Ce9YDU6UFQtfpt5e3WF0z+ex/Vdy0T6I7fwYCrPI7yBZ1VK85oJ6BBaVOYOYFVfdTiwnTu/8gawPdOhzqh7a3uOk/RFyz28IWjDXrSAV4t4n8SJ+HsRraxxP1suaQhBBAysJqBc+pwoZmK3cCzoKpIc0tQEZh9rCGUtzRtoVZZGqubFZHLbHw19H1l7bt62jbZh12080nd5piKl/k7KbwrSD0M1ZkNeGiriDZ8W/5w9tJgHb1kGT6zgf5vrdTM3xuFnR28L9f0AG4Njv2kFAAA="/>
            <p:cNvGrpSpPr>
              <a:grpSpLocks noChangeAspect="1"/>
            </p:cNvGrpSpPr>
            <p:nvPr/>
          </p:nvGrpSpPr>
          <p:grpSpPr>
            <a:xfrm>
              <a:off x="2724604" y="1954000"/>
              <a:ext cx="1467856" cy="1469136"/>
              <a:chOff x="1089075" y="1943099"/>
              <a:chExt cx="2969202" cy="2971793"/>
            </a:xfrm>
          </p:grpSpPr>
          <p:sp>
            <p:nvSpPr>
              <p:cNvPr id="7" name="椭圆 6"/>
              <p:cNvSpPr/>
              <p:nvPr/>
            </p:nvSpPr>
            <p:spPr>
              <a:xfrm>
                <a:off x="1823753" y="2679078"/>
                <a:ext cx="1499846" cy="1499845"/>
              </a:xfrm>
              <a:prstGeom prst="ellipse">
                <a:avLst/>
              </a:prstGeom>
              <a:solidFill>
                <a:schemeClr val="accent1"/>
              </a:solidFill>
              <a:ln>
                <a:noFill/>
              </a:ln>
            </p:spPr>
            <p:txBody>
              <a:bodyPr anchor="ctr"/>
              <a:lstStyle/>
              <a:p>
                <a:pPr algn="ctr"/>
                <a:endParaRPr sz="2400">
                  <a:latin typeface="FZHei-B01S" panose="02010601030101010101" pitchFamily="2" charset="-122"/>
                  <a:ea typeface="FZHei-B01S" panose="02010601030101010101" pitchFamily="2" charset="-122"/>
                  <a:sym typeface="FZHei-B01S" panose="02010601030101010101" pitchFamily="2" charset="-122"/>
                </a:endParaRPr>
              </a:p>
            </p:txBody>
          </p:sp>
          <p:sp>
            <p:nvSpPr>
              <p:cNvPr id="8" name="圆: 空心 7"/>
              <p:cNvSpPr/>
              <p:nvPr/>
            </p:nvSpPr>
            <p:spPr>
              <a:xfrm>
                <a:off x="1089075" y="1944400"/>
                <a:ext cx="2969202" cy="2969204"/>
              </a:xfrm>
              <a:prstGeom prst="donut">
                <a:avLst>
                  <a:gd name="adj" fmla="val 15000"/>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sz="2400">
                  <a:latin typeface="FZHei-B01S" panose="02010601030101010101" pitchFamily="2" charset="-122"/>
                  <a:ea typeface="FZHei-B01S" panose="02010601030101010101" pitchFamily="2" charset="-122"/>
                  <a:sym typeface="FZHei-B01S" panose="02010601030101010101" pitchFamily="2" charset="-122"/>
                </a:endParaRPr>
              </a:p>
            </p:txBody>
          </p:sp>
          <p:sp>
            <p:nvSpPr>
              <p:cNvPr id="9" name="空心弧 8"/>
              <p:cNvSpPr/>
              <p:nvPr/>
            </p:nvSpPr>
            <p:spPr>
              <a:xfrm>
                <a:off x="1089075" y="1944400"/>
                <a:ext cx="2969202" cy="2969204"/>
              </a:xfrm>
              <a:prstGeom prst="blockArc">
                <a:avLst>
                  <a:gd name="adj1" fmla="val 16200000"/>
                  <a:gd name="adj2" fmla="val 8640000"/>
                  <a:gd name="adj3" fmla="val 15000"/>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sz="2400" dirty="0">
                  <a:latin typeface="FZHei-B01S" panose="02010601030101010101" pitchFamily="2" charset="-122"/>
                  <a:ea typeface="FZHei-B01S" panose="02010601030101010101" pitchFamily="2" charset="-122"/>
                  <a:sym typeface="FZHei-B01S" panose="02010601030101010101" pitchFamily="2" charset="-122"/>
                </a:endParaRPr>
              </a:p>
            </p:txBody>
          </p:sp>
          <p:grpSp>
            <p:nvGrpSpPr>
              <p:cNvPr id="10" name="组合 9"/>
              <p:cNvGrpSpPr/>
              <p:nvPr/>
            </p:nvGrpSpPr>
            <p:grpSpPr>
              <a:xfrm>
                <a:off x="1149368" y="1943099"/>
                <a:ext cx="2848619" cy="2971793"/>
                <a:chOff x="4687315" y="1592322"/>
                <a:chExt cx="2817370" cy="2939200"/>
              </a:xfrm>
            </p:grpSpPr>
            <p:sp>
              <p:nvSpPr>
                <p:cNvPr id="12" name="矩形 11"/>
                <p:cNvSpPr/>
                <p:nvPr/>
              </p:nvSpPr>
              <p:spPr>
                <a:xfrm rot="-4320000">
                  <a:off x="4889455" y="2452319"/>
                  <a:ext cx="45720" cy="4500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sz="2400">
                    <a:latin typeface="FZHei-B01S" panose="02010601030101010101" pitchFamily="2" charset="-122"/>
                    <a:ea typeface="FZHei-B01S" panose="02010601030101010101" pitchFamily="2" charset="-122"/>
                    <a:sym typeface="FZHei-B01S" panose="02010601030101010101" pitchFamily="2" charset="-122"/>
                  </a:endParaRPr>
                </a:p>
              </p:txBody>
            </p:sp>
            <p:sp>
              <p:nvSpPr>
                <p:cNvPr id="13" name="矩形 12"/>
                <p:cNvSpPr/>
                <p:nvPr/>
              </p:nvSpPr>
              <p:spPr>
                <a:xfrm rot="-2160000">
                  <a:off x="5341582" y="1830019"/>
                  <a:ext cx="45720" cy="4500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sz="2400">
                    <a:latin typeface="FZHei-B01S" panose="02010601030101010101" pitchFamily="2" charset="-122"/>
                    <a:ea typeface="FZHei-B01S" panose="02010601030101010101" pitchFamily="2" charset="-122"/>
                    <a:sym typeface="FZHei-B01S" panose="02010601030101010101" pitchFamily="2" charset="-122"/>
                  </a:endParaRPr>
                </a:p>
              </p:txBody>
            </p:sp>
            <p:sp>
              <p:nvSpPr>
                <p:cNvPr id="14" name="矩形 13"/>
                <p:cNvSpPr/>
                <p:nvPr/>
              </p:nvSpPr>
              <p:spPr>
                <a:xfrm>
                  <a:off x="6073140" y="1592322"/>
                  <a:ext cx="45720" cy="4500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sz="2400">
                    <a:latin typeface="FZHei-B01S" panose="02010601030101010101" pitchFamily="2" charset="-122"/>
                    <a:ea typeface="FZHei-B01S" panose="02010601030101010101" pitchFamily="2" charset="-122"/>
                    <a:sym typeface="FZHei-B01S" panose="02010601030101010101" pitchFamily="2" charset="-122"/>
                  </a:endParaRPr>
                </a:p>
              </p:txBody>
            </p:sp>
            <p:sp>
              <p:nvSpPr>
                <p:cNvPr id="15" name="矩形 14"/>
                <p:cNvSpPr/>
                <p:nvPr/>
              </p:nvSpPr>
              <p:spPr>
                <a:xfrm rot="2160000">
                  <a:off x="6804698" y="1830019"/>
                  <a:ext cx="45720" cy="4500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sz="2400">
                    <a:latin typeface="FZHei-B01S" panose="02010601030101010101" pitchFamily="2" charset="-122"/>
                    <a:ea typeface="FZHei-B01S" panose="02010601030101010101" pitchFamily="2" charset="-122"/>
                    <a:sym typeface="FZHei-B01S" panose="02010601030101010101" pitchFamily="2" charset="-122"/>
                  </a:endParaRPr>
                </a:p>
              </p:txBody>
            </p:sp>
            <p:sp>
              <p:nvSpPr>
                <p:cNvPr id="16" name="矩形 15"/>
                <p:cNvSpPr/>
                <p:nvPr/>
              </p:nvSpPr>
              <p:spPr>
                <a:xfrm rot="4320000">
                  <a:off x="7256825" y="2452319"/>
                  <a:ext cx="45720" cy="4500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sz="2400">
                    <a:latin typeface="FZHei-B01S" panose="02010601030101010101" pitchFamily="2" charset="-122"/>
                    <a:ea typeface="FZHei-B01S" panose="02010601030101010101" pitchFamily="2" charset="-122"/>
                    <a:sym typeface="FZHei-B01S" panose="02010601030101010101" pitchFamily="2" charset="-122"/>
                  </a:endParaRPr>
                </a:p>
              </p:txBody>
            </p:sp>
            <p:sp>
              <p:nvSpPr>
                <p:cNvPr id="17" name="矩形 16"/>
                <p:cNvSpPr/>
                <p:nvPr/>
              </p:nvSpPr>
              <p:spPr>
                <a:xfrm rot="6480000">
                  <a:off x="7256825" y="3221524"/>
                  <a:ext cx="45720" cy="4500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sz="2400">
                    <a:latin typeface="FZHei-B01S" panose="02010601030101010101" pitchFamily="2" charset="-122"/>
                    <a:ea typeface="FZHei-B01S" panose="02010601030101010101" pitchFamily="2" charset="-122"/>
                    <a:sym typeface="FZHei-B01S" panose="02010601030101010101" pitchFamily="2" charset="-122"/>
                  </a:endParaRPr>
                </a:p>
              </p:txBody>
            </p:sp>
            <p:sp>
              <p:nvSpPr>
                <p:cNvPr id="18" name="矩形 17"/>
                <p:cNvSpPr/>
                <p:nvPr/>
              </p:nvSpPr>
              <p:spPr>
                <a:xfrm rot="8640000">
                  <a:off x="6804698" y="3843825"/>
                  <a:ext cx="45720" cy="4500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sz="2400">
                    <a:latin typeface="FZHei-B01S" panose="02010601030101010101" pitchFamily="2" charset="-122"/>
                    <a:ea typeface="FZHei-B01S" panose="02010601030101010101" pitchFamily="2" charset="-122"/>
                    <a:sym typeface="FZHei-B01S" panose="02010601030101010101" pitchFamily="2" charset="-122"/>
                  </a:endParaRPr>
                </a:p>
              </p:txBody>
            </p:sp>
            <p:sp>
              <p:nvSpPr>
                <p:cNvPr id="19" name="矩形 18"/>
                <p:cNvSpPr/>
                <p:nvPr/>
              </p:nvSpPr>
              <p:spPr>
                <a:xfrm rot="10800000">
                  <a:off x="6073140" y="4081522"/>
                  <a:ext cx="45720" cy="4500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sz="2400">
                    <a:latin typeface="FZHei-B01S" panose="02010601030101010101" pitchFamily="2" charset="-122"/>
                    <a:ea typeface="FZHei-B01S" panose="02010601030101010101" pitchFamily="2" charset="-122"/>
                    <a:sym typeface="FZHei-B01S" panose="02010601030101010101" pitchFamily="2" charset="-122"/>
                  </a:endParaRPr>
                </a:p>
              </p:txBody>
            </p:sp>
            <p:sp>
              <p:nvSpPr>
                <p:cNvPr id="20" name="矩形 19"/>
                <p:cNvSpPr/>
                <p:nvPr/>
              </p:nvSpPr>
              <p:spPr>
                <a:xfrm rot="12960000">
                  <a:off x="5341582" y="3843825"/>
                  <a:ext cx="45720" cy="4500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sz="2400">
                    <a:latin typeface="FZHei-B01S" panose="02010601030101010101" pitchFamily="2" charset="-122"/>
                    <a:ea typeface="FZHei-B01S" panose="02010601030101010101" pitchFamily="2" charset="-122"/>
                    <a:sym typeface="FZHei-B01S" panose="02010601030101010101" pitchFamily="2" charset="-122"/>
                  </a:endParaRPr>
                </a:p>
              </p:txBody>
            </p:sp>
            <p:sp>
              <p:nvSpPr>
                <p:cNvPr id="21" name="矩形 20"/>
                <p:cNvSpPr/>
                <p:nvPr/>
              </p:nvSpPr>
              <p:spPr>
                <a:xfrm rot="15120000">
                  <a:off x="4889455" y="3221524"/>
                  <a:ext cx="45720" cy="4500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sz="2400">
                    <a:latin typeface="FZHei-B01S" panose="02010601030101010101" pitchFamily="2" charset="-122"/>
                    <a:ea typeface="FZHei-B01S" panose="02010601030101010101" pitchFamily="2" charset="-122"/>
                    <a:sym typeface="FZHei-B01S" panose="02010601030101010101" pitchFamily="2" charset="-122"/>
                  </a:endParaRPr>
                </a:p>
              </p:txBody>
            </p:sp>
          </p:grpSp>
          <p:sp>
            <p:nvSpPr>
              <p:cNvPr id="11" name="矩形 10"/>
              <p:cNvSpPr/>
              <p:nvPr/>
            </p:nvSpPr>
            <p:spPr>
              <a:xfrm>
                <a:off x="2241506" y="3179873"/>
                <a:ext cx="664338" cy="498254"/>
              </a:xfrm>
              <a:prstGeom prst="rect">
                <a:avLst/>
              </a:prstGeom>
            </p:spPr>
            <p:txBody>
              <a:bodyPr wrap="square" anchor="ctr">
                <a:prstTxWarp prst="textPlain">
                  <a:avLst/>
                </a:prstTxWarp>
                <a:normAutofit fontScale="25000" lnSpcReduction="20000"/>
              </a:bodyPr>
              <a:lstStyle/>
              <a:p>
                <a:pPr lvl="0" algn="ctr"/>
                <a:r>
                  <a:rPr lang="en-US" altLang="zh-CN" sz="4800">
                    <a:solidFill>
                      <a:prstClr val="white"/>
                    </a:solidFill>
                    <a:latin typeface="FZHei-B01S" panose="02010601030101010101" pitchFamily="2" charset="-122"/>
                    <a:ea typeface="FZHei-B01S" panose="02010601030101010101" pitchFamily="2" charset="-122"/>
                    <a:sym typeface="FZHei-B01S" panose="02010601030101010101" pitchFamily="2" charset="-122"/>
                  </a:rPr>
                  <a:t>65%</a:t>
                </a:r>
                <a:endParaRPr lang="en-US" altLang="zh-CN" sz="4800">
                  <a:solidFill>
                    <a:prstClr val="white"/>
                  </a:solidFill>
                  <a:latin typeface="FZHei-B01S" panose="02010601030101010101" pitchFamily="2" charset="-122"/>
                  <a:ea typeface="FZHei-B01S" panose="02010601030101010101" pitchFamily="2" charset="-122"/>
                  <a:sym typeface="FZHei-B01S" panose="02010601030101010101" pitchFamily="2" charset="-122"/>
                </a:endParaRPr>
              </a:p>
            </p:txBody>
          </p:sp>
        </p:grpSp>
      </p:grpSp>
      <p:cxnSp>
        <p:nvCxnSpPr>
          <p:cNvPr id="6" name="直接箭头连接符 5"/>
          <p:cNvCxnSpPr>
            <a:stCxn id="25" idx="6"/>
          </p:cNvCxnSpPr>
          <p:nvPr/>
        </p:nvCxnSpPr>
        <p:spPr>
          <a:xfrm>
            <a:off x="3163099" y="4079069"/>
            <a:ext cx="836065" cy="0"/>
          </a:xfrm>
          <a:prstGeom prst="straightConnector1">
            <a:avLst/>
          </a:prstGeom>
          <a:ln>
            <a:solidFill>
              <a:srgbClr val="9D184D"/>
            </a:solidFill>
            <a:tailEnd type="triangle"/>
          </a:ln>
        </p:spPr>
        <p:style>
          <a:lnRef idx="1">
            <a:schemeClr val="accent1"/>
          </a:lnRef>
          <a:fillRef idx="0">
            <a:schemeClr val="accent1"/>
          </a:fillRef>
          <a:effectRef idx="0">
            <a:schemeClr val="accent1"/>
          </a:effectRef>
          <a:fontRef idx="minor">
            <a:schemeClr val="tx1"/>
          </a:fontRef>
        </p:style>
      </p:cxnSp>
      <p:grpSp>
        <p:nvGrpSpPr>
          <p:cNvPr id="36" name="组合 35"/>
          <p:cNvGrpSpPr/>
          <p:nvPr/>
        </p:nvGrpSpPr>
        <p:grpSpPr>
          <a:xfrm>
            <a:off x="179991" y="338466"/>
            <a:ext cx="3254570" cy="563794"/>
            <a:chOff x="744342" y="709010"/>
            <a:chExt cx="3255323" cy="563925"/>
          </a:xfrm>
        </p:grpSpPr>
        <p:sp>
          <p:nvSpPr>
            <p:cNvPr id="37" name="TextBox 8"/>
            <p:cNvSpPr txBox="1">
              <a:spLocks noChangeArrowheads="1"/>
            </p:cNvSpPr>
            <p:nvPr/>
          </p:nvSpPr>
          <p:spPr bwMode="auto">
            <a:xfrm>
              <a:off x="744342" y="709010"/>
              <a:ext cx="3255323"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p>
              <a:pPr algn="ctr" eaLnBrk="1" hangingPunct="1"/>
              <a:r>
                <a:rPr lang="zh-CN" altLang="en-US" sz="3200" dirty="0">
                  <a:solidFill>
                    <a:schemeClr val="accent2"/>
                  </a:solidFill>
                  <a:latin typeface="FZHei-B01S" panose="02010601030101010101" pitchFamily="2" charset="-122"/>
                  <a:ea typeface="FZHei-B01S" panose="02010601030101010101" pitchFamily="2" charset="-122"/>
                  <a:sym typeface="FZHei-B01S" panose="02010601030101010101" pitchFamily="2" charset="-122"/>
                </a:rPr>
                <a:t>加入标题描述</a:t>
              </a:r>
              <a:endParaRPr lang="zh-CN" altLang="en-US" sz="3200" dirty="0">
                <a:solidFill>
                  <a:schemeClr val="accent2"/>
                </a:solidFill>
                <a:latin typeface="FZHei-B01S" panose="02010601030101010101" pitchFamily="2" charset="-122"/>
                <a:ea typeface="FZHei-B01S" panose="02010601030101010101" pitchFamily="2" charset="-122"/>
                <a:sym typeface="FZHei-B01S" panose="02010601030101010101" pitchFamily="2" charset="-122"/>
              </a:endParaRPr>
            </a:p>
          </p:txBody>
        </p:sp>
        <p:cxnSp>
          <p:nvCxnSpPr>
            <p:cNvPr id="38" name="直接连接符 37"/>
            <p:cNvCxnSpPr/>
            <p:nvPr/>
          </p:nvCxnSpPr>
          <p:spPr>
            <a:xfrm>
              <a:off x="881512" y="1272935"/>
              <a:ext cx="2846717"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grpSp>
    </p:spTree>
  </p:cSld>
  <p:clrMapOvr>
    <a:masterClrMapping/>
  </p:clrMapOvr>
  <mc:AlternateContent xmlns:mc="http://schemas.openxmlformats.org/markup-compatibility/2006">
    <mc:Choice xmlns:p14="http://schemas.microsoft.com/office/powerpoint/2010/main" Requires="p14">
      <p:transition spd="slow" p14:dur="1250" advClick="0" advTm="0">
        <p:push dir="u"/>
      </p:transition>
    </mc:Choice>
    <mc:Fallback>
      <p:transition spd="slow" advClick="0" advTm="0">
        <p:push dir="u"/>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35"/>
                                        </p:tgtEl>
                                        <p:attrNameLst>
                                          <p:attrName>style.visibility</p:attrName>
                                        </p:attrNameLst>
                                      </p:cBhvr>
                                      <p:to>
                                        <p:strVal val="visible"/>
                                      </p:to>
                                    </p:set>
                                    <p:anim calcmode="lin" valueType="num">
                                      <p:cBhvr additive="base">
                                        <p:cTn id="7" dur="500" fill="hold"/>
                                        <p:tgtEl>
                                          <p:spTgt spid="35"/>
                                        </p:tgtEl>
                                        <p:attrNameLst>
                                          <p:attrName>ppt_x</p:attrName>
                                        </p:attrNameLst>
                                      </p:cBhvr>
                                      <p:tavLst>
                                        <p:tav tm="0">
                                          <p:val>
                                            <p:strVal val="0-#ppt_w/2"/>
                                          </p:val>
                                        </p:tav>
                                        <p:tav tm="100000">
                                          <p:val>
                                            <p:strVal val="#ppt_x"/>
                                          </p:val>
                                        </p:tav>
                                      </p:tavLst>
                                    </p:anim>
                                    <p:anim calcmode="lin" valueType="num">
                                      <p:cBhvr additive="base">
                                        <p:cTn id="8" dur="500" fill="hold"/>
                                        <p:tgtEl>
                                          <p:spTgt spid="35"/>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53" presetClass="entr" presetSubtype="16" fill="hold" grpId="0" nodeType="afterEffect">
                                  <p:stCondLst>
                                    <p:cond delay="0"/>
                                  </p:stCondLst>
                                  <p:childTnLst>
                                    <p:set>
                                      <p:cBhvr>
                                        <p:cTn id="11" dur="1" fill="hold">
                                          <p:stCondLst>
                                            <p:cond delay="0"/>
                                          </p:stCondLst>
                                        </p:cTn>
                                        <p:tgtEl>
                                          <p:spTgt spid="25"/>
                                        </p:tgtEl>
                                        <p:attrNameLst>
                                          <p:attrName>style.visibility</p:attrName>
                                        </p:attrNameLst>
                                      </p:cBhvr>
                                      <p:to>
                                        <p:strVal val="visible"/>
                                      </p:to>
                                    </p:set>
                                    <p:anim calcmode="lin" valueType="num">
                                      <p:cBhvr>
                                        <p:cTn id="12" dur="500" fill="hold"/>
                                        <p:tgtEl>
                                          <p:spTgt spid="25"/>
                                        </p:tgtEl>
                                        <p:attrNameLst>
                                          <p:attrName>ppt_w</p:attrName>
                                        </p:attrNameLst>
                                      </p:cBhvr>
                                      <p:tavLst>
                                        <p:tav tm="0">
                                          <p:val>
                                            <p:fltVal val="0"/>
                                          </p:val>
                                        </p:tav>
                                        <p:tav tm="100000">
                                          <p:val>
                                            <p:strVal val="#ppt_w"/>
                                          </p:val>
                                        </p:tav>
                                      </p:tavLst>
                                    </p:anim>
                                    <p:anim calcmode="lin" valueType="num">
                                      <p:cBhvr>
                                        <p:cTn id="13" dur="500" fill="hold"/>
                                        <p:tgtEl>
                                          <p:spTgt spid="25"/>
                                        </p:tgtEl>
                                        <p:attrNameLst>
                                          <p:attrName>ppt_h</p:attrName>
                                        </p:attrNameLst>
                                      </p:cBhvr>
                                      <p:tavLst>
                                        <p:tav tm="0">
                                          <p:val>
                                            <p:fltVal val="0"/>
                                          </p:val>
                                        </p:tav>
                                        <p:tav tm="100000">
                                          <p:val>
                                            <p:strVal val="#ppt_h"/>
                                          </p:val>
                                        </p:tav>
                                      </p:tavLst>
                                    </p:anim>
                                    <p:animEffect transition="in" filter="fade">
                                      <p:cBhvr>
                                        <p:cTn id="14" dur="500"/>
                                        <p:tgtEl>
                                          <p:spTgt spid="25"/>
                                        </p:tgtEl>
                                      </p:cBhvr>
                                    </p:animEffect>
                                  </p:childTnLst>
                                </p:cTn>
                              </p:par>
                            </p:childTnLst>
                          </p:cTn>
                        </p:par>
                        <p:par>
                          <p:cTn id="15" fill="hold">
                            <p:stCondLst>
                              <p:cond delay="1000"/>
                            </p:stCondLst>
                            <p:childTnLst>
                              <p:par>
                                <p:cTn id="16" presetID="53" presetClass="entr" presetSubtype="16" fill="hold" grpId="0" nodeType="afterEffect">
                                  <p:stCondLst>
                                    <p:cond delay="0"/>
                                  </p:stCondLst>
                                  <p:childTnLst>
                                    <p:set>
                                      <p:cBhvr>
                                        <p:cTn id="17" dur="1" fill="hold">
                                          <p:stCondLst>
                                            <p:cond delay="0"/>
                                          </p:stCondLst>
                                        </p:cTn>
                                        <p:tgtEl>
                                          <p:spTgt spid="26"/>
                                        </p:tgtEl>
                                        <p:attrNameLst>
                                          <p:attrName>style.visibility</p:attrName>
                                        </p:attrNameLst>
                                      </p:cBhvr>
                                      <p:to>
                                        <p:strVal val="visible"/>
                                      </p:to>
                                    </p:set>
                                    <p:anim calcmode="lin" valueType="num">
                                      <p:cBhvr>
                                        <p:cTn id="18" dur="500" fill="hold"/>
                                        <p:tgtEl>
                                          <p:spTgt spid="26"/>
                                        </p:tgtEl>
                                        <p:attrNameLst>
                                          <p:attrName>ppt_w</p:attrName>
                                        </p:attrNameLst>
                                      </p:cBhvr>
                                      <p:tavLst>
                                        <p:tav tm="0">
                                          <p:val>
                                            <p:fltVal val="0"/>
                                          </p:val>
                                        </p:tav>
                                        <p:tav tm="100000">
                                          <p:val>
                                            <p:strVal val="#ppt_w"/>
                                          </p:val>
                                        </p:tav>
                                      </p:tavLst>
                                    </p:anim>
                                    <p:anim calcmode="lin" valueType="num">
                                      <p:cBhvr>
                                        <p:cTn id="19" dur="500" fill="hold"/>
                                        <p:tgtEl>
                                          <p:spTgt spid="26"/>
                                        </p:tgtEl>
                                        <p:attrNameLst>
                                          <p:attrName>ppt_h</p:attrName>
                                        </p:attrNameLst>
                                      </p:cBhvr>
                                      <p:tavLst>
                                        <p:tav tm="0">
                                          <p:val>
                                            <p:fltVal val="0"/>
                                          </p:val>
                                        </p:tav>
                                        <p:tav tm="100000">
                                          <p:val>
                                            <p:strVal val="#ppt_h"/>
                                          </p:val>
                                        </p:tav>
                                      </p:tavLst>
                                    </p:anim>
                                    <p:animEffect transition="in" filter="fade">
                                      <p:cBhvr>
                                        <p:cTn id="20" dur="500"/>
                                        <p:tgtEl>
                                          <p:spTgt spid="26"/>
                                        </p:tgtEl>
                                      </p:cBhvr>
                                    </p:animEffect>
                                  </p:childTnLst>
                                </p:cTn>
                              </p:par>
                            </p:childTnLst>
                          </p:cTn>
                        </p:par>
                        <p:par>
                          <p:cTn id="21" fill="hold">
                            <p:stCondLst>
                              <p:cond delay="1500"/>
                            </p:stCondLst>
                            <p:childTnLst>
                              <p:par>
                                <p:cTn id="22" presetID="53" presetClass="entr" presetSubtype="16" fill="hold" nodeType="afterEffect">
                                  <p:stCondLst>
                                    <p:cond delay="0"/>
                                  </p:stCondLst>
                                  <p:childTnLst>
                                    <p:set>
                                      <p:cBhvr>
                                        <p:cTn id="23" dur="1" fill="hold">
                                          <p:stCondLst>
                                            <p:cond delay="0"/>
                                          </p:stCondLst>
                                        </p:cTn>
                                        <p:tgtEl>
                                          <p:spTgt spid="6"/>
                                        </p:tgtEl>
                                        <p:attrNameLst>
                                          <p:attrName>style.visibility</p:attrName>
                                        </p:attrNameLst>
                                      </p:cBhvr>
                                      <p:to>
                                        <p:strVal val="visible"/>
                                      </p:to>
                                    </p:set>
                                    <p:anim calcmode="lin" valueType="num">
                                      <p:cBhvr>
                                        <p:cTn id="24" dur="500" fill="hold"/>
                                        <p:tgtEl>
                                          <p:spTgt spid="6"/>
                                        </p:tgtEl>
                                        <p:attrNameLst>
                                          <p:attrName>ppt_w</p:attrName>
                                        </p:attrNameLst>
                                      </p:cBhvr>
                                      <p:tavLst>
                                        <p:tav tm="0">
                                          <p:val>
                                            <p:fltVal val="0"/>
                                          </p:val>
                                        </p:tav>
                                        <p:tav tm="100000">
                                          <p:val>
                                            <p:strVal val="#ppt_w"/>
                                          </p:val>
                                        </p:tav>
                                      </p:tavLst>
                                    </p:anim>
                                    <p:anim calcmode="lin" valueType="num">
                                      <p:cBhvr>
                                        <p:cTn id="25" dur="500" fill="hold"/>
                                        <p:tgtEl>
                                          <p:spTgt spid="6"/>
                                        </p:tgtEl>
                                        <p:attrNameLst>
                                          <p:attrName>ppt_h</p:attrName>
                                        </p:attrNameLst>
                                      </p:cBhvr>
                                      <p:tavLst>
                                        <p:tav tm="0">
                                          <p:val>
                                            <p:fltVal val="0"/>
                                          </p:val>
                                        </p:tav>
                                        <p:tav tm="100000">
                                          <p:val>
                                            <p:strVal val="#ppt_h"/>
                                          </p:val>
                                        </p:tav>
                                      </p:tavLst>
                                    </p:anim>
                                    <p:animEffect transition="in" filter="fade">
                                      <p:cBhvr>
                                        <p:cTn id="26" dur="500"/>
                                        <p:tgtEl>
                                          <p:spTgt spid="6"/>
                                        </p:tgtEl>
                                      </p:cBhvr>
                                    </p:animEffect>
                                  </p:childTnLst>
                                </p:cTn>
                              </p:par>
                            </p:childTnLst>
                          </p:cTn>
                        </p:par>
                        <p:par>
                          <p:cTn id="27" fill="hold">
                            <p:stCondLst>
                              <p:cond delay="2000"/>
                            </p:stCondLst>
                            <p:childTnLst>
                              <p:par>
                                <p:cTn id="28" presetID="22" presetClass="entr" presetSubtype="4" fill="hold" grpId="0" nodeType="afterEffect">
                                  <p:stCondLst>
                                    <p:cond delay="0"/>
                                  </p:stCondLst>
                                  <p:childTnLst>
                                    <p:set>
                                      <p:cBhvr>
                                        <p:cTn id="29" dur="1" fill="hold">
                                          <p:stCondLst>
                                            <p:cond delay="0"/>
                                          </p:stCondLst>
                                        </p:cTn>
                                        <p:tgtEl>
                                          <p:spTgt spid="34"/>
                                        </p:tgtEl>
                                        <p:attrNameLst>
                                          <p:attrName>style.visibility</p:attrName>
                                        </p:attrNameLst>
                                      </p:cBhvr>
                                      <p:to>
                                        <p:strVal val="visible"/>
                                      </p:to>
                                    </p:set>
                                    <p:animEffect transition="in" filter="wipe(down)">
                                      <p:cBhvr>
                                        <p:cTn id="30" dur="500"/>
                                        <p:tgtEl>
                                          <p:spTgt spid="34"/>
                                        </p:tgtEl>
                                      </p:cBhvr>
                                    </p:animEffect>
                                  </p:childTnLst>
                                </p:cTn>
                              </p:par>
                            </p:childTnLst>
                          </p:cTn>
                        </p:par>
                        <p:par>
                          <p:cTn id="31" fill="hold">
                            <p:stCondLst>
                              <p:cond delay="2500"/>
                            </p:stCondLst>
                            <p:childTnLst>
                              <p:par>
                                <p:cTn id="32" presetID="22" presetClass="entr" presetSubtype="4" fill="hold" grpId="0" nodeType="afterEffect">
                                  <p:stCondLst>
                                    <p:cond delay="0"/>
                                  </p:stCondLst>
                                  <p:childTnLst>
                                    <p:set>
                                      <p:cBhvr>
                                        <p:cTn id="33" dur="1" fill="hold">
                                          <p:stCondLst>
                                            <p:cond delay="0"/>
                                          </p:stCondLst>
                                        </p:cTn>
                                        <p:tgtEl>
                                          <p:spTgt spid="33"/>
                                        </p:tgtEl>
                                        <p:attrNameLst>
                                          <p:attrName>style.visibility</p:attrName>
                                        </p:attrNameLst>
                                      </p:cBhvr>
                                      <p:to>
                                        <p:strVal val="visible"/>
                                      </p:to>
                                    </p:set>
                                    <p:animEffect transition="in" filter="wipe(down)">
                                      <p:cBhvr>
                                        <p:cTn id="34" dur="500"/>
                                        <p:tgtEl>
                                          <p:spTgt spid="33"/>
                                        </p:tgtEl>
                                      </p:cBhvr>
                                    </p:animEffect>
                                  </p:childTnLst>
                                </p:cTn>
                              </p:par>
                            </p:childTnLst>
                          </p:cTn>
                        </p:par>
                        <p:par>
                          <p:cTn id="35" fill="hold">
                            <p:stCondLst>
                              <p:cond delay="3000"/>
                            </p:stCondLst>
                            <p:childTnLst>
                              <p:par>
                                <p:cTn id="36" presetID="22" presetClass="entr" presetSubtype="4" fill="hold" grpId="0" nodeType="afterEffect">
                                  <p:stCondLst>
                                    <p:cond delay="0"/>
                                  </p:stCondLst>
                                  <p:childTnLst>
                                    <p:set>
                                      <p:cBhvr>
                                        <p:cTn id="37" dur="1" fill="hold">
                                          <p:stCondLst>
                                            <p:cond delay="0"/>
                                          </p:stCondLst>
                                        </p:cTn>
                                        <p:tgtEl>
                                          <p:spTgt spid="30"/>
                                        </p:tgtEl>
                                        <p:attrNameLst>
                                          <p:attrName>style.visibility</p:attrName>
                                        </p:attrNameLst>
                                      </p:cBhvr>
                                      <p:to>
                                        <p:strVal val="visible"/>
                                      </p:to>
                                    </p:set>
                                    <p:animEffect transition="in" filter="wipe(down)">
                                      <p:cBhvr>
                                        <p:cTn id="38" dur="500"/>
                                        <p:tgtEl>
                                          <p:spTgt spid="30"/>
                                        </p:tgtEl>
                                      </p:cBhvr>
                                    </p:animEffect>
                                  </p:childTnLst>
                                </p:cTn>
                              </p:par>
                            </p:childTnLst>
                          </p:cTn>
                        </p:par>
                        <p:par>
                          <p:cTn id="39" fill="hold">
                            <p:stCondLst>
                              <p:cond delay="3500"/>
                            </p:stCondLst>
                            <p:childTnLst>
                              <p:par>
                                <p:cTn id="40" presetID="22" presetClass="entr" presetSubtype="4" fill="hold" grpId="0" nodeType="afterEffect">
                                  <p:stCondLst>
                                    <p:cond delay="0"/>
                                  </p:stCondLst>
                                  <p:childTnLst>
                                    <p:set>
                                      <p:cBhvr>
                                        <p:cTn id="41" dur="1" fill="hold">
                                          <p:stCondLst>
                                            <p:cond delay="0"/>
                                          </p:stCondLst>
                                        </p:cTn>
                                        <p:tgtEl>
                                          <p:spTgt spid="29"/>
                                        </p:tgtEl>
                                        <p:attrNameLst>
                                          <p:attrName>style.visibility</p:attrName>
                                        </p:attrNameLst>
                                      </p:cBhvr>
                                      <p:to>
                                        <p:strVal val="visible"/>
                                      </p:to>
                                    </p:set>
                                    <p:animEffect transition="in" filter="wipe(down)">
                                      <p:cBhvr>
                                        <p:cTn id="42" dur="500"/>
                                        <p:tgtEl>
                                          <p:spTgt spid="29"/>
                                        </p:tgtEl>
                                      </p:cBhvr>
                                    </p:animEffect>
                                  </p:childTnLst>
                                </p:cTn>
                              </p:par>
                            </p:childTnLst>
                          </p:cTn>
                        </p:par>
                        <p:par>
                          <p:cTn id="43" fill="hold">
                            <p:stCondLst>
                              <p:cond delay="4000"/>
                            </p:stCondLst>
                            <p:childTnLst>
                              <p:par>
                                <p:cTn id="44" presetID="22" presetClass="entr" presetSubtype="4" fill="hold" grpId="0" nodeType="afterEffect">
                                  <p:stCondLst>
                                    <p:cond delay="0"/>
                                  </p:stCondLst>
                                  <p:childTnLst>
                                    <p:set>
                                      <p:cBhvr>
                                        <p:cTn id="45" dur="1" fill="hold">
                                          <p:stCondLst>
                                            <p:cond delay="0"/>
                                          </p:stCondLst>
                                        </p:cTn>
                                        <p:tgtEl>
                                          <p:spTgt spid="32"/>
                                        </p:tgtEl>
                                        <p:attrNameLst>
                                          <p:attrName>style.visibility</p:attrName>
                                        </p:attrNameLst>
                                      </p:cBhvr>
                                      <p:to>
                                        <p:strVal val="visible"/>
                                      </p:to>
                                    </p:set>
                                    <p:animEffect transition="in" filter="wipe(down)">
                                      <p:cBhvr>
                                        <p:cTn id="46" dur="500"/>
                                        <p:tgtEl>
                                          <p:spTgt spid="32"/>
                                        </p:tgtEl>
                                      </p:cBhvr>
                                    </p:animEffect>
                                  </p:childTnLst>
                                </p:cTn>
                              </p:par>
                            </p:childTnLst>
                          </p:cTn>
                        </p:par>
                        <p:par>
                          <p:cTn id="47" fill="hold">
                            <p:stCondLst>
                              <p:cond delay="4500"/>
                            </p:stCondLst>
                            <p:childTnLst>
                              <p:par>
                                <p:cTn id="48" presetID="22" presetClass="entr" presetSubtype="4" fill="hold" grpId="0" nodeType="afterEffect">
                                  <p:stCondLst>
                                    <p:cond delay="0"/>
                                  </p:stCondLst>
                                  <p:childTnLst>
                                    <p:set>
                                      <p:cBhvr>
                                        <p:cTn id="49" dur="1" fill="hold">
                                          <p:stCondLst>
                                            <p:cond delay="0"/>
                                          </p:stCondLst>
                                        </p:cTn>
                                        <p:tgtEl>
                                          <p:spTgt spid="31"/>
                                        </p:tgtEl>
                                        <p:attrNameLst>
                                          <p:attrName>style.visibility</p:attrName>
                                        </p:attrNameLst>
                                      </p:cBhvr>
                                      <p:to>
                                        <p:strVal val="visible"/>
                                      </p:to>
                                    </p:set>
                                    <p:animEffect transition="in" filter="wipe(down)">
                                      <p:cBhvr>
                                        <p:cTn id="50" dur="500"/>
                                        <p:tgtEl>
                                          <p:spTgt spid="31"/>
                                        </p:tgtEl>
                                      </p:cBhvr>
                                    </p:animEffect>
                                  </p:childTnLst>
                                </p:cTn>
                              </p:par>
                              <p:par>
                                <p:cTn id="51" presetID="42" presetClass="entr" presetSubtype="0" fill="hold" nodeType="withEffect">
                                  <p:stCondLst>
                                    <p:cond delay="0"/>
                                  </p:stCondLst>
                                  <p:childTnLst>
                                    <p:set>
                                      <p:cBhvr>
                                        <p:cTn id="52" dur="1" fill="hold">
                                          <p:stCondLst>
                                            <p:cond delay="0"/>
                                          </p:stCondLst>
                                        </p:cTn>
                                        <p:tgtEl>
                                          <p:spTgt spid="36"/>
                                        </p:tgtEl>
                                        <p:attrNameLst>
                                          <p:attrName>style.visibility</p:attrName>
                                        </p:attrNameLst>
                                      </p:cBhvr>
                                      <p:to>
                                        <p:strVal val="visible"/>
                                      </p:to>
                                    </p:set>
                                    <p:animEffect transition="in" filter="fade">
                                      <p:cBhvr>
                                        <p:cTn id="53" dur="500"/>
                                        <p:tgtEl>
                                          <p:spTgt spid="36"/>
                                        </p:tgtEl>
                                      </p:cBhvr>
                                    </p:animEffect>
                                    <p:anim calcmode="lin" valueType="num">
                                      <p:cBhvr>
                                        <p:cTn id="54" dur="500" fill="hold"/>
                                        <p:tgtEl>
                                          <p:spTgt spid="36"/>
                                        </p:tgtEl>
                                        <p:attrNameLst>
                                          <p:attrName>ppt_x</p:attrName>
                                        </p:attrNameLst>
                                      </p:cBhvr>
                                      <p:tavLst>
                                        <p:tav tm="0">
                                          <p:val>
                                            <p:strVal val="#ppt_x"/>
                                          </p:val>
                                        </p:tav>
                                        <p:tav tm="100000">
                                          <p:val>
                                            <p:strVal val="#ppt_x"/>
                                          </p:val>
                                        </p:tav>
                                      </p:tavLst>
                                    </p:anim>
                                    <p:anim calcmode="lin" valueType="num">
                                      <p:cBhvr>
                                        <p:cTn id="55" dur="500" fill="hold"/>
                                        <p:tgtEl>
                                          <p:spTgt spid="3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P spid="30" grpId="0" animBg="1"/>
      <p:bldP spid="31" grpId="0" animBg="1"/>
      <p:bldP spid="32" grpId="0" animBg="1"/>
      <p:bldP spid="33" grpId="0" animBg="1"/>
      <p:bldP spid="34" grpId="0" animBg="1"/>
      <p:bldP spid="25" grpId="0" bldLvl="0" animBg="1"/>
      <p:bldP spid="26" grpId="0" bldLvl="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179991" y="338466"/>
            <a:ext cx="3254570" cy="563794"/>
            <a:chOff x="744342" y="709010"/>
            <a:chExt cx="3255323" cy="563925"/>
          </a:xfrm>
        </p:grpSpPr>
        <p:sp>
          <p:nvSpPr>
            <p:cNvPr id="8" name="TextBox 8"/>
            <p:cNvSpPr txBox="1">
              <a:spLocks noChangeArrowheads="1"/>
            </p:cNvSpPr>
            <p:nvPr/>
          </p:nvSpPr>
          <p:spPr bwMode="auto">
            <a:xfrm>
              <a:off x="744342" y="709010"/>
              <a:ext cx="3255323"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p>
              <a:pPr algn="ctr" eaLnBrk="1" hangingPunct="1"/>
              <a:r>
                <a:rPr lang="zh-CN" altLang="en-US" sz="3200" dirty="0">
                  <a:solidFill>
                    <a:schemeClr val="accent2"/>
                  </a:solidFill>
                  <a:latin typeface="FZHei-B01S" panose="02010601030101010101" pitchFamily="2" charset="-122"/>
                  <a:ea typeface="FZHei-B01S" panose="02010601030101010101" pitchFamily="2" charset="-122"/>
                  <a:sym typeface="FZHei-B01S" panose="02010601030101010101" pitchFamily="2" charset="-122"/>
                </a:rPr>
                <a:t>加入标题描述</a:t>
              </a:r>
              <a:endParaRPr lang="zh-CN" altLang="en-US" sz="3200" dirty="0">
                <a:solidFill>
                  <a:schemeClr val="accent2"/>
                </a:solidFill>
                <a:latin typeface="FZHei-B01S" panose="02010601030101010101" pitchFamily="2" charset="-122"/>
                <a:ea typeface="FZHei-B01S" panose="02010601030101010101" pitchFamily="2" charset="-122"/>
                <a:sym typeface="FZHei-B01S" panose="02010601030101010101" pitchFamily="2" charset="-122"/>
              </a:endParaRPr>
            </a:p>
          </p:txBody>
        </p:sp>
        <p:cxnSp>
          <p:nvCxnSpPr>
            <p:cNvPr id="5" name="直接连接符 4"/>
            <p:cNvCxnSpPr/>
            <p:nvPr/>
          </p:nvCxnSpPr>
          <p:spPr>
            <a:xfrm>
              <a:off x="881512" y="1272935"/>
              <a:ext cx="2846717"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grpSp>
      <p:grpSp>
        <p:nvGrpSpPr>
          <p:cNvPr id="7" name="组合 6"/>
          <p:cNvGrpSpPr/>
          <p:nvPr/>
        </p:nvGrpSpPr>
        <p:grpSpPr>
          <a:xfrm>
            <a:off x="981357" y="2332474"/>
            <a:ext cx="10147189" cy="2752280"/>
            <a:chOff x="385410" y="2154974"/>
            <a:chExt cx="11359778" cy="3081177"/>
          </a:xfrm>
        </p:grpSpPr>
        <p:sp>
          <p:nvSpPr>
            <p:cNvPr id="9" name="椭圆 8"/>
            <p:cNvSpPr/>
            <p:nvPr/>
          </p:nvSpPr>
          <p:spPr>
            <a:xfrm>
              <a:off x="903170" y="2910114"/>
              <a:ext cx="1494972" cy="1494972"/>
            </a:xfrm>
            <a:prstGeom prst="ellipse">
              <a:avLst/>
            </a:prstGeom>
            <a:solidFill>
              <a:schemeClr val="accent1"/>
            </a:solidFill>
            <a:ln w="12700" cap="flat" cmpd="sng" algn="ctr">
              <a:noFill/>
              <a:prstDash val="solid"/>
              <a:miter lim="800000"/>
            </a:ln>
            <a:effectLst/>
          </p:spPr>
          <p:txBody>
            <a:bodyPr rtlCol="0" anchor="ctr"/>
            <a:lstStyle/>
            <a:p>
              <a:pPr algn="ctr" defTabSz="913765">
                <a:defRPr/>
              </a:pPr>
              <a:endParaRPr lang="zh-CN" altLang="en-US" sz="1200" kern="0">
                <a:solidFill>
                  <a:schemeClr val="accent1"/>
                </a:solidFill>
                <a:latin typeface="FZHei-B01S" panose="02010601030101010101" pitchFamily="2" charset="-122"/>
                <a:ea typeface="FZHei-B01S" panose="02010601030101010101" pitchFamily="2" charset="-122"/>
                <a:cs typeface="+mn-ea"/>
                <a:sym typeface="FZHei-B01S" panose="02010601030101010101" pitchFamily="2" charset="-122"/>
              </a:endParaRPr>
            </a:p>
          </p:txBody>
        </p:sp>
        <p:sp>
          <p:nvSpPr>
            <p:cNvPr id="10" name="椭圆 9"/>
            <p:cNvSpPr/>
            <p:nvPr/>
          </p:nvSpPr>
          <p:spPr>
            <a:xfrm>
              <a:off x="3761828" y="2910114"/>
              <a:ext cx="1494972" cy="1494972"/>
            </a:xfrm>
            <a:prstGeom prst="ellipse">
              <a:avLst/>
            </a:prstGeom>
            <a:solidFill>
              <a:schemeClr val="accent2"/>
            </a:solidFill>
            <a:ln w="12700" cap="flat" cmpd="sng" algn="ctr">
              <a:noFill/>
              <a:prstDash val="solid"/>
              <a:miter lim="800000"/>
            </a:ln>
            <a:effectLst/>
          </p:spPr>
          <p:txBody>
            <a:bodyPr rtlCol="0" anchor="ctr"/>
            <a:lstStyle/>
            <a:p>
              <a:pPr algn="ctr"/>
              <a:endParaRPr lang="zh-CN" altLang="en-US" sz="1200" kern="0" dirty="0">
                <a:solidFill>
                  <a:schemeClr val="accent1"/>
                </a:solidFill>
                <a:latin typeface="FZHei-B01S" panose="02010601030101010101" pitchFamily="2" charset="-122"/>
                <a:ea typeface="FZHei-B01S" panose="02010601030101010101" pitchFamily="2" charset="-122"/>
                <a:cs typeface="+mn-ea"/>
                <a:sym typeface="FZHei-B01S" panose="02010601030101010101" pitchFamily="2" charset="-122"/>
              </a:endParaRPr>
            </a:p>
          </p:txBody>
        </p:sp>
        <p:sp>
          <p:nvSpPr>
            <p:cNvPr id="11" name="椭圆 10"/>
            <p:cNvSpPr/>
            <p:nvPr/>
          </p:nvSpPr>
          <p:spPr>
            <a:xfrm>
              <a:off x="6862005" y="2910114"/>
              <a:ext cx="1494972" cy="1494972"/>
            </a:xfrm>
            <a:prstGeom prst="ellipse">
              <a:avLst/>
            </a:prstGeom>
            <a:solidFill>
              <a:schemeClr val="accent1"/>
            </a:solidFill>
            <a:ln w="12700" cap="flat" cmpd="sng" algn="ctr">
              <a:noFill/>
              <a:prstDash val="solid"/>
              <a:miter lim="800000"/>
            </a:ln>
            <a:effectLst/>
          </p:spPr>
          <p:txBody>
            <a:bodyPr rtlCol="0" anchor="ctr"/>
            <a:lstStyle/>
            <a:p>
              <a:pPr algn="ctr"/>
              <a:endParaRPr lang="zh-CN" altLang="en-US" sz="1200" kern="0">
                <a:solidFill>
                  <a:schemeClr val="accent1"/>
                </a:solidFill>
                <a:latin typeface="FZHei-B01S" panose="02010601030101010101" pitchFamily="2" charset="-122"/>
                <a:ea typeface="FZHei-B01S" panose="02010601030101010101" pitchFamily="2" charset="-122"/>
                <a:cs typeface="+mn-ea"/>
                <a:sym typeface="FZHei-B01S" panose="02010601030101010101" pitchFamily="2" charset="-122"/>
              </a:endParaRPr>
            </a:p>
          </p:txBody>
        </p:sp>
        <p:sp>
          <p:nvSpPr>
            <p:cNvPr id="12" name="椭圆 11"/>
            <p:cNvSpPr/>
            <p:nvPr/>
          </p:nvSpPr>
          <p:spPr>
            <a:xfrm>
              <a:off x="9732456" y="2910114"/>
              <a:ext cx="1494972" cy="1494972"/>
            </a:xfrm>
            <a:prstGeom prst="ellipse">
              <a:avLst/>
            </a:prstGeom>
            <a:solidFill>
              <a:schemeClr val="accent2"/>
            </a:solidFill>
            <a:ln w="12700" cap="flat" cmpd="sng" algn="ctr">
              <a:noFill/>
              <a:prstDash val="solid"/>
              <a:miter lim="800000"/>
            </a:ln>
            <a:effectLst/>
          </p:spPr>
          <p:txBody>
            <a:bodyPr rtlCol="0" anchor="ctr"/>
            <a:lstStyle/>
            <a:p>
              <a:pPr algn="ctr"/>
              <a:endParaRPr lang="zh-CN" altLang="en-US" sz="1200" kern="0">
                <a:solidFill>
                  <a:schemeClr val="accent1"/>
                </a:solidFill>
                <a:latin typeface="FZHei-B01S" panose="02010601030101010101" pitchFamily="2" charset="-122"/>
                <a:ea typeface="FZHei-B01S" panose="02010601030101010101" pitchFamily="2" charset="-122"/>
                <a:cs typeface="+mn-ea"/>
                <a:sym typeface="FZHei-B01S" panose="02010601030101010101" pitchFamily="2" charset="-122"/>
              </a:endParaRPr>
            </a:p>
          </p:txBody>
        </p:sp>
        <p:sp>
          <p:nvSpPr>
            <p:cNvPr id="13" name="文本框 12"/>
            <p:cNvSpPr txBox="1"/>
            <p:nvPr/>
          </p:nvSpPr>
          <p:spPr>
            <a:xfrm>
              <a:off x="385410" y="4549280"/>
              <a:ext cx="2530492" cy="686871"/>
            </a:xfrm>
            <a:prstGeom prst="rect">
              <a:avLst/>
            </a:prstGeom>
            <a:noFill/>
          </p:spPr>
          <p:txBody>
            <a:bodyPr wrap="square" rtlCol="0">
              <a:spAutoFit/>
            </a:bodyPr>
            <a:lstStyle/>
            <a:p>
              <a:pPr algn="ctr">
                <a:lnSpc>
                  <a:spcPct val="150000"/>
                </a:lnSpc>
              </a:pPr>
              <a:r>
                <a:rPr lang="zh-CN" altLang="en-US" sz="1200" dirty="0">
                  <a:solidFill>
                    <a:schemeClr val="bg1">
                      <a:lumMod val="50000"/>
                    </a:schemeClr>
                  </a:solidFill>
                  <a:latin typeface="FZHei-B01S" panose="02010601030101010101" pitchFamily="2" charset="-122"/>
                  <a:ea typeface="FZHei-B01S" panose="02010601030101010101" pitchFamily="2" charset="-122"/>
                  <a:cs typeface="+mn-ea"/>
                  <a:sym typeface="FZHei-B01S" panose="02010601030101010101" pitchFamily="2" charset="-122"/>
                </a:rPr>
                <a:t>请在这里添加相应的文字内容请在这里添加相应的文字内容</a:t>
              </a:r>
              <a:endParaRPr lang="zh-CN" altLang="en-US" sz="1200" dirty="0">
                <a:solidFill>
                  <a:schemeClr val="bg1">
                    <a:lumMod val="50000"/>
                  </a:schemeClr>
                </a:solidFill>
                <a:latin typeface="FZHei-B01S" panose="02010601030101010101" pitchFamily="2" charset="-122"/>
                <a:ea typeface="FZHei-B01S" panose="02010601030101010101" pitchFamily="2" charset="-122"/>
                <a:cs typeface="+mn-ea"/>
                <a:sym typeface="FZHei-B01S" panose="02010601030101010101" pitchFamily="2" charset="-122"/>
              </a:endParaRPr>
            </a:p>
          </p:txBody>
        </p:sp>
        <p:sp>
          <p:nvSpPr>
            <p:cNvPr id="14" name="文本框 13"/>
            <p:cNvSpPr txBox="1"/>
            <p:nvPr/>
          </p:nvSpPr>
          <p:spPr>
            <a:xfrm>
              <a:off x="3255861" y="4549280"/>
              <a:ext cx="2530492" cy="686871"/>
            </a:xfrm>
            <a:prstGeom prst="rect">
              <a:avLst/>
            </a:prstGeom>
            <a:noFill/>
          </p:spPr>
          <p:txBody>
            <a:bodyPr wrap="square" rtlCol="0">
              <a:spAutoFit/>
            </a:bodyPr>
            <a:lstStyle/>
            <a:p>
              <a:pPr algn="ctr">
                <a:lnSpc>
                  <a:spcPct val="150000"/>
                </a:lnSpc>
              </a:pPr>
              <a:r>
                <a:rPr lang="zh-CN" altLang="en-US" sz="1200" dirty="0">
                  <a:solidFill>
                    <a:schemeClr val="bg1">
                      <a:lumMod val="50000"/>
                    </a:schemeClr>
                  </a:solidFill>
                  <a:latin typeface="FZHei-B01S" panose="02010601030101010101" pitchFamily="2" charset="-122"/>
                  <a:ea typeface="FZHei-B01S" panose="02010601030101010101" pitchFamily="2" charset="-122"/>
                  <a:cs typeface="+mn-ea"/>
                  <a:sym typeface="FZHei-B01S" panose="02010601030101010101" pitchFamily="2" charset="-122"/>
                </a:rPr>
                <a:t>请在这里添加相应的文字内容请在这里添加相应的文字内容</a:t>
              </a:r>
              <a:endParaRPr lang="zh-CN" altLang="en-US" sz="1200" dirty="0">
                <a:solidFill>
                  <a:schemeClr val="bg1">
                    <a:lumMod val="50000"/>
                  </a:schemeClr>
                </a:solidFill>
                <a:latin typeface="FZHei-B01S" panose="02010601030101010101" pitchFamily="2" charset="-122"/>
                <a:ea typeface="FZHei-B01S" panose="02010601030101010101" pitchFamily="2" charset="-122"/>
                <a:cs typeface="+mn-ea"/>
                <a:sym typeface="FZHei-B01S" panose="02010601030101010101" pitchFamily="2" charset="-122"/>
              </a:endParaRPr>
            </a:p>
          </p:txBody>
        </p:sp>
        <p:sp>
          <p:nvSpPr>
            <p:cNvPr id="15" name="文本框 14"/>
            <p:cNvSpPr txBox="1"/>
            <p:nvPr/>
          </p:nvSpPr>
          <p:spPr>
            <a:xfrm>
              <a:off x="6344245" y="4549280"/>
              <a:ext cx="2530492" cy="686871"/>
            </a:xfrm>
            <a:prstGeom prst="rect">
              <a:avLst/>
            </a:prstGeom>
            <a:noFill/>
          </p:spPr>
          <p:txBody>
            <a:bodyPr wrap="square" rtlCol="0">
              <a:spAutoFit/>
            </a:bodyPr>
            <a:lstStyle/>
            <a:p>
              <a:pPr algn="ctr">
                <a:lnSpc>
                  <a:spcPct val="150000"/>
                </a:lnSpc>
              </a:pPr>
              <a:r>
                <a:rPr lang="zh-CN" altLang="en-US" sz="1200" dirty="0">
                  <a:solidFill>
                    <a:schemeClr val="bg1">
                      <a:lumMod val="50000"/>
                    </a:schemeClr>
                  </a:solidFill>
                  <a:latin typeface="FZHei-B01S" panose="02010601030101010101" pitchFamily="2" charset="-122"/>
                  <a:ea typeface="FZHei-B01S" panose="02010601030101010101" pitchFamily="2" charset="-122"/>
                  <a:cs typeface="+mn-ea"/>
                  <a:sym typeface="FZHei-B01S" panose="02010601030101010101" pitchFamily="2" charset="-122"/>
                </a:rPr>
                <a:t>请在这里添加相应的文字内容请在这里添加相应的文字内容</a:t>
              </a:r>
              <a:endParaRPr lang="zh-CN" altLang="en-US" sz="1200" dirty="0">
                <a:solidFill>
                  <a:schemeClr val="bg1">
                    <a:lumMod val="50000"/>
                  </a:schemeClr>
                </a:solidFill>
                <a:latin typeface="FZHei-B01S" panose="02010601030101010101" pitchFamily="2" charset="-122"/>
                <a:ea typeface="FZHei-B01S" panose="02010601030101010101" pitchFamily="2" charset="-122"/>
                <a:cs typeface="+mn-ea"/>
                <a:sym typeface="FZHei-B01S" panose="02010601030101010101" pitchFamily="2" charset="-122"/>
              </a:endParaRPr>
            </a:p>
          </p:txBody>
        </p:sp>
        <p:sp>
          <p:nvSpPr>
            <p:cNvPr id="16" name="文本框 15"/>
            <p:cNvSpPr txBox="1"/>
            <p:nvPr/>
          </p:nvSpPr>
          <p:spPr>
            <a:xfrm>
              <a:off x="9214696" y="4549280"/>
              <a:ext cx="2530492" cy="686871"/>
            </a:xfrm>
            <a:prstGeom prst="rect">
              <a:avLst/>
            </a:prstGeom>
            <a:noFill/>
          </p:spPr>
          <p:txBody>
            <a:bodyPr wrap="square" rtlCol="0">
              <a:spAutoFit/>
            </a:bodyPr>
            <a:lstStyle/>
            <a:p>
              <a:pPr algn="ctr">
                <a:lnSpc>
                  <a:spcPct val="150000"/>
                </a:lnSpc>
              </a:pPr>
              <a:r>
                <a:rPr lang="zh-CN" altLang="en-US" sz="1200" dirty="0">
                  <a:solidFill>
                    <a:schemeClr val="bg1">
                      <a:lumMod val="50000"/>
                    </a:schemeClr>
                  </a:solidFill>
                  <a:latin typeface="FZHei-B01S" panose="02010601030101010101" pitchFamily="2" charset="-122"/>
                  <a:ea typeface="FZHei-B01S" panose="02010601030101010101" pitchFamily="2" charset="-122"/>
                  <a:cs typeface="+mn-ea"/>
                  <a:sym typeface="FZHei-B01S" panose="02010601030101010101" pitchFamily="2" charset="-122"/>
                </a:rPr>
                <a:t>请在这里添加相应的文字内容请在这里添加相应的文字内容</a:t>
              </a:r>
              <a:endParaRPr lang="zh-CN" altLang="en-US" sz="1200" dirty="0">
                <a:solidFill>
                  <a:schemeClr val="bg1">
                    <a:lumMod val="50000"/>
                  </a:schemeClr>
                </a:solidFill>
                <a:latin typeface="FZHei-B01S" panose="02010601030101010101" pitchFamily="2" charset="-122"/>
                <a:ea typeface="FZHei-B01S" panose="02010601030101010101" pitchFamily="2" charset="-122"/>
                <a:cs typeface="+mn-ea"/>
                <a:sym typeface="FZHei-B01S" panose="02010601030101010101" pitchFamily="2" charset="-122"/>
              </a:endParaRPr>
            </a:p>
          </p:txBody>
        </p:sp>
        <p:cxnSp>
          <p:nvCxnSpPr>
            <p:cNvPr id="17" name="直接连接符 16"/>
            <p:cNvCxnSpPr/>
            <p:nvPr/>
          </p:nvCxnSpPr>
          <p:spPr>
            <a:xfrm>
              <a:off x="563680" y="2632571"/>
              <a:ext cx="2199822" cy="0"/>
            </a:xfrm>
            <a:prstGeom prst="line">
              <a:avLst/>
            </a:prstGeom>
            <a:noFill/>
            <a:ln w="6350" cap="flat" cmpd="sng" algn="ctr">
              <a:solidFill>
                <a:schemeClr val="accent1"/>
              </a:solidFill>
              <a:prstDash val="solid"/>
              <a:miter lim="800000"/>
              <a:headEnd type="oval"/>
              <a:tailEnd type="oval"/>
            </a:ln>
            <a:effectLst/>
          </p:spPr>
        </p:cxnSp>
        <p:cxnSp>
          <p:nvCxnSpPr>
            <p:cNvPr id="18" name="直接连接符 17"/>
            <p:cNvCxnSpPr/>
            <p:nvPr/>
          </p:nvCxnSpPr>
          <p:spPr>
            <a:xfrm>
              <a:off x="3402130" y="2632571"/>
              <a:ext cx="2199822" cy="0"/>
            </a:xfrm>
            <a:prstGeom prst="line">
              <a:avLst/>
            </a:prstGeom>
            <a:noFill/>
            <a:ln w="6350" cap="flat" cmpd="sng" algn="ctr">
              <a:solidFill>
                <a:schemeClr val="accent2"/>
              </a:solidFill>
              <a:prstDash val="solid"/>
              <a:miter lim="800000"/>
              <a:headEnd type="oval"/>
              <a:tailEnd type="oval"/>
            </a:ln>
            <a:effectLst/>
          </p:spPr>
        </p:cxnSp>
        <p:cxnSp>
          <p:nvCxnSpPr>
            <p:cNvPr id="19" name="直接连接符 18"/>
            <p:cNvCxnSpPr/>
            <p:nvPr/>
          </p:nvCxnSpPr>
          <p:spPr>
            <a:xfrm>
              <a:off x="6507280" y="2632571"/>
              <a:ext cx="2199822" cy="0"/>
            </a:xfrm>
            <a:prstGeom prst="line">
              <a:avLst/>
            </a:prstGeom>
            <a:noFill/>
            <a:ln w="6350" cap="flat" cmpd="sng" algn="ctr">
              <a:solidFill>
                <a:schemeClr val="accent1"/>
              </a:solidFill>
              <a:prstDash val="solid"/>
              <a:miter lim="800000"/>
              <a:headEnd type="oval"/>
              <a:tailEnd type="oval"/>
            </a:ln>
            <a:effectLst/>
          </p:spPr>
        </p:cxnSp>
        <p:cxnSp>
          <p:nvCxnSpPr>
            <p:cNvPr id="20" name="直接连接符 19"/>
            <p:cNvCxnSpPr/>
            <p:nvPr/>
          </p:nvCxnSpPr>
          <p:spPr>
            <a:xfrm>
              <a:off x="9383830" y="2632571"/>
              <a:ext cx="2199822" cy="0"/>
            </a:xfrm>
            <a:prstGeom prst="line">
              <a:avLst/>
            </a:prstGeom>
            <a:noFill/>
            <a:ln w="6350" cap="flat" cmpd="sng" algn="ctr">
              <a:solidFill>
                <a:schemeClr val="accent2"/>
              </a:solidFill>
              <a:prstDash val="solid"/>
              <a:miter lim="800000"/>
              <a:headEnd type="oval"/>
              <a:tailEnd type="oval"/>
            </a:ln>
            <a:effectLst/>
          </p:spPr>
        </p:cxnSp>
        <p:sp>
          <p:nvSpPr>
            <p:cNvPr id="21" name="KSO_Shape"/>
            <p:cNvSpPr/>
            <p:nvPr/>
          </p:nvSpPr>
          <p:spPr>
            <a:xfrm>
              <a:off x="1310026" y="3214998"/>
              <a:ext cx="681260" cy="819150"/>
            </a:xfrm>
            <a:custGeom>
              <a:avLst/>
              <a:gdLst>
                <a:gd name="connsiteX0" fmla="*/ 331068 w 1208088"/>
                <a:gd name="connsiteY0" fmla="*/ 665573 h 1452563"/>
                <a:gd name="connsiteX1" fmla="*/ 508820 w 1208088"/>
                <a:gd name="connsiteY1" fmla="*/ 932822 h 1452563"/>
                <a:gd name="connsiteX2" fmla="*/ 369158 w 1208088"/>
                <a:gd name="connsiteY2" fmla="*/ 932822 h 1452563"/>
                <a:gd name="connsiteX3" fmla="*/ 369158 w 1208088"/>
                <a:gd name="connsiteY3" fmla="*/ 983727 h 1452563"/>
                <a:gd name="connsiteX4" fmla="*/ 534213 w 1208088"/>
                <a:gd name="connsiteY4" fmla="*/ 983727 h 1452563"/>
                <a:gd name="connsiteX5" fmla="*/ 534213 w 1208088"/>
                <a:gd name="connsiteY5" fmla="*/ 1034632 h 1452563"/>
                <a:gd name="connsiteX6" fmla="*/ 369158 w 1208088"/>
                <a:gd name="connsiteY6" fmla="*/ 1034632 h 1452563"/>
                <a:gd name="connsiteX7" fmla="*/ 369158 w 1208088"/>
                <a:gd name="connsiteY7" fmla="*/ 1085536 h 1452563"/>
                <a:gd name="connsiteX8" fmla="*/ 534213 w 1208088"/>
                <a:gd name="connsiteY8" fmla="*/ 1085536 h 1452563"/>
                <a:gd name="connsiteX9" fmla="*/ 534213 w 1208088"/>
                <a:gd name="connsiteY9" fmla="*/ 1238250 h 1452563"/>
                <a:gd name="connsiteX10" fmla="*/ 673875 w 1208088"/>
                <a:gd name="connsiteY10" fmla="*/ 1238250 h 1452563"/>
                <a:gd name="connsiteX11" fmla="*/ 673875 w 1208088"/>
                <a:gd name="connsiteY11" fmla="*/ 1085536 h 1452563"/>
                <a:gd name="connsiteX12" fmla="*/ 864324 w 1208088"/>
                <a:gd name="connsiteY12" fmla="*/ 1085536 h 1452563"/>
                <a:gd name="connsiteX13" fmla="*/ 864324 w 1208088"/>
                <a:gd name="connsiteY13" fmla="*/ 1034632 h 1452563"/>
                <a:gd name="connsiteX14" fmla="*/ 673875 w 1208088"/>
                <a:gd name="connsiteY14" fmla="*/ 1034632 h 1452563"/>
                <a:gd name="connsiteX15" fmla="*/ 673875 w 1208088"/>
                <a:gd name="connsiteY15" fmla="*/ 983727 h 1452563"/>
                <a:gd name="connsiteX16" fmla="*/ 864324 w 1208088"/>
                <a:gd name="connsiteY16" fmla="*/ 983727 h 1452563"/>
                <a:gd name="connsiteX17" fmla="*/ 864324 w 1208088"/>
                <a:gd name="connsiteY17" fmla="*/ 932822 h 1452563"/>
                <a:gd name="connsiteX18" fmla="*/ 699268 w 1208088"/>
                <a:gd name="connsiteY18" fmla="*/ 932822 h 1452563"/>
                <a:gd name="connsiteX19" fmla="*/ 877020 w 1208088"/>
                <a:gd name="connsiteY19" fmla="*/ 665573 h 1452563"/>
                <a:gd name="connsiteX20" fmla="*/ 737358 w 1208088"/>
                <a:gd name="connsiteY20" fmla="*/ 665573 h 1452563"/>
                <a:gd name="connsiteX21" fmla="*/ 597696 w 1208088"/>
                <a:gd name="connsiteY21" fmla="*/ 881918 h 1452563"/>
                <a:gd name="connsiteX22" fmla="*/ 458034 w 1208088"/>
                <a:gd name="connsiteY22" fmla="*/ 665573 h 1452563"/>
                <a:gd name="connsiteX23" fmla="*/ 331068 w 1208088"/>
                <a:gd name="connsiteY23" fmla="*/ 665573 h 1452563"/>
                <a:gd name="connsiteX24" fmla="*/ 719206 w 1208088"/>
                <a:gd name="connsiteY24" fmla="*/ 0 h 1452563"/>
                <a:gd name="connsiteX25" fmla="*/ 727454 w 1208088"/>
                <a:gd name="connsiteY25" fmla="*/ 317 h 1452563"/>
                <a:gd name="connsiteX26" fmla="*/ 736654 w 1208088"/>
                <a:gd name="connsiteY26" fmla="*/ 952 h 1452563"/>
                <a:gd name="connsiteX27" fmla="*/ 746172 w 1208088"/>
                <a:gd name="connsiteY27" fmla="*/ 2538 h 1452563"/>
                <a:gd name="connsiteX28" fmla="*/ 756641 w 1208088"/>
                <a:gd name="connsiteY28" fmla="*/ 4125 h 1452563"/>
                <a:gd name="connsiteX29" fmla="*/ 767428 w 1208088"/>
                <a:gd name="connsiteY29" fmla="*/ 6028 h 1452563"/>
                <a:gd name="connsiteX30" fmla="*/ 778849 w 1208088"/>
                <a:gd name="connsiteY30" fmla="*/ 8567 h 1452563"/>
                <a:gd name="connsiteX31" fmla="*/ 791222 w 1208088"/>
                <a:gd name="connsiteY31" fmla="*/ 11422 h 1452563"/>
                <a:gd name="connsiteX32" fmla="*/ 804546 w 1208088"/>
                <a:gd name="connsiteY32" fmla="*/ 14913 h 1452563"/>
                <a:gd name="connsiteX33" fmla="*/ 818822 w 1208088"/>
                <a:gd name="connsiteY33" fmla="*/ 18720 h 1452563"/>
                <a:gd name="connsiteX34" fmla="*/ 833416 w 1208088"/>
                <a:gd name="connsiteY34" fmla="*/ 23480 h 1452563"/>
                <a:gd name="connsiteX35" fmla="*/ 829609 w 1208088"/>
                <a:gd name="connsiteY35" fmla="*/ 36171 h 1452563"/>
                <a:gd name="connsiteX36" fmla="*/ 825802 w 1208088"/>
                <a:gd name="connsiteY36" fmla="*/ 48228 h 1452563"/>
                <a:gd name="connsiteX37" fmla="*/ 818188 w 1208088"/>
                <a:gd name="connsiteY37" fmla="*/ 70439 h 1452563"/>
                <a:gd name="connsiteX38" fmla="*/ 810256 w 1208088"/>
                <a:gd name="connsiteY38" fmla="*/ 91063 h 1452563"/>
                <a:gd name="connsiteX39" fmla="*/ 802960 w 1208088"/>
                <a:gd name="connsiteY39" fmla="*/ 108831 h 1452563"/>
                <a:gd name="connsiteX40" fmla="*/ 795663 w 1208088"/>
                <a:gd name="connsiteY40" fmla="*/ 125013 h 1452563"/>
                <a:gd name="connsiteX41" fmla="*/ 788684 w 1208088"/>
                <a:gd name="connsiteY41" fmla="*/ 138974 h 1452563"/>
                <a:gd name="connsiteX42" fmla="*/ 782021 w 1208088"/>
                <a:gd name="connsiteY42" fmla="*/ 151983 h 1452563"/>
                <a:gd name="connsiteX43" fmla="*/ 775994 w 1208088"/>
                <a:gd name="connsiteY43" fmla="*/ 163405 h 1452563"/>
                <a:gd name="connsiteX44" fmla="*/ 764572 w 1208088"/>
                <a:gd name="connsiteY44" fmla="*/ 183077 h 1452563"/>
                <a:gd name="connsiteX45" fmla="*/ 760131 w 1208088"/>
                <a:gd name="connsiteY45" fmla="*/ 191644 h 1452563"/>
                <a:gd name="connsiteX46" fmla="*/ 756007 w 1208088"/>
                <a:gd name="connsiteY46" fmla="*/ 200211 h 1452563"/>
                <a:gd name="connsiteX47" fmla="*/ 752517 w 1208088"/>
                <a:gd name="connsiteY47" fmla="*/ 207826 h 1452563"/>
                <a:gd name="connsiteX48" fmla="*/ 749662 w 1208088"/>
                <a:gd name="connsiteY48" fmla="*/ 215759 h 1452563"/>
                <a:gd name="connsiteX49" fmla="*/ 748393 w 1208088"/>
                <a:gd name="connsiteY49" fmla="*/ 219566 h 1452563"/>
                <a:gd name="connsiteX50" fmla="*/ 747441 w 1208088"/>
                <a:gd name="connsiteY50" fmla="*/ 223374 h 1452563"/>
                <a:gd name="connsiteX51" fmla="*/ 746806 w 1208088"/>
                <a:gd name="connsiteY51" fmla="*/ 227181 h 1452563"/>
                <a:gd name="connsiteX52" fmla="*/ 746489 w 1208088"/>
                <a:gd name="connsiteY52" fmla="*/ 231623 h 1452563"/>
                <a:gd name="connsiteX53" fmla="*/ 748076 w 1208088"/>
                <a:gd name="connsiteY53" fmla="*/ 231623 h 1452563"/>
                <a:gd name="connsiteX54" fmla="*/ 750931 w 1208088"/>
                <a:gd name="connsiteY54" fmla="*/ 231623 h 1452563"/>
                <a:gd name="connsiteX55" fmla="*/ 753786 w 1208088"/>
                <a:gd name="connsiteY55" fmla="*/ 231940 h 1452563"/>
                <a:gd name="connsiteX56" fmla="*/ 756324 w 1208088"/>
                <a:gd name="connsiteY56" fmla="*/ 232258 h 1452563"/>
                <a:gd name="connsiteX57" fmla="*/ 758862 w 1208088"/>
                <a:gd name="connsiteY57" fmla="*/ 233210 h 1452563"/>
                <a:gd name="connsiteX58" fmla="*/ 761400 w 1208088"/>
                <a:gd name="connsiteY58" fmla="*/ 233844 h 1452563"/>
                <a:gd name="connsiteX59" fmla="*/ 763621 w 1208088"/>
                <a:gd name="connsiteY59" fmla="*/ 234796 h 1452563"/>
                <a:gd name="connsiteX60" fmla="*/ 765842 w 1208088"/>
                <a:gd name="connsiteY60" fmla="*/ 236065 h 1452563"/>
                <a:gd name="connsiteX61" fmla="*/ 768062 w 1208088"/>
                <a:gd name="connsiteY61" fmla="*/ 237334 h 1452563"/>
                <a:gd name="connsiteX62" fmla="*/ 769966 w 1208088"/>
                <a:gd name="connsiteY62" fmla="*/ 238921 h 1452563"/>
                <a:gd name="connsiteX63" fmla="*/ 771552 w 1208088"/>
                <a:gd name="connsiteY63" fmla="*/ 240190 h 1452563"/>
                <a:gd name="connsiteX64" fmla="*/ 772821 w 1208088"/>
                <a:gd name="connsiteY64" fmla="*/ 242094 h 1452563"/>
                <a:gd name="connsiteX65" fmla="*/ 774090 w 1208088"/>
                <a:gd name="connsiteY65" fmla="*/ 243680 h 1452563"/>
                <a:gd name="connsiteX66" fmla="*/ 775042 w 1208088"/>
                <a:gd name="connsiteY66" fmla="*/ 245901 h 1452563"/>
                <a:gd name="connsiteX67" fmla="*/ 775676 w 1208088"/>
                <a:gd name="connsiteY67" fmla="*/ 247805 h 1452563"/>
                <a:gd name="connsiteX68" fmla="*/ 775994 w 1208088"/>
                <a:gd name="connsiteY68" fmla="*/ 249709 h 1452563"/>
                <a:gd name="connsiteX69" fmla="*/ 776311 w 1208088"/>
                <a:gd name="connsiteY69" fmla="*/ 251930 h 1452563"/>
                <a:gd name="connsiteX70" fmla="*/ 776311 w 1208088"/>
                <a:gd name="connsiteY70" fmla="*/ 253834 h 1452563"/>
                <a:gd name="connsiteX71" fmla="*/ 775676 w 1208088"/>
                <a:gd name="connsiteY71" fmla="*/ 255420 h 1452563"/>
                <a:gd name="connsiteX72" fmla="*/ 775359 w 1208088"/>
                <a:gd name="connsiteY72" fmla="*/ 257324 h 1452563"/>
                <a:gd name="connsiteX73" fmla="*/ 774407 w 1208088"/>
                <a:gd name="connsiteY73" fmla="*/ 258910 h 1452563"/>
                <a:gd name="connsiteX74" fmla="*/ 773456 w 1208088"/>
                <a:gd name="connsiteY74" fmla="*/ 260497 h 1452563"/>
                <a:gd name="connsiteX75" fmla="*/ 772186 w 1208088"/>
                <a:gd name="connsiteY75" fmla="*/ 262083 h 1452563"/>
                <a:gd name="connsiteX76" fmla="*/ 769331 w 1208088"/>
                <a:gd name="connsiteY76" fmla="*/ 265256 h 1452563"/>
                <a:gd name="connsiteX77" fmla="*/ 765524 w 1208088"/>
                <a:gd name="connsiteY77" fmla="*/ 267794 h 1452563"/>
                <a:gd name="connsiteX78" fmla="*/ 761717 w 1208088"/>
                <a:gd name="connsiteY78" fmla="*/ 269698 h 1452563"/>
                <a:gd name="connsiteX79" fmla="*/ 756958 w 1208088"/>
                <a:gd name="connsiteY79" fmla="*/ 270967 h 1452563"/>
                <a:gd name="connsiteX80" fmla="*/ 752200 w 1208088"/>
                <a:gd name="connsiteY80" fmla="*/ 271919 h 1452563"/>
                <a:gd name="connsiteX81" fmla="*/ 756324 w 1208088"/>
                <a:gd name="connsiteY81" fmla="*/ 284611 h 1452563"/>
                <a:gd name="connsiteX82" fmla="*/ 757910 w 1208088"/>
                <a:gd name="connsiteY82" fmla="*/ 289053 h 1452563"/>
                <a:gd name="connsiteX83" fmla="*/ 760448 w 1208088"/>
                <a:gd name="connsiteY83" fmla="*/ 293812 h 1452563"/>
                <a:gd name="connsiteX84" fmla="*/ 763621 w 1208088"/>
                <a:gd name="connsiteY84" fmla="*/ 299206 h 1452563"/>
                <a:gd name="connsiteX85" fmla="*/ 768062 w 1208088"/>
                <a:gd name="connsiteY85" fmla="*/ 304283 h 1452563"/>
                <a:gd name="connsiteX86" fmla="*/ 772504 w 1208088"/>
                <a:gd name="connsiteY86" fmla="*/ 309677 h 1452563"/>
                <a:gd name="connsiteX87" fmla="*/ 777580 w 1208088"/>
                <a:gd name="connsiteY87" fmla="*/ 315706 h 1452563"/>
                <a:gd name="connsiteX88" fmla="*/ 783608 w 1208088"/>
                <a:gd name="connsiteY88" fmla="*/ 321417 h 1452563"/>
                <a:gd name="connsiteX89" fmla="*/ 789952 w 1208088"/>
                <a:gd name="connsiteY89" fmla="*/ 327445 h 1452563"/>
                <a:gd name="connsiteX90" fmla="*/ 796615 w 1208088"/>
                <a:gd name="connsiteY90" fmla="*/ 333791 h 1452563"/>
                <a:gd name="connsiteX91" fmla="*/ 803912 w 1208088"/>
                <a:gd name="connsiteY91" fmla="*/ 339820 h 1452563"/>
                <a:gd name="connsiteX92" fmla="*/ 819774 w 1208088"/>
                <a:gd name="connsiteY92" fmla="*/ 353146 h 1452563"/>
                <a:gd name="connsiteX93" fmla="*/ 836588 w 1208088"/>
                <a:gd name="connsiteY93" fmla="*/ 366155 h 1452563"/>
                <a:gd name="connsiteX94" fmla="*/ 854672 w 1208088"/>
                <a:gd name="connsiteY94" fmla="*/ 379798 h 1452563"/>
                <a:gd name="connsiteX95" fmla="*/ 891472 w 1208088"/>
                <a:gd name="connsiteY95" fmla="*/ 407720 h 1452563"/>
                <a:gd name="connsiteX96" fmla="*/ 928274 w 1208088"/>
                <a:gd name="connsiteY96" fmla="*/ 435008 h 1452563"/>
                <a:gd name="connsiteX97" fmla="*/ 945405 w 1208088"/>
                <a:gd name="connsiteY97" fmla="*/ 448334 h 1452563"/>
                <a:gd name="connsiteX98" fmla="*/ 961902 w 1208088"/>
                <a:gd name="connsiteY98" fmla="*/ 461343 h 1452563"/>
                <a:gd name="connsiteX99" fmla="*/ 976496 w 1208088"/>
                <a:gd name="connsiteY99" fmla="*/ 474034 h 1452563"/>
                <a:gd name="connsiteX100" fmla="*/ 983158 w 1208088"/>
                <a:gd name="connsiteY100" fmla="*/ 479746 h 1452563"/>
                <a:gd name="connsiteX101" fmla="*/ 989186 w 1208088"/>
                <a:gd name="connsiteY101" fmla="*/ 485457 h 1452563"/>
                <a:gd name="connsiteX102" fmla="*/ 996482 w 1208088"/>
                <a:gd name="connsiteY102" fmla="*/ 493072 h 1452563"/>
                <a:gd name="connsiteX103" fmla="*/ 1003779 w 1208088"/>
                <a:gd name="connsiteY103" fmla="*/ 501004 h 1452563"/>
                <a:gd name="connsiteX104" fmla="*/ 1011393 w 1208088"/>
                <a:gd name="connsiteY104" fmla="*/ 510206 h 1452563"/>
                <a:gd name="connsiteX105" fmla="*/ 1019007 w 1208088"/>
                <a:gd name="connsiteY105" fmla="*/ 519725 h 1452563"/>
                <a:gd name="connsiteX106" fmla="*/ 1026938 w 1208088"/>
                <a:gd name="connsiteY106" fmla="*/ 530830 h 1452563"/>
                <a:gd name="connsiteX107" fmla="*/ 1034552 w 1208088"/>
                <a:gd name="connsiteY107" fmla="*/ 542252 h 1452563"/>
                <a:gd name="connsiteX108" fmla="*/ 1042801 w 1208088"/>
                <a:gd name="connsiteY108" fmla="*/ 554309 h 1452563"/>
                <a:gd name="connsiteX109" fmla="*/ 1050732 w 1208088"/>
                <a:gd name="connsiteY109" fmla="*/ 567318 h 1452563"/>
                <a:gd name="connsiteX110" fmla="*/ 1058663 w 1208088"/>
                <a:gd name="connsiteY110" fmla="*/ 581279 h 1452563"/>
                <a:gd name="connsiteX111" fmla="*/ 1066912 w 1208088"/>
                <a:gd name="connsiteY111" fmla="*/ 595557 h 1452563"/>
                <a:gd name="connsiteX112" fmla="*/ 1074843 w 1208088"/>
                <a:gd name="connsiteY112" fmla="*/ 610153 h 1452563"/>
                <a:gd name="connsiteX113" fmla="*/ 1083092 w 1208088"/>
                <a:gd name="connsiteY113" fmla="*/ 626017 h 1452563"/>
                <a:gd name="connsiteX114" fmla="*/ 1091023 w 1208088"/>
                <a:gd name="connsiteY114" fmla="*/ 641882 h 1452563"/>
                <a:gd name="connsiteX115" fmla="*/ 1098954 w 1208088"/>
                <a:gd name="connsiteY115" fmla="*/ 658698 h 1452563"/>
                <a:gd name="connsiteX116" fmla="*/ 1106568 w 1208088"/>
                <a:gd name="connsiteY116" fmla="*/ 675832 h 1452563"/>
                <a:gd name="connsiteX117" fmla="*/ 1114499 w 1208088"/>
                <a:gd name="connsiteY117" fmla="*/ 693283 h 1452563"/>
                <a:gd name="connsiteX118" fmla="*/ 1122113 w 1208088"/>
                <a:gd name="connsiteY118" fmla="*/ 711369 h 1452563"/>
                <a:gd name="connsiteX119" fmla="*/ 1129727 w 1208088"/>
                <a:gd name="connsiteY119" fmla="*/ 729772 h 1452563"/>
                <a:gd name="connsiteX120" fmla="*/ 1136707 w 1208088"/>
                <a:gd name="connsiteY120" fmla="*/ 748492 h 1452563"/>
                <a:gd name="connsiteX121" fmla="*/ 1143686 w 1208088"/>
                <a:gd name="connsiteY121" fmla="*/ 768164 h 1452563"/>
                <a:gd name="connsiteX122" fmla="*/ 1150348 w 1208088"/>
                <a:gd name="connsiteY122" fmla="*/ 787519 h 1452563"/>
                <a:gd name="connsiteX123" fmla="*/ 1157011 w 1208088"/>
                <a:gd name="connsiteY123" fmla="*/ 807191 h 1452563"/>
                <a:gd name="connsiteX124" fmla="*/ 1163038 w 1208088"/>
                <a:gd name="connsiteY124" fmla="*/ 826863 h 1452563"/>
                <a:gd name="connsiteX125" fmla="*/ 1169066 w 1208088"/>
                <a:gd name="connsiteY125" fmla="*/ 847170 h 1452563"/>
                <a:gd name="connsiteX126" fmla="*/ 1174460 w 1208088"/>
                <a:gd name="connsiteY126" fmla="*/ 867477 h 1452563"/>
                <a:gd name="connsiteX127" fmla="*/ 1179853 w 1208088"/>
                <a:gd name="connsiteY127" fmla="*/ 887783 h 1452563"/>
                <a:gd name="connsiteX128" fmla="*/ 1184929 w 1208088"/>
                <a:gd name="connsiteY128" fmla="*/ 908407 h 1452563"/>
                <a:gd name="connsiteX129" fmla="*/ 1189370 w 1208088"/>
                <a:gd name="connsiteY129" fmla="*/ 929031 h 1452563"/>
                <a:gd name="connsiteX130" fmla="*/ 1193177 w 1208088"/>
                <a:gd name="connsiteY130" fmla="*/ 949655 h 1452563"/>
                <a:gd name="connsiteX131" fmla="*/ 1196667 w 1208088"/>
                <a:gd name="connsiteY131" fmla="*/ 970279 h 1452563"/>
                <a:gd name="connsiteX132" fmla="*/ 1200157 w 1208088"/>
                <a:gd name="connsiteY132" fmla="*/ 990903 h 1452563"/>
                <a:gd name="connsiteX133" fmla="*/ 1202695 w 1208088"/>
                <a:gd name="connsiteY133" fmla="*/ 1011845 h 1452563"/>
                <a:gd name="connsiteX134" fmla="*/ 1204916 w 1208088"/>
                <a:gd name="connsiteY134" fmla="*/ 1032151 h 1452563"/>
                <a:gd name="connsiteX135" fmla="*/ 1206502 w 1208088"/>
                <a:gd name="connsiteY135" fmla="*/ 1052458 h 1452563"/>
                <a:gd name="connsiteX136" fmla="*/ 1207454 w 1208088"/>
                <a:gd name="connsiteY136" fmla="*/ 1072447 h 1452563"/>
                <a:gd name="connsiteX137" fmla="*/ 1208088 w 1208088"/>
                <a:gd name="connsiteY137" fmla="*/ 1092437 h 1452563"/>
                <a:gd name="connsiteX138" fmla="*/ 1207771 w 1208088"/>
                <a:gd name="connsiteY138" fmla="*/ 1112426 h 1452563"/>
                <a:gd name="connsiteX139" fmla="*/ 1207136 w 1208088"/>
                <a:gd name="connsiteY139" fmla="*/ 1131781 h 1452563"/>
                <a:gd name="connsiteX140" fmla="*/ 1205867 w 1208088"/>
                <a:gd name="connsiteY140" fmla="*/ 1151453 h 1452563"/>
                <a:gd name="connsiteX141" fmla="*/ 1203646 w 1208088"/>
                <a:gd name="connsiteY141" fmla="*/ 1170173 h 1452563"/>
                <a:gd name="connsiteX142" fmla="*/ 1201108 w 1208088"/>
                <a:gd name="connsiteY142" fmla="*/ 1188893 h 1452563"/>
                <a:gd name="connsiteX143" fmla="*/ 1199522 w 1208088"/>
                <a:gd name="connsiteY143" fmla="*/ 1197778 h 1452563"/>
                <a:gd name="connsiteX144" fmla="*/ 1197302 w 1208088"/>
                <a:gd name="connsiteY144" fmla="*/ 1206979 h 1452563"/>
                <a:gd name="connsiteX145" fmla="*/ 1195398 w 1208088"/>
                <a:gd name="connsiteY145" fmla="*/ 1215863 h 1452563"/>
                <a:gd name="connsiteX146" fmla="*/ 1193177 w 1208088"/>
                <a:gd name="connsiteY146" fmla="*/ 1224747 h 1452563"/>
                <a:gd name="connsiteX147" fmla="*/ 1190956 w 1208088"/>
                <a:gd name="connsiteY147" fmla="*/ 1233314 h 1452563"/>
                <a:gd name="connsiteX148" fmla="*/ 1188418 w 1208088"/>
                <a:gd name="connsiteY148" fmla="*/ 1242199 h 1452563"/>
                <a:gd name="connsiteX149" fmla="*/ 1185563 w 1208088"/>
                <a:gd name="connsiteY149" fmla="*/ 1250448 h 1452563"/>
                <a:gd name="connsiteX150" fmla="*/ 1182708 w 1208088"/>
                <a:gd name="connsiteY150" fmla="*/ 1259015 h 1452563"/>
                <a:gd name="connsiteX151" fmla="*/ 1179218 w 1208088"/>
                <a:gd name="connsiteY151" fmla="*/ 1266947 h 1452563"/>
                <a:gd name="connsiteX152" fmla="*/ 1175728 w 1208088"/>
                <a:gd name="connsiteY152" fmla="*/ 1275197 h 1452563"/>
                <a:gd name="connsiteX153" fmla="*/ 1172239 w 1208088"/>
                <a:gd name="connsiteY153" fmla="*/ 1283129 h 1452563"/>
                <a:gd name="connsiteX154" fmla="*/ 1168749 w 1208088"/>
                <a:gd name="connsiteY154" fmla="*/ 1291062 h 1452563"/>
                <a:gd name="connsiteX155" fmla="*/ 1164625 w 1208088"/>
                <a:gd name="connsiteY155" fmla="*/ 1298677 h 1452563"/>
                <a:gd name="connsiteX156" fmla="*/ 1160183 w 1208088"/>
                <a:gd name="connsiteY156" fmla="*/ 1305974 h 1452563"/>
                <a:gd name="connsiteX157" fmla="*/ 1155742 w 1208088"/>
                <a:gd name="connsiteY157" fmla="*/ 1313589 h 1452563"/>
                <a:gd name="connsiteX158" fmla="*/ 1151300 w 1208088"/>
                <a:gd name="connsiteY158" fmla="*/ 1320570 h 1452563"/>
                <a:gd name="connsiteX159" fmla="*/ 1146542 w 1208088"/>
                <a:gd name="connsiteY159" fmla="*/ 1327867 h 1452563"/>
                <a:gd name="connsiteX160" fmla="*/ 1141148 w 1208088"/>
                <a:gd name="connsiteY160" fmla="*/ 1334531 h 1452563"/>
                <a:gd name="connsiteX161" fmla="*/ 1135755 w 1208088"/>
                <a:gd name="connsiteY161" fmla="*/ 1341194 h 1452563"/>
                <a:gd name="connsiteX162" fmla="*/ 1130362 w 1208088"/>
                <a:gd name="connsiteY162" fmla="*/ 1347857 h 1452563"/>
                <a:gd name="connsiteX163" fmla="*/ 1124334 w 1208088"/>
                <a:gd name="connsiteY163" fmla="*/ 1354203 h 1452563"/>
                <a:gd name="connsiteX164" fmla="*/ 1118306 w 1208088"/>
                <a:gd name="connsiteY164" fmla="*/ 1360548 h 1452563"/>
                <a:gd name="connsiteX165" fmla="*/ 1112278 w 1208088"/>
                <a:gd name="connsiteY165" fmla="*/ 1366577 h 1452563"/>
                <a:gd name="connsiteX166" fmla="*/ 1105299 w 1208088"/>
                <a:gd name="connsiteY166" fmla="*/ 1372288 h 1452563"/>
                <a:gd name="connsiteX167" fmla="*/ 1098637 w 1208088"/>
                <a:gd name="connsiteY167" fmla="*/ 1378000 h 1452563"/>
                <a:gd name="connsiteX168" fmla="*/ 1091657 w 1208088"/>
                <a:gd name="connsiteY168" fmla="*/ 1383394 h 1452563"/>
                <a:gd name="connsiteX169" fmla="*/ 1084360 w 1208088"/>
                <a:gd name="connsiteY169" fmla="*/ 1388470 h 1452563"/>
                <a:gd name="connsiteX170" fmla="*/ 1076746 w 1208088"/>
                <a:gd name="connsiteY170" fmla="*/ 1393230 h 1452563"/>
                <a:gd name="connsiteX171" fmla="*/ 1068815 w 1208088"/>
                <a:gd name="connsiteY171" fmla="*/ 1398306 h 1452563"/>
                <a:gd name="connsiteX172" fmla="*/ 1061201 w 1208088"/>
                <a:gd name="connsiteY172" fmla="*/ 1402748 h 1452563"/>
                <a:gd name="connsiteX173" fmla="*/ 1052636 w 1208088"/>
                <a:gd name="connsiteY173" fmla="*/ 1407190 h 1452563"/>
                <a:gd name="connsiteX174" fmla="*/ 1044070 w 1208088"/>
                <a:gd name="connsiteY174" fmla="*/ 1411633 h 1452563"/>
                <a:gd name="connsiteX175" fmla="*/ 1035187 w 1208088"/>
                <a:gd name="connsiteY175" fmla="*/ 1415440 h 1452563"/>
                <a:gd name="connsiteX176" fmla="*/ 1025986 w 1208088"/>
                <a:gd name="connsiteY176" fmla="*/ 1418930 h 1452563"/>
                <a:gd name="connsiteX177" fmla="*/ 1016469 w 1208088"/>
                <a:gd name="connsiteY177" fmla="*/ 1422420 h 1452563"/>
                <a:gd name="connsiteX178" fmla="*/ 1006634 w 1208088"/>
                <a:gd name="connsiteY178" fmla="*/ 1425593 h 1452563"/>
                <a:gd name="connsiteX179" fmla="*/ 996800 w 1208088"/>
                <a:gd name="connsiteY179" fmla="*/ 1428766 h 1452563"/>
                <a:gd name="connsiteX180" fmla="*/ 986330 w 1208088"/>
                <a:gd name="connsiteY180" fmla="*/ 1431305 h 1452563"/>
                <a:gd name="connsiteX181" fmla="*/ 976178 w 1208088"/>
                <a:gd name="connsiteY181" fmla="*/ 1433843 h 1452563"/>
                <a:gd name="connsiteX182" fmla="*/ 965074 w 1208088"/>
                <a:gd name="connsiteY182" fmla="*/ 1436064 h 1452563"/>
                <a:gd name="connsiteX183" fmla="*/ 953971 w 1208088"/>
                <a:gd name="connsiteY183" fmla="*/ 1437968 h 1452563"/>
                <a:gd name="connsiteX184" fmla="*/ 942550 w 1208088"/>
                <a:gd name="connsiteY184" fmla="*/ 1439554 h 1452563"/>
                <a:gd name="connsiteX185" fmla="*/ 930812 w 1208088"/>
                <a:gd name="connsiteY185" fmla="*/ 1440823 h 1452563"/>
                <a:gd name="connsiteX186" fmla="*/ 918756 w 1208088"/>
                <a:gd name="connsiteY186" fmla="*/ 1442093 h 1452563"/>
                <a:gd name="connsiteX187" fmla="*/ 906383 w 1208088"/>
                <a:gd name="connsiteY187" fmla="*/ 1443044 h 1452563"/>
                <a:gd name="connsiteX188" fmla="*/ 893693 w 1208088"/>
                <a:gd name="connsiteY188" fmla="*/ 1443362 h 1452563"/>
                <a:gd name="connsiteX189" fmla="*/ 740144 w 1208088"/>
                <a:gd name="connsiteY189" fmla="*/ 1448756 h 1452563"/>
                <a:gd name="connsiteX190" fmla="*/ 652583 w 1208088"/>
                <a:gd name="connsiteY190" fmla="*/ 1451611 h 1452563"/>
                <a:gd name="connsiteX191" fmla="*/ 613244 w 1208088"/>
                <a:gd name="connsiteY191" fmla="*/ 1452563 h 1452563"/>
                <a:gd name="connsiteX192" fmla="*/ 604044 w 1208088"/>
                <a:gd name="connsiteY192" fmla="*/ 1452563 h 1452563"/>
                <a:gd name="connsiteX193" fmla="*/ 595161 w 1208088"/>
                <a:gd name="connsiteY193" fmla="*/ 1452563 h 1452563"/>
                <a:gd name="connsiteX194" fmla="*/ 555505 w 1208088"/>
                <a:gd name="connsiteY194" fmla="*/ 1451611 h 1452563"/>
                <a:gd name="connsiteX195" fmla="*/ 467944 w 1208088"/>
                <a:gd name="connsiteY195" fmla="*/ 1448756 h 1452563"/>
                <a:gd name="connsiteX196" fmla="*/ 314395 w 1208088"/>
                <a:gd name="connsiteY196" fmla="*/ 1443362 h 1452563"/>
                <a:gd name="connsiteX197" fmla="*/ 302022 w 1208088"/>
                <a:gd name="connsiteY197" fmla="*/ 1443044 h 1452563"/>
                <a:gd name="connsiteX198" fmla="*/ 289332 w 1208088"/>
                <a:gd name="connsiteY198" fmla="*/ 1442093 h 1452563"/>
                <a:gd name="connsiteX199" fmla="*/ 277276 w 1208088"/>
                <a:gd name="connsiteY199" fmla="*/ 1440823 h 1452563"/>
                <a:gd name="connsiteX200" fmla="*/ 265856 w 1208088"/>
                <a:gd name="connsiteY200" fmla="*/ 1439554 h 1452563"/>
                <a:gd name="connsiteX201" fmla="*/ 254117 w 1208088"/>
                <a:gd name="connsiteY201" fmla="*/ 1437968 h 1452563"/>
                <a:gd name="connsiteX202" fmla="*/ 243014 w 1208088"/>
                <a:gd name="connsiteY202" fmla="*/ 1436064 h 1452563"/>
                <a:gd name="connsiteX203" fmla="*/ 232227 w 1208088"/>
                <a:gd name="connsiteY203" fmla="*/ 1433843 h 1452563"/>
                <a:gd name="connsiteX204" fmla="*/ 221758 w 1208088"/>
                <a:gd name="connsiteY204" fmla="*/ 1431305 h 1452563"/>
                <a:gd name="connsiteX205" fmla="*/ 211288 w 1208088"/>
                <a:gd name="connsiteY205" fmla="*/ 1428766 h 1452563"/>
                <a:gd name="connsiteX206" fmla="*/ 201454 w 1208088"/>
                <a:gd name="connsiteY206" fmla="*/ 1425593 h 1452563"/>
                <a:gd name="connsiteX207" fmla="*/ 191619 w 1208088"/>
                <a:gd name="connsiteY207" fmla="*/ 1422420 h 1452563"/>
                <a:gd name="connsiteX208" fmla="*/ 182419 w 1208088"/>
                <a:gd name="connsiteY208" fmla="*/ 1418930 h 1452563"/>
                <a:gd name="connsiteX209" fmla="*/ 172901 w 1208088"/>
                <a:gd name="connsiteY209" fmla="*/ 1415440 h 1452563"/>
                <a:gd name="connsiteX210" fmla="*/ 164336 w 1208088"/>
                <a:gd name="connsiteY210" fmla="*/ 1411633 h 1452563"/>
                <a:gd name="connsiteX211" fmla="*/ 155452 w 1208088"/>
                <a:gd name="connsiteY211" fmla="*/ 1407190 h 1452563"/>
                <a:gd name="connsiteX212" fmla="*/ 147521 w 1208088"/>
                <a:gd name="connsiteY212" fmla="*/ 1402748 h 1452563"/>
                <a:gd name="connsiteX213" fmla="*/ 139273 w 1208088"/>
                <a:gd name="connsiteY213" fmla="*/ 1398306 h 1452563"/>
                <a:gd name="connsiteX214" fmla="*/ 131342 w 1208088"/>
                <a:gd name="connsiteY214" fmla="*/ 1393230 h 1452563"/>
                <a:gd name="connsiteX215" fmla="*/ 123728 w 1208088"/>
                <a:gd name="connsiteY215" fmla="*/ 1388470 h 1452563"/>
                <a:gd name="connsiteX216" fmla="*/ 116431 w 1208088"/>
                <a:gd name="connsiteY216" fmla="*/ 1383394 h 1452563"/>
                <a:gd name="connsiteX217" fmla="*/ 109768 w 1208088"/>
                <a:gd name="connsiteY217" fmla="*/ 1378000 h 1452563"/>
                <a:gd name="connsiteX218" fmla="*/ 102789 w 1208088"/>
                <a:gd name="connsiteY218" fmla="*/ 1372288 h 1452563"/>
                <a:gd name="connsiteX219" fmla="*/ 96127 w 1208088"/>
                <a:gd name="connsiteY219" fmla="*/ 1366577 h 1452563"/>
                <a:gd name="connsiteX220" fmla="*/ 89782 w 1208088"/>
                <a:gd name="connsiteY220" fmla="*/ 1360548 h 1452563"/>
                <a:gd name="connsiteX221" fmla="*/ 83754 w 1208088"/>
                <a:gd name="connsiteY221" fmla="*/ 1354203 h 1452563"/>
                <a:gd name="connsiteX222" fmla="*/ 78044 w 1208088"/>
                <a:gd name="connsiteY222" fmla="*/ 1347857 h 1452563"/>
                <a:gd name="connsiteX223" fmla="*/ 72333 w 1208088"/>
                <a:gd name="connsiteY223" fmla="*/ 1341194 h 1452563"/>
                <a:gd name="connsiteX224" fmla="*/ 66940 w 1208088"/>
                <a:gd name="connsiteY224" fmla="*/ 1334531 h 1452563"/>
                <a:gd name="connsiteX225" fmla="*/ 61864 w 1208088"/>
                <a:gd name="connsiteY225" fmla="*/ 1327867 h 1452563"/>
                <a:gd name="connsiteX226" fmla="*/ 56788 w 1208088"/>
                <a:gd name="connsiteY226" fmla="*/ 1320570 h 1452563"/>
                <a:gd name="connsiteX227" fmla="*/ 52346 w 1208088"/>
                <a:gd name="connsiteY227" fmla="*/ 1313589 h 1452563"/>
                <a:gd name="connsiteX228" fmla="*/ 47905 w 1208088"/>
                <a:gd name="connsiteY228" fmla="*/ 1305974 h 1452563"/>
                <a:gd name="connsiteX229" fmla="*/ 43780 w 1208088"/>
                <a:gd name="connsiteY229" fmla="*/ 1298677 h 1452563"/>
                <a:gd name="connsiteX230" fmla="*/ 39339 w 1208088"/>
                <a:gd name="connsiteY230" fmla="*/ 1291062 h 1452563"/>
                <a:gd name="connsiteX231" fmla="*/ 35849 w 1208088"/>
                <a:gd name="connsiteY231" fmla="*/ 1283129 h 1452563"/>
                <a:gd name="connsiteX232" fmla="*/ 32360 w 1208088"/>
                <a:gd name="connsiteY232" fmla="*/ 1275197 h 1452563"/>
                <a:gd name="connsiteX233" fmla="*/ 28870 w 1208088"/>
                <a:gd name="connsiteY233" fmla="*/ 1266947 h 1452563"/>
                <a:gd name="connsiteX234" fmla="*/ 25697 w 1208088"/>
                <a:gd name="connsiteY234" fmla="*/ 1259015 h 1452563"/>
                <a:gd name="connsiteX235" fmla="*/ 22525 w 1208088"/>
                <a:gd name="connsiteY235" fmla="*/ 1250448 h 1452563"/>
                <a:gd name="connsiteX236" fmla="*/ 19670 w 1208088"/>
                <a:gd name="connsiteY236" fmla="*/ 1242199 h 1452563"/>
                <a:gd name="connsiteX237" fmla="*/ 17132 w 1208088"/>
                <a:gd name="connsiteY237" fmla="*/ 1233314 h 1452563"/>
                <a:gd name="connsiteX238" fmla="*/ 14911 w 1208088"/>
                <a:gd name="connsiteY238" fmla="*/ 1224747 h 1452563"/>
                <a:gd name="connsiteX239" fmla="*/ 12690 w 1208088"/>
                <a:gd name="connsiteY239" fmla="*/ 1215863 h 1452563"/>
                <a:gd name="connsiteX240" fmla="*/ 10786 w 1208088"/>
                <a:gd name="connsiteY240" fmla="*/ 1206979 h 1452563"/>
                <a:gd name="connsiteX241" fmla="*/ 8883 w 1208088"/>
                <a:gd name="connsiteY241" fmla="*/ 1197778 h 1452563"/>
                <a:gd name="connsiteX242" fmla="*/ 7297 w 1208088"/>
                <a:gd name="connsiteY242" fmla="*/ 1188893 h 1452563"/>
                <a:gd name="connsiteX243" fmla="*/ 4442 w 1208088"/>
                <a:gd name="connsiteY243" fmla="*/ 1170173 h 1452563"/>
                <a:gd name="connsiteX244" fmla="*/ 2221 w 1208088"/>
                <a:gd name="connsiteY244" fmla="*/ 1151453 h 1452563"/>
                <a:gd name="connsiteX245" fmla="*/ 952 w 1208088"/>
                <a:gd name="connsiteY245" fmla="*/ 1131781 h 1452563"/>
                <a:gd name="connsiteX246" fmla="*/ 317 w 1208088"/>
                <a:gd name="connsiteY246" fmla="*/ 1112426 h 1452563"/>
                <a:gd name="connsiteX247" fmla="*/ 0 w 1208088"/>
                <a:gd name="connsiteY247" fmla="*/ 1092437 h 1452563"/>
                <a:gd name="connsiteX248" fmla="*/ 634 w 1208088"/>
                <a:gd name="connsiteY248" fmla="*/ 1072447 h 1452563"/>
                <a:gd name="connsiteX249" fmla="*/ 1586 w 1208088"/>
                <a:gd name="connsiteY249" fmla="*/ 1052458 h 1452563"/>
                <a:gd name="connsiteX250" fmla="*/ 3172 w 1208088"/>
                <a:gd name="connsiteY250" fmla="*/ 1032151 h 1452563"/>
                <a:gd name="connsiteX251" fmla="*/ 5393 w 1208088"/>
                <a:gd name="connsiteY251" fmla="*/ 1011845 h 1452563"/>
                <a:gd name="connsiteX252" fmla="*/ 8248 w 1208088"/>
                <a:gd name="connsiteY252" fmla="*/ 990903 h 1452563"/>
                <a:gd name="connsiteX253" fmla="*/ 11421 w 1208088"/>
                <a:gd name="connsiteY253" fmla="*/ 970279 h 1452563"/>
                <a:gd name="connsiteX254" fmla="*/ 14911 w 1208088"/>
                <a:gd name="connsiteY254" fmla="*/ 949655 h 1452563"/>
                <a:gd name="connsiteX255" fmla="*/ 19035 w 1208088"/>
                <a:gd name="connsiteY255" fmla="*/ 929031 h 1452563"/>
                <a:gd name="connsiteX256" fmla="*/ 23476 w 1208088"/>
                <a:gd name="connsiteY256" fmla="*/ 908407 h 1452563"/>
                <a:gd name="connsiteX257" fmla="*/ 28235 w 1208088"/>
                <a:gd name="connsiteY257" fmla="*/ 887783 h 1452563"/>
                <a:gd name="connsiteX258" fmla="*/ 33628 w 1208088"/>
                <a:gd name="connsiteY258" fmla="*/ 867477 h 1452563"/>
                <a:gd name="connsiteX259" fmla="*/ 39022 w 1208088"/>
                <a:gd name="connsiteY259" fmla="*/ 847170 h 1452563"/>
                <a:gd name="connsiteX260" fmla="*/ 45050 w 1208088"/>
                <a:gd name="connsiteY260" fmla="*/ 826863 h 1452563"/>
                <a:gd name="connsiteX261" fmla="*/ 51077 w 1208088"/>
                <a:gd name="connsiteY261" fmla="*/ 807191 h 1452563"/>
                <a:gd name="connsiteX262" fmla="*/ 58057 w 1208088"/>
                <a:gd name="connsiteY262" fmla="*/ 787519 h 1452563"/>
                <a:gd name="connsiteX263" fmla="*/ 64402 w 1208088"/>
                <a:gd name="connsiteY263" fmla="*/ 768164 h 1452563"/>
                <a:gd name="connsiteX264" fmla="*/ 71381 w 1208088"/>
                <a:gd name="connsiteY264" fmla="*/ 748492 h 1452563"/>
                <a:gd name="connsiteX265" fmla="*/ 78678 w 1208088"/>
                <a:gd name="connsiteY265" fmla="*/ 729772 h 1452563"/>
                <a:gd name="connsiteX266" fmla="*/ 85975 w 1208088"/>
                <a:gd name="connsiteY266" fmla="*/ 711369 h 1452563"/>
                <a:gd name="connsiteX267" fmla="*/ 93906 w 1208088"/>
                <a:gd name="connsiteY267" fmla="*/ 693283 h 1452563"/>
                <a:gd name="connsiteX268" fmla="*/ 101520 w 1208088"/>
                <a:gd name="connsiteY268" fmla="*/ 675832 h 1452563"/>
                <a:gd name="connsiteX269" fmla="*/ 109134 w 1208088"/>
                <a:gd name="connsiteY269" fmla="*/ 658698 h 1452563"/>
                <a:gd name="connsiteX270" fmla="*/ 117065 w 1208088"/>
                <a:gd name="connsiteY270" fmla="*/ 641882 h 1452563"/>
                <a:gd name="connsiteX271" fmla="*/ 124996 w 1208088"/>
                <a:gd name="connsiteY271" fmla="*/ 626017 h 1452563"/>
                <a:gd name="connsiteX272" fmla="*/ 133245 w 1208088"/>
                <a:gd name="connsiteY272" fmla="*/ 610153 h 1452563"/>
                <a:gd name="connsiteX273" fmla="*/ 141176 w 1208088"/>
                <a:gd name="connsiteY273" fmla="*/ 595557 h 1452563"/>
                <a:gd name="connsiteX274" fmla="*/ 149425 w 1208088"/>
                <a:gd name="connsiteY274" fmla="*/ 581279 h 1452563"/>
                <a:gd name="connsiteX275" fmla="*/ 157356 w 1208088"/>
                <a:gd name="connsiteY275" fmla="*/ 567318 h 1452563"/>
                <a:gd name="connsiteX276" fmla="*/ 165604 w 1208088"/>
                <a:gd name="connsiteY276" fmla="*/ 554309 h 1452563"/>
                <a:gd name="connsiteX277" fmla="*/ 173536 w 1208088"/>
                <a:gd name="connsiteY277" fmla="*/ 542252 h 1452563"/>
                <a:gd name="connsiteX278" fmla="*/ 181467 w 1208088"/>
                <a:gd name="connsiteY278" fmla="*/ 530830 h 1452563"/>
                <a:gd name="connsiteX279" fmla="*/ 189081 w 1208088"/>
                <a:gd name="connsiteY279" fmla="*/ 519725 h 1452563"/>
                <a:gd name="connsiteX280" fmla="*/ 197012 w 1208088"/>
                <a:gd name="connsiteY280" fmla="*/ 510206 h 1452563"/>
                <a:gd name="connsiteX281" fmla="*/ 204309 w 1208088"/>
                <a:gd name="connsiteY281" fmla="*/ 501004 h 1452563"/>
                <a:gd name="connsiteX282" fmla="*/ 211606 w 1208088"/>
                <a:gd name="connsiteY282" fmla="*/ 493072 h 1452563"/>
                <a:gd name="connsiteX283" fmla="*/ 218902 w 1208088"/>
                <a:gd name="connsiteY283" fmla="*/ 485457 h 1452563"/>
                <a:gd name="connsiteX284" fmla="*/ 225248 w 1208088"/>
                <a:gd name="connsiteY284" fmla="*/ 479428 h 1452563"/>
                <a:gd name="connsiteX285" fmla="*/ 232862 w 1208088"/>
                <a:gd name="connsiteY285" fmla="*/ 473083 h 1452563"/>
                <a:gd name="connsiteX286" fmla="*/ 248407 w 1208088"/>
                <a:gd name="connsiteY286" fmla="*/ 460074 h 1452563"/>
                <a:gd name="connsiteX287" fmla="*/ 265538 w 1208088"/>
                <a:gd name="connsiteY287" fmla="*/ 446430 h 1452563"/>
                <a:gd name="connsiteX288" fmla="*/ 283622 w 1208088"/>
                <a:gd name="connsiteY288" fmla="*/ 432469 h 1452563"/>
                <a:gd name="connsiteX289" fmla="*/ 322009 w 1208088"/>
                <a:gd name="connsiteY289" fmla="*/ 404548 h 1452563"/>
                <a:gd name="connsiteX290" fmla="*/ 360396 w 1208088"/>
                <a:gd name="connsiteY290" fmla="*/ 375991 h 1452563"/>
                <a:gd name="connsiteX291" fmla="*/ 379114 w 1208088"/>
                <a:gd name="connsiteY291" fmla="*/ 362030 h 1452563"/>
                <a:gd name="connsiteX292" fmla="*/ 396562 w 1208088"/>
                <a:gd name="connsiteY292" fmla="*/ 348387 h 1452563"/>
                <a:gd name="connsiteX293" fmla="*/ 412742 w 1208088"/>
                <a:gd name="connsiteY293" fmla="*/ 335060 h 1452563"/>
                <a:gd name="connsiteX294" fmla="*/ 420039 w 1208088"/>
                <a:gd name="connsiteY294" fmla="*/ 328397 h 1452563"/>
                <a:gd name="connsiteX295" fmla="*/ 427018 w 1208088"/>
                <a:gd name="connsiteY295" fmla="*/ 322369 h 1452563"/>
                <a:gd name="connsiteX296" fmla="*/ 433364 w 1208088"/>
                <a:gd name="connsiteY296" fmla="*/ 316340 h 1452563"/>
                <a:gd name="connsiteX297" fmla="*/ 439391 w 1208088"/>
                <a:gd name="connsiteY297" fmla="*/ 309994 h 1452563"/>
                <a:gd name="connsiteX298" fmla="*/ 444784 w 1208088"/>
                <a:gd name="connsiteY298" fmla="*/ 304283 h 1452563"/>
                <a:gd name="connsiteX299" fmla="*/ 449226 w 1208088"/>
                <a:gd name="connsiteY299" fmla="*/ 298572 h 1452563"/>
                <a:gd name="connsiteX300" fmla="*/ 453033 w 1208088"/>
                <a:gd name="connsiteY300" fmla="*/ 293178 h 1452563"/>
                <a:gd name="connsiteX301" fmla="*/ 456523 w 1208088"/>
                <a:gd name="connsiteY301" fmla="*/ 287784 h 1452563"/>
                <a:gd name="connsiteX302" fmla="*/ 459061 w 1208088"/>
                <a:gd name="connsiteY302" fmla="*/ 283024 h 1452563"/>
                <a:gd name="connsiteX303" fmla="*/ 460647 w 1208088"/>
                <a:gd name="connsiteY303" fmla="*/ 277948 h 1452563"/>
                <a:gd name="connsiteX304" fmla="*/ 461282 w 1208088"/>
                <a:gd name="connsiteY304" fmla="*/ 274775 h 1452563"/>
                <a:gd name="connsiteX305" fmla="*/ 461916 w 1208088"/>
                <a:gd name="connsiteY305" fmla="*/ 271919 h 1452563"/>
                <a:gd name="connsiteX306" fmla="*/ 456840 w 1208088"/>
                <a:gd name="connsiteY306" fmla="*/ 270967 h 1452563"/>
                <a:gd name="connsiteX307" fmla="*/ 452081 w 1208088"/>
                <a:gd name="connsiteY307" fmla="*/ 269698 h 1452563"/>
                <a:gd name="connsiteX308" fmla="*/ 448274 w 1208088"/>
                <a:gd name="connsiteY308" fmla="*/ 267794 h 1452563"/>
                <a:gd name="connsiteX309" fmla="*/ 444784 w 1208088"/>
                <a:gd name="connsiteY309" fmla="*/ 265256 h 1452563"/>
                <a:gd name="connsiteX310" fmla="*/ 441929 w 1208088"/>
                <a:gd name="connsiteY310" fmla="*/ 262083 h 1452563"/>
                <a:gd name="connsiteX311" fmla="*/ 440660 w 1208088"/>
                <a:gd name="connsiteY311" fmla="*/ 260497 h 1452563"/>
                <a:gd name="connsiteX312" fmla="*/ 439708 w 1208088"/>
                <a:gd name="connsiteY312" fmla="*/ 258910 h 1452563"/>
                <a:gd name="connsiteX313" fmla="*/ 438757 w 1208088"/>
                <a:gd name="connsiteY313" fmla="*/ 257324 h 1452563"/>
                <a:gd name="connsiteX314" fmla="*/ 438440 w 1208088"/>
                <a:gd name="connsiteY314" fmla="*/ 255420 h 1452563"/>
                <a:gd name="connsiteX315" fmla="*/ 438122 w 1208088"/>
                <a:gd name="connsiteY315" fmla="*/ 253834 h 1452563"/>
                <a:gd name="connsiteX316" fmla="*/ 437488 w 1208088"/>
                <a:gd name="connsiteY316" fmla="*/ 251930 h 1452563"/>
                <a:gd name="connsiteX317" fmla="*/ 438122 w 1208088"/>
                <a:gd name="connsiteY317" fmla="*/ 250026 h 1452563"/>
                <a:gd name="connsiteX318" fmla="*/ 438440 w 1208088"/>
                <a:gd name="connsiteY318" fmla="*/ 248122 h 1452563"/>
                <a:gd name="connsiteX319" fmla="*/ 438757 w 1208088"/>
                <a:gd name="connsiteY319" fmla="*/ 246536 h 1452563"/>
                <a:gd name="connsiteX320" fmla="*/ 439708 w 1208088"/>
                <a:gd name="connsiteY320" fmla="*/ 244315 h 1452563"/>
                <a:gd name="connsiteX321" fmla="*/ 440660 w 1208088"/>
                <a:gd name="connsiteY321" fmla="*/ 242728 h 1452563"/>
                <a:gd name="connsiteX322" fmla="*/ 441929 w 1208088"/>
                <a:gd name="connsiteY322" fmla="*/ 241142 h 1452563"/>
                <a:gd name="connsiteX323" fmla="*/ 444784 w 1208088"/>
                <a:gd name="connsiteY323" fmla="*/ 238286 h 1452563"/>
                <a:gd name="connsiteX324" fmla="*/ 448274 w 1208088"/>
                <a:gd name="connsiteY324" fmla="*/ 236065 h 1452563"/>
                <a:gd name="connsiteX325" fmla="*/ 452081 w 1208088"/>
                <a:gd name="connsiteY325" fmla="*/ 234161 h 1452563"/>
                <a:gd name="connsiteX326" fmla="*/ 456840 w 1208088"/>
                <a:gd name="connsiteY326" fmla="*/ 232575 h 1452563"/>
                <a:gd name="connsiteX327" fmla="*/ 461916 w 1208088"/>
                <a:gd name="connsiteY327" fmla="*/ 231940 h 1452563"/>
                <a:gd name="connsiteX328" fmla="*/ 460647 w 1208088"/>
                <a:gd name="connsiteY328" fmla="*/ 227498 h 1452563"/>
                <a:gd name="connsiteX329" fmla="*/ 459378 w 1208088"/>
                <a:gd name="connsiteY329" fmla="*/ 223374 h 1452563"/>
                <a:gd name="connsiteX330" fmla="*/ 457792 w 1208088"/>
                <a:gd name="connsiteY330" fmla="*/ 219249 h 1452563"/>
                <a:gd name="connsiteX331" fmla="*/ 456206 w 1208088"/>
                <a:gd name="connsiteY331" fmla="*/ 215124 h 1452563"/>
                <a:gd name="connsiteX332" fmla="*/ 451764 w 1208088"/>
                <a:gd name="connsiteY332" fmla="*/ 206874 h 1452563"/>
                <a:gd name="connsiteX333" fmla="*/ 447005 w 1208088"/>
                <a:gd name="connsiteY333" fmla="*/ 198307 h 1452563"/>
                <a:gd name="connsiteX334" fmla="*/ 441295 w 1208088"/>
                <a:gd name="connsiteY334" fmla="*/ 189423 h 1452563"/>
                <a:gd name="connsiteX335" fmla="*/ 434632 w 1208088"/>
                <a:gd name="connsiteY335" fmla="*/ 180222 h 1452563"/>
                <a:gd name="connsiteX336" fmla="*/ 420039 w 1208088"/>
                <a:gd name="connsiteY336" fmla="*/ 159598 h 1452563"/>
                <a:gd name="connsiteX337" fmla="*/ 412108 w 1208088"/>
                <a:gd name="connsiteY337" fmla="*/ 147541 h 1452563"/>
                <a:gd name="connsiteX338" fmla="*/ 403542 w 1208088"/>
                <a:gd name="connsiteY338" fmla="*/ 134532 h 1452563"/>
                <a:gd name="connsiteX339" fmla="*/ 394024 w 1208088"/>
                <a:gd name="connsiteY339" fmla="*/ 120254 h 1452563"/>
                <a:gd name="connsiteX340" fmla="*/ 384190 w 1208088"/>
                <a:gd name="connsiteY340" fmla="*/ 104706 h 1452563"/>
                <a:gd name="connsiteX341" fmla="*/ 374355 w 1208088"/>
                <a:gd name="connsiteY341" fmla="*/ 87573 h 1452563"/>
                <a:gd name="connsiteX342" fmla="*/ 363886 w 1208088"/>
                <a:gd name="connsiteY342" fmla="*/ 68535 h 1452563"/>
                <a:gd name="connsiteX343" fmla="*/ 353099 w 1208088"/>
                <a:gd name="connsiteY343" fmla="*/ 47911 h 1452563"/>
                <a:gd name="connsiteX344" fmla="*/ 341996 w 1208088"/>
                <a:gd name="connsiteY344" fmla="*/ 25066 h 1452563"/>
                <a:gd name="connsiteX345" fmla="*/ 352782 w 1208088"/>
                <a:gd name="connsiteY345" fmla="*/ 20307 h 1452563"/>
                <a:gd name="connsiteX346" fmla="*/ 362617 w 1208088"/>
                <a:gd name="connsiteY346" fmla="*/ 15865 h 1452563"/>
                <a:gd name="connsiteX347" fmla="*/ 372134 w 1208088"/>
                <a:gd name="connsiteY347" fmla="*/ 13009 h 1452563"/>
                <a:gd name="connsiteX348" fmla="*/ 380700 w 1208088"/>
                <a:gd name="connsiteY348" fmla="*/ 11105 h 1452563"/>
                <a:gd name="connsiteX349" fmla="*/ 388948 w 1208088"/>
                <a:gd name="connsiteY349" fmla="*/ 9836 h 1452563"/>
                <a:gd name="connsiteX350" fmla="*/ 396562 w 1208088"/>
                <a:gd name="connsiteY350" fmla="*/ 9519 h 1452563"/>
                <a:gd name="connsiteX351" fmla="*/ 403859 w 1208088"/>
                <a:gd name="connsiteY351" fmla="*/ 9519 h 1452563"/>
                <a:gd name="connsiteX352" fmla="*/ 410522 w 1208088"/>
                <a:gd name="connsiteY352" fmla="*/ 10471 h 1452563"/>
                <a:gd name="connsiteX353" fmla="*/ 416549 w 1208088"/>
                <a:gd name="connsiteY353" fmla="*/ 12057 h 1452563"/>
                <a:gd name="connsiteX354" fmla="*/ 422894 w 1208088"/>
                <a:gd name="connsiteY354" fmla="*/ 14278 h 1452563"/>
                <a:gd name="connsiteX355" fmla="*/ 428288 w 1208088"/>
                <a:gd name="connsiteY355" fmla="*/ 16816 h 1452563"/>
                <a:gd name="connsiteX356" fmla="*/ 433681 w 1208088"/>
                <a:gd name="connsiteY356" fmla="*/ 19989 h 1452563"/>
                <a:gd name="connsiteX357" fmla="*/ 439074 w 1208088"/>
                <a:gd name="connsiteY357" fmla="*/ 23162 h 1452563"/>
                <a:gd name="connsiteX358" fmla="*/ 443833 w 1208088"/>
                <a:gd name="connsiteY358" fmla="*/ 26970 h 1452563"/>
                <a:gd name="connsiteX359" fmla="*/ 448592 w 1208088"/>
                <a:gd name="connsiteY359" fmla="*/ 30777 h 1452563"/>
                <a:gd name="connsiteX360" fmla="*/ 453033 w 1208088"/>
                <a:gd name="connsiteY360" fmla="*/ 34585 h 1452563"/>
                <a:gd name="connsiteX361" fmla="*/ 462550 w 1208088"/>
                <a:gd name="connsiteY361" fmla="*/ 43152 h 1452563"/>
                <a:gd name="connsiteX362" fmla="*/ 471434 w 1208088"/>
                <a:gd name="connsiteY362" fmla="*/ 51401 h 1452563"/>
                <a:gd name="connsiteX363" fmla="*/ 476510 w 1208088"/>
                <a:gd name="connsiteY363" fmla="*/ 55843 h 1452563"/>
                <a:gd name="connsiteX364" fmla="*/ 481268 w 1208088"/>
                <a:gd name="connsiteY364" fmla="*/ 59651 h 1452563"/>
                <a:gd name="connsiteX365" fmla="*/ 486027 w 1208088"/>
                <a:gd name="connsiteY365" fmla="*/ 63141 h 1452563"/>
                <a:gd name="connsiteX366" fmla="*/ 491738 w 1208088"/>
                <a:gd name="connsiteY366" fmla="*/ 66314 h 1452563"/>
                <a:gd name="connsiteX367" fmla="*/ 497131 w 1208088"/>
                <a:gd name="connsiteY367" fmla="*/ 69170 h 1452563"/>
                <a:gd name="connsiteX368" fmla="*/ 502841 w 1208088"/>
                <a:gd name="connsiteY368" fmla="*/ 72025 h 1452563"/>
                <a:gd name="connsiteX369" fmla="*/ 509186 w 1208088"/>
                <a:gd name="connsiteY369" fmla="*/ 73929 h 1452563"/>
                <a:gd name="connsiteX370" fmla="*/ 515531 w 1208088"/>
                <a:gd name="connsiteY370" fmla="*/ 75198 h 1452563"/>
                <a:gd name="connsiteX371" fmla="*/ 522194 w 1208088"/>
                <a:gd name="connsiteY371" fmla="*/ 76150 h 1452563"/>
                <a:gd name="connsiteX372" fmla="*/ 529808 w 1208088"/>
                <a:gd name="connsiteY372" fmla="*/ 76150 h 1452563"/>
                <a:gd name="connsiteX373" fmla="*/ 537739 w 1208088"/>
                <a:gd name="connsiteY373" fmla="*/ 75515 h 1452563"/>
                <a:gd name="connsiteX374" fmla="*/ 546304 w 1208088"/>
                <a:gd name="connsiteY374" fmla="*/ 74246 h 1452563"/>
                <a:gd name="connsiteX375" fmla="*/ 557408 w 1208088"/>
                <a:gd name="connsiteY375" fmla="*/ 68218 h 1452563"/>
                <a:gd name="connsiteX376" fmla="*/ 568195 w 1208088"/>
                <a:gd name="connsiteY376" fmla="*/ 62824 h 1452563"/>
                <a:gd name="connsiteX377" fmla="*/ 587864 w 1208088"/>
                <a:gd name="connsiteY377" fmla="*/ 51719 h 1452563"/>
                <a:gd name="connsiteX378" fmla="*/ 605313 w 1208088"/>
                <a:gd name="connsiteY378" fmla="*/ 41882 h 1452563"/>
                <a:gd name="connsiteX379" fmla="*/ 620858 w 1208088"/>
                <a:gd name="connsiteY379" fmla="*/ 32681 h 1452563"/>
                <a:gd name="connsiteX380" fmla="*/ 635452 w 1208088"/>
                <a:gd name="connsiteY380" fmla="*/ 24749 h 1452563"/>
                <a:gd name="connsiteX381" fmla="*/ 648776 w 1208088"/>
                <a:gd name="connsiteY381" fmla="*/ 17134 h 1452563"/>
                <a:gd name="connsiteX382" fmla="*/ 655438 w 1208088"/>
                <a:gd name="connsiteY382" fmla="*/ 13961 h 1452563"/>
                <a:gd name="connsiteX383" fmla="*/ 661784 w 1208088"/>
                <a:gd name="connsiteY383" fmla="*/ 11422 h 1452563"/>
                <a:gd name="connsiteX384" fmla="*/ 668446 w 1208088"/>
                <a:gd name="connsiteY384" fmla="*/ 8884 h 1452563"/>
                <a:gd name="connsiteX385" fmla="*/ 675108 w 1208088"/>
                <a:gd name="connsiteY385" fmla="*/ 6663 h 1452563"/>
                <a:gd name="connsiteX386" fmla="*/ 682088 w 1208088"/>
                <a:gd name="connsiteY386" fmla="*/ 4759 h 1452563"/>
                <a:gd name="connsiteX387" fmla="*/ 688750 w 1208088"/>
                <a:gd name="connsiteY387" fmla="*/ 3173 h 1452563"/>
                <a:gd name="connsiteX388" fmla="*/ 695729 w 1208088"/>
                <a:gd name="connsiteY388" fmla="*/ 1586 h 1452563"/>
                <a:gd name="connsiteX389" fmla="*/ 703343 w 1208088"/>
                <a:gd name="connsiteY389" fmla="*/ 635 h 1452563"/>
                <a:gd name="connsiteX390" fmla="*/ 710957 w 1208088"/>
                <a:gd name="connsiteY390" fmla="*/ 317 h 14525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Lst>
              <a:rect l="l" t="t" r="r" b="b"/>
              <a:pathLst>
                <a:path w="1208088" h="1452563">
                  <a:moveTo>
                    <a:pt x="331068" y="665573"/>
                  </a:moveTo>
                  <a:cubicBezTo>
                    <a:pt x="331068" y="665573"/>
                    <a:pt x="331068" y="665573"/>
                    <a:pt x="508820" y="932822"/>
                  </a:cubicBezTo>
                  <a:cubicBezTo>
                    <a:pt x="508820" y="932822"/>
                    <a:pt x="508820" y="932822"/>
                    <a:pt x="369158" y="932822"/>
                  </a:cubicBezTo>
                  <a:cubicBezTo>
                    <a:pt x="369158" y="932822"/>
                    <a:pt x="369158" y="932822"/>
                    <a:pt x="369158" y="983727"/>
                  </a:cubicBezTo>
                  <a:cubicBezTo>
                    <a:pt x="369158" y="983727"/>
                    <a:pt x="369158" y="983727"/>
                    <a:pt x="534213" y="983727"/>
                  </a:cubicBezTo>
                  <a:cubicBezTo>
                    <a:pt x="534213" y="983727"/>
                    <a:pt x="534213" y="983727"/>
                    <a:pt x="534213" y="1034632"/>
                  </a:cubicBezTo>
                  <a:cubicBezTo>
                    <a:pt x="534213" y="1034632"/>
                    <a:pt x="534213" y="1034632"/>
                    <a:pt x="369158" y="1034632"/>
                  </a:cubicBezTo>
                  <a:cubicBezTo>
                    <a:pt x="369158" y="1034632"/>
                    <a:pt x="369158" y="1034632"/>
                    <a:pt x="369158" y="1085536"/>
                  </a:cubicBezTo>
                  <a:cubicBezTo>
                    <a:pt x="369158" y="1085536"/>
                    <a:pt x="369158" y="1085536"/>
                    <a:pt x="534213" y="1085536"/>
                  </a:cubicBezTo>
                  <a:cubicBezTo>
                    <a:pt x="534213" y="1085536"/>
                    <a:pt x="534213" y="1085536"/>
                    <a:pt x="534213" y="1238250"/>
                  </a:cubicBezTo>
                  <a:cubicBezTo>
                    <a:pt x="534213" y="1238250"/>
                    <a:pt x="534213" y="1238250"/>
                    <a:pt x="673875" y="1238250"/>
                  </a:cubicBezTo>
                  <a:cubicBezTo>
                    <a:pt x="673875" y="1238250"/>
                    <a:pt x="673875" y="1238250"/>
                    <a:pt x="673875" y="1085536"/>
                  </a:cubicBezTo>
                  <a:cubicBezTo>
                    <a:pt x="673875" y="1085536"/>
                    <a:pt x="673875" y="1085536"/>
                    <a:pt x="864324" y="1085536"/>
                  </a:cubicBezTo>
                  <a:cubicBezTo>
                    <a:pt x="864324" y="1085536"/>
                    <a:pt x="864324" y="1085536"/>
                    <a:pt x="864324" y="1034632"/>
                  </a:cubicBezTo>
                  <a:cubicBezTo>
                    <a:pt x="864324" y="1034632"/>
                    <a:pt x="864324" y="1034632"/>
                    <a:pt x="673875" y="1034632"/>
                  </a:cubicBezTo>
                  <a:cubicBezTo>
                    <a:pt x="673875" y="1034632"/>
                    <a:pt x="673875" y="1034632"/>
                    <a:pt x="673875" y="983727"/>
                  </a:cubicBezTo>
                  <a:cubicBezTo>
                    <a:pt x="673875" y="983727"/>
                    <a:pt x="673875" y="983727"/>
                    <a:pt x="864324" y="983727"/>
                  </a:cubicBezTo>
                  <a:cubicBezTo>
                    <a:pt x="864324" y="983727"/>
                    <a:pt x="864324" y="983727"/>
                    <a:pt x="864324" y="932822"/>
                  </a:cubicBezTo>
                  <a:cubicBezTo>
                    <a:pt x="864324" y="932822"/>
                    <a:pt x="864324" y="932822"/>
                    <a:pt x="699268" y="932822"/>
                  </a:cubicBezTo>
                  <a:cubicBezTo>
                    <a:pt x="699268" y="932822"/>
                    <a:pt x="699268" y="932822"/>
                    <a:pt x="877020" y="665573"/>
                  </a:cubicBezTo>
                  <a:cubicBezTo>
                    <a:pt x="877020" y="665573"/>
                    <a:pt x="877020" y="665573"/>
                    <a:pt x="737358" y="665573"/>
                  </a:cubicBezTo>
                  <a:cubicBezTo>
                    <a:pt x="737358" y="665573"/>
                    <a:pt x="737358" y="665573"/>
                    <a:pt x="597696" y="881918"/>
                  </a:cubicBezTo>
                  <a:cubicBezTo>
                    <a:pt x="597696" y="881918"/>
                    <a:pt x="597696" y="881918"/>
                    <a:pt x="458034" y="665573"/>
                  </a:cubicBezTo>
                  <a:cubicBezTo>
                    <a:pt x="458034" y="665573"/>
                    <a:pt x="458034" y="665573"/>
                    <a:pt x="331068" y="665573"/>
                  </a:cubicBezTo>
                  <a:close/>
                  <a:moveTo>
                    <a:pt x="719206" y="0"/>
                  </a:moveTo>
                  <a:lnTo>
                    <a:pt x="727454" y="317"/>
                  </a:lnTo>
                  <a:lnTo>
                    <a:pt x="736654" y="952"/>
                  </a:lnTo>
                  <a:lnTo>
                    <a:pt x="746172" y="2538"/>
                  </a:lnTo>
                  <a:lnTo>
                    <a:pt x="756641" y="4125"/>
                  </a:lnTo>
                  <a:lnTo>
                    <a:pt x="767428" y="6028"/>
                  </a:lnTo>
                  <a:lnTo>
                    <a:pt x="778849" y="8567"/>
                  </a:lnTo>
                  <a:lnTo>
                    <a:pt x="791222" y="11422"/>
                  </a:lnTo>
                  <a:lnTo>
                    <a:pt x="804546" y="14913"/>
                  </a:lnTo>
                  <a:lnTo>
                    <a:pt x="818822" y="18720"/>
                  </a:lnTo>
                  <a:lnTo>
                    <a:pt x="833416" y="23480"/>
                  </a:lnTo>
                  <a:lnTo>
                    <a:pt x="829609" y="36171"/>
                  </a:lnTo>
                  <a:lnTo>
                    <a:pt x="825802" y="48228"/>
                  </a:lnTo>
                  <a:lnTo>
                    <a:pt x="818188" y="70439"/>
                  </a:lnTo>
                  <a:lnTo>
                    <a:pt x="810256" y="91063"/>
                  </a:lnTo>
                  <a:lnTo>
                    <a:pt x="802960" y="108831"/>
                  </a:lnTo>
                  <a:lnTo>
                    <a:pt x="795663" y="125013"/>
                  </a:lnTo>
                  <a:lnTo>
                    <a:pt x="788684" y="138974"/>
                  </a:lnTo>
                  <a:lnTo>
                    <a:pt x="782021" y="151983"/>
                  </a:lnTo>
                  <a:lnTo>
                    <a:pt x="775994" y="163405"/>
                  </a:lnTo>
                  <a:lnTo>
                    <a:pt x="764572" y="183077"/>
                  </a:lnTo>
                  <a:lnTo>
                    <a:pt x="760131" y="191644"/>
                  </a:lnTo>
                  <a:lnTo>
                    <a:pt x="756007" y="200211"/>
                  </a:lnTo>
                  <a:lnTo>
                    <a:pt x="752517" y="207826"/>
                  </a:lnTo>
                  <a:lnTo>
                    <a:pt x="749662" y="215759"/>
                  </a:lnTo>
                  <a:lnTo>
                    <a:pt x="748393" y="219566"/>
                  </a:lnTo>
                  <a:lnTo>
                    <a:pt x="747441" y="223374"/>
                  </a:lnTo>
                  <a:lnTo>
                    <a:pt x="746806" y="227181"/>
                  </a:lnTo>
                  <a:lnTo>
                    <a:pt x="746489" y="231623"/>
                  </a:lnTo>
                  <a:lnTo>
                    <a:pt x="748076" y="231623"/>
                  </a:lnTo>
                  <a:lnTo>
                    <a:pt x="750931" y="231623"/>
                  </a:lnTo>
                  <a:lnTo>
                    <a:pt x="753786" y="231940"/>
                  </a:lnTo>
                  <a:lnTo>
                    <a:pt x="756324" y="232258"/>
                  </a:lnTo>
                  <a:lnTo>
                    <a:pt x="758862" y="233210"/>
                  </a:lnTo>
                  <a:lnTo>
                    <a:pt x="761400" y="233844"/>
                  </a:lnTo>
                  <a:lnTo>
                    <a:pt x="763621" y="234796"/>
                  </a:lnTo>
                  <a:lnTo>
                    <a:pt x="765842" y="236065"/>
                  </a:lnTo>
                  <a:lnTo>
                    <a:pt x="768062" y="237334"/>
                  </a:lnTo>
                  <a:lnTo>
                    <a:pt x="769966" y="238921"/>
                  </a:lnTo>
                  <a:lnTo>
                    <a:pt x="771552" y="240190"/>
                  </a:lnTo>
                  <a:lnTo>
                    <a:pt x="772821" y="242094"/>
                  </a:lnTo>
                  <a:lnTo>
                    <a:pt x="774090" y="243680"/>
                  </a:lnTo>
                  <a:lnTo>
                    <a:pt x="775042" y="245901"/>
                  </a:lnTo>
                  <a:lnTo>
                    <a:pt x="775676" y="247805"/>
                  </a:lnTo>
                  <a:lnTo>
                    <a:pt x="775994" y="249709"/>
                  </a:lnTo>
                  <a:lnTo>
                    <a:pt x="776311" y="251930"/>
                  </a:lnTo>
                  <a:lnTo>
                    <a:pt x="776311" y="253834"/>
                  </a:lnTo>
                  <a:lnTo>
                    <a:pt x="775676" y="255420"/>
                  </a:lnTo>
                  <a:lnTo>
                    <a:pt x="775359" y="257324"/>
                  </a:lnTo>
                  <a:lnTo>
                    <a:pt x="774407" y="258910"/>
                  </a:lnTo>
                  <a:lnTo>
                    <a:pt x="773456" y="260497"/>
                  </a:lnTo>
                  <a:lnTo>
                    <a:pt x="772186" y="262083"/>
                  </a:lnTo>
                  <a:lnTo>
                    <a:pt x="769331" y="265256"/>
                  </a:lnTo>
                  <a:lnTo>
                    <a:pt x="765524" y="267794"/>
                  </a:lnTo>
                  <a:lnTo>
                    <a:pt x="761717" y="269698"/>
                  </a:lnTo>
                  <a:lnTo>
                    <a:pt x="756958" y="270967"/>
                  </a:lnTo>
                  <a:lnTo>
                    <a:pt x="752200" y="271919"/>
                  </a:lnTo>
                  <a:lnTo>
                    <a:pt x="756324" y="284611"/>
                  </a:lnTo>
                  <a:lnTo>
                    <a:pt x="757910" y="289053"/>
                  </a:lnTo>
                  <a:lnTo>
                    <a:pt x="760448" y="293812"/>
                  </a:lnTo>
                  <a:lnTo>
                    <a:pt x="763621" y="299206"/>
                  </a:lnTo>
                  <a:lnTo>
                    <a:pt x="768062" y="304283"/>
                  </a:lnTo>
                  <a:lnTo>
                    <a:pt x="772504" y="309677"/>
                  </a:lnTo>
                  <a:lnTo>
                    <a:pt x="777580" y="315706"/>
                  </a:lnTo>
                  <a:lnTo>
                    <a:pt x="783608" y="321417"/>
                  </a:lnTo>
                  <a:lnTo>
                    <a:pt x="789952" y="327445"/>
                  </a:lnTo>
                  <a:lnTo>
                    <a:pt x="796615" y="333791"/>
                  </a:lnTo>
                  <a:lnTo>
                    <a:pt x="803912" y="339820"/>
                  </a:lnTo>
                  <a:lnTo>
                    <a:pt x="819774" y="353146"/>
                  </a:lnTo>
                  <a:lnTo>
                    <a:pt x="836588" y="366155"/>
                  </a:lnTo>
                  <a:lnTo>
                    <a:pt x="854672" y="379798"/>
                  </a:lnTo>
                  <a:lnTo>
                    <a:pt x="891472" y="407720"/>
                  </a:lnTo>
                  <a:lnTo>
                    <a:pt x="928274" y="435008"/>
                  </a:lnTo>
                  <a:lnTo>
                    <a:pt x="945405" y="448334"/>
                  </a:lnTo>
                  <a:lnTo>
                    <a:pt x="961902" y="461343"/>
                  </a:lnTo>
                  <a:lnTo>
                    <a:pt x="976496" y="474034"/>
                  </a:lnTo>
                  <a:lnTo>
                    <a:pt x="983158" y="479746"/>
                  </a:lnTo>
                  <a:lnTo>
                    <a:pt x="989186" y="485457"/>
                  </a:lnTo>
                  <a:lnTo>
                    <a:pt x="996482" y="493072"/>
                  </a:lnTo>
                  <a:lnTo>
                    <a:pt x="1003779" y="501004"/>
                  </a:lnTo>
                  <a:lnTo>
                    <a:pt x="1011393" y="510206"/>
                  </a:lnTo>
                  <a:lnTo>
                    <a:pt x="1019007" y="519725"/>
                  </a:lnTo>
                  <a:lnTo>
                    <a:pt x="1026938" y="530830"/>
                  </a:lnTo>
                  <a:lnTo>
                    <a:pt x="1034552" y="542252"/>
                  </a:lnTo>
                  <a:lnTo>
                    <a:pt x="1042801" y="554309"/>
                  </a:lnTo>
                  <a:lnTo>
                    <a:pt x="1050732" y="567318"/>
                  </a:lnTo>
                  <a:lnTo>
                    <a:pt x="1058663" y="581279"/>
                  </a:lnTo>
                  <a:lnTo>
                    <a:pt x="1066912" y="595557"/>
                  </a:lnTo>
                  <a:lnTo>
                    <a:pt x="1074843" y="610153"/>
                  </a:lnTo>
                  <a:lnTo>
                    <a:pt x="1083092" y="626017"/>
                  </a:lnTo>
                  <a:lnTo>
                    <a:pt x="1091023" y="641882"/>
                  </a:lnTo>
                  <a:lnTo>
                    <a:pt x="1098954" y="658698"/>
                  </a:lnTo>
                  <a:lnTo>
                    <a:pt x="1106568" y="675832"/>
                  </a:lnTo>
                  <a:lnTo>
                    <a:pt x="1114499" y="693283"/>
                  </a:lnTo>
                  <a:lnTo>
                    <a:pt x="1122113" y="711369"/>
                  </a:lnTo>
                  <a:lnTo>
                    <a:pt x="1129727" y="729772"/>
                  </a:lnTo>
                  <a:lnTo>
                    <a:pt x="1136707" y="748492"/>
                  </a:lnTo>
                  <a:lnTo>
                    <a:pt x="1143686" y="768164"/>
                  </a:lnTo>
                  <a:lnTo>
                    <a:pt x="1150348" y="787519"/>
                  </a:lnTo>
                  <a:lnTo>
                    <a:pt x="1157011" y="807191"/>
                  </a:lnTo>
                  <a:lnTo>
                    <a:pt x="1163038" y="826863"/>
                  </a:lnTo>
                  <a:lnTo>
                    <a:pt x="1169066" y="847170"/>
                  </a:lnTo>
                  <a:lnTo>
                    <a:pt x="1174460" y="867477"/>
                  </a:lnTo>
                  <a:lnTo>
                    <a:pt x="1179853" y="887783"/>
                  </a:lnTo>
                  <a:lnTo>
                    <a:pt x="1184929" y="908407"/>
                  </a:lnTo>
                  <a:lnTo>
                    <a:pt x="1189370" y="929031"/>
                  </a:lnTo>
                  <a:lnTo>
                    <a:pt x="1193177" y="949655"/>
                  </a:lnTo>
                  <a:lnTo>
                    <a:pt x="1196667" y="970279"/>
                  </a:lnTo>
                  <a:lnTo>
                    <a:pt x="1200157" y="990903"/>
                  </a:lnTo>
                  <a:lnTo>
                    <a:pt x="1202695" y="1011845"/>
                  </a:lnTo>
                  <a:lnTo>
                    <a:pt x="1204916" y="1032151"/>
                  </a:lnTo>
                  <a:lnTo>
                    <a:pt x="1206502" y="1052458"/>
                  </a:lnTo>
                  <a:lnTo>
                    <a:pt x="1207454" y="1072447"/>
                  </a:lnTo>
                  <a:lnTo>
                    <a:pt x="1208088" y="1092437"/>
                  </a:lnTo>
                  <a:lnTo>
                    <a:pt x="1207771" y="1112426"/>
                  </a:lnTo>
                  <a:lnTo>
                    <a:pt x="1207136" y="1131781"/>
                  </a:lnTo>
                  <a:lnTo>
                    <a:pt x="1205867" y="1151453"/>
                  </a:lnTo>
                  <a:lnTo>
                    <a:pt x="1203646" y="1170173"/>
                  </a:lnTo>
                  <a:lnTo>
                    <a:pt x="1201108" y="1188893"/>
                  </a:lnTo>
                  <a:lnTo>
                    <a:pt x="1199522" y="1197778"/>
                  </a:lnTo>
                  <a:lnTo>
                    <a:pt x="1197302" y="1206979"/>
                  </a:lnTo>
                  <a:lnTo>
                    <a:pt x="1195398" y="1215863"/>
                  </a:lnTo>
                  <a:lnTo>
                    <a:pt x="1193177" y="1224747"/>
                  </a:lnTo>
                  <a:lnTo>
                    <a:pt x="1190956" y="1233314"/>
                  </a:lnTo>
                  <a:lnTo>
                    <a:pt x="1188418" y="1242199"/>
                  </a:lnTo>
                  <a:lnTo>
                    <a:pt x="1185563" y="1250448"/>
                  </a:lnTo>
                  <a:lnTo>
                    <a:pt x="1182708" y="1259015"/>
                  </a:lnTo>
                  <a:lnTo>
                    <a:pt x="1179218" y="1266947"/>
                  </a:lnTo>
                  <a:lnTo>
                    <a:pt x="1175728" y="1275197"/>
                  </a:lnTo>
                  <a:lnTo>
                    <a:pt x="1172239" y="1283129"/>
                  </a:lnTo>
                  <a:lnTo>
                    <a:pt x="1168749" y="1291062"/>
                  </a:lnTo>
                  <a:lnTo>
                    <a:pt x="1164625" y="1298677"/>
                  </a:lnTo>
                  <a:lnTo>
                    <a:pt x="1160183" y="1305974"/>
                  </a:lnTo>
                  <a:lnTo>
                    <a:pt x="1155742" y="1313589"/>
                  </a:lnTo>
                  <a:lnTo>
                    <a:pt x="1151300" y="1320570"/>
                  </a:lnTo>
                  <a:lnTo>
                    <a:pt x="1146542" y="1327867"/>
                  </a:lnTo>
                  <a:lnTo>
                    <a:pt x="1141148" y="1334531"/>
                  </a:lnTo>
                  <a:lnTo>
                    <a:pt x="1135755" y="1341194"/>
                  </a:lnTo>
                  <a:lnTo>
                    <a:pt x="1130362" y="1347857"/>
                  </a:lnTo>
                  <a:lnTo>
                    <a:pt x="1124334" y="1354203"/>
                  </a:lnTo>
                  <a:lnTo>
                    <a:pt x="1118306" y="1360548"/>
                  </a:lnTo>
                  <a:lnTo>
                    <a:pt x="1112278" y="1366577"/>
                  </a:lnTo>
                  <a:lnTo>
                    <a:pt x="1105299" y="1372288"/>
                  </a:lnTo>
                  <a:lnTo>
                    <a:pt x="1098637" y="1378000"/>
                  </a:lnTo>
                  <a:lnTo>
                    <a:pt x="1091657" y="1383394"/>
                  </a:lnTo>
                  <a:lnTo>
                    <a:pt x="1084360" y="1388470"/>
                  </a:lnTo>
                  <a:lnTo>
                    <a:pt x="1076746" y="1393230"/>
                  </a:lnTo>
                  <a:lnTo>
                    <a:pt x="1068815" y="1398306"/>
                  </a:lnTo>
                  <a:lnTo>
                    <a:pt x="1061201" y="1402748"/>
                  </a:lnTo>
                  <a:lnTo>
                    <a:pt x="1052636" y="1407190"/>
                  </a:lnTo>
                  <a:lnTo>
                    <a:pt x="1044070" y="1411633"/>
                  </a:lnTo>
                  <a:lnTo>
                    <a:pt x="1035187" y="1415440"/>
                  </a:lnTo>
                  <a:lnTo>
                    <a:pt x="1025986" y="1418930"/>
                  </a:lnTo>
                  <a:lnTo>
                    <a:pt x="1016469" y="1422420"/>
                  </a:lnTo>
                  <a:lnTo>
                    <a:pt x="1006634" y="1425593"/>
                  </a:lnTo>
                  <a:lnTo>
                    <a:pt x="996800" y="1428766"/>
                  </a:lnTo>
                  <a:lnTo>
                    <a:pt x="986330" y="1431305"/>
                  </a:lnTo>
                  <a:lnTo>
                    <a:pt x="976178" y="1433843"/>
                  </a:lnTo>
                  <a:lnTo>
                    <a:pt x="965074" y="1436064"/>
                  </a:lnTo>
                  <a:lnTo>
                    <a:pt x="953971" y="1437968"/>
                  </a:lnTo>
                  <a:lnTo>
                    <a:pt x="942550" y="1439554"/>
                  </a:lnTo>
                  <a:lnTo>
                    <a:pt x="930812" y="1440823"/>
                  </a:lnTo>
                  <a:lnTo>
                    <a:pt x="918756" y="1442093"/>
                  </a:lnTo>
                  <a:lnTo>
                    <a:pt x="906383" y="1443044"/>
                  </a:lnTo>
                  <a:lnTo>
                    <a:pt x="893693" y="1443362"/>
                  </a:lnTo>
                  <a:lnTo>
                    <a:pt x="740144" y="1448756"/>
                  </a:lnTo>
                  <a:lnTo>
                    <a:pt x="652583" y="1451611"/>
                  </a:lnTo>
                  <a:lnTo>
                    <a:pt x="613244" y="1452563"/>
                  </a:lnTo>
                  <a:lnTo>
                    <a:pt x="604044" y="1452563"/>
                  </a:lnTo>
                  <a:lnTo>
                    <a:pt x="595161" y="1452563"/>
                  </a:lnTo>
                  <a:lnTo>
                    <a:pt x="555505" y="1451611"/>
                  </a:lnTo>
                  <a:lnTo>
                    <a:pt x="467944" y="1448756"/>
                  </a:lnTo>
                  <a:lnTo>
                    <a:pt x="314395" y="1443362"/>
                  </a:lnTo>
                  <a:lnTo>
                    <a:pt x="302022" y="1443044"/>
                  </a:lnTo>
                  <a:lnTo>
                    <a:pt x="289332" y="1442093"/>
                  </a:lnTo>
                  <a:lnTo>
                    <a:pt x="277276" y="1440823"/>
                  </a:lnTo>
                  <a:lnTo>
                    <a:pt x="265856" y="1439554"/>
                  </a:lnTo>
                  <a:lnTo>
                    <a:pt x="254117" y="1437968"/>
                  </a:lnTo>
                  <a:lnTo>
                    <a:pt x="243014" y="1436064"/>
                  </a:lnTo>
                  <a:lnTo>
                    <a:pt x="232227" y="1433843"/>
                  </a:lnTo>
                  <a:lnTo>
                    <a:pt x="221758" y="1431305"/>
                  </a:lnTo>
                  <a:lnTo>
                    <a:pt x="211288" y="1428766"/>
                  </a:lnTo>
                  <a:lnTo>
                    <a:pt x="201454" y="1425593"/>
                  </a:lnTo>
                  <a:lnTo>
                    <a:pt x="191619" y="1422420"/>
                  </a:lnTo>
                  <a:lnTo>
                    <a:pt x="182419" y="1418930"/>
                  </a:lnTo>
                  <a:lnTo>
                    <a:pt x="172901" y="1415440"/>
                  </a:lnTo>
                  <a:lnTo>
                    <a:pt x="164336" y="1411633"/>
                  </a:lnTo>
                  <a:lnTo>
                    <a:pt x="155452" y="1407190"/>
                  </a:lnTo>
                  <a:lnTo>
                    <a:pt x="147521" y="1402748"/>
                  </a:lnTo>
                  <a:lnTo>
                    <a:pt x="139273" y="1398306"/>
                  </a:lnTo>
                  <a:lnTo>
                    <a:pt x="131342" y="1393230"/>
                  </a:lnTo>
                  <a:lnTo>
                    <a:pt x="123728" y="1388470"/>
                  </a:lnTo>
                  <a:lnTo>
                    <a:pt x="116431" y="1383394"/>
                  </a:lnTo>
                  <a:lnTo>
                    <a:pt x="109768" y="1378000"/>
                  </a:lnTo>
                  <a:lnTo>
                    <a:pt x="102789" y="1372288"/>
                  </a:lnTo>
                  <a:lnTo>
                    <a:pt x="96127" y="1366577"/>
                  </a:lnTo>
                  <a:lnTo>
                    <a:pt x="89782" y="1360548"/>
                  </a:lnTo>
                  <a:lnTo>
                    <a:pt x="83754" y="1354203"/>
                  </a:lnTo>
                  <a:lnTo>
                    <a:pt x="78044" y="1347857"/>
                  </a:lnTo>
                  <a:lnTo>
                    <a:pt x="72333" y="1341194"/>
                  </a:lnTo>
                  <a:lnTo>
                    <a:pt x="66940" y="1334531"/>
                  </a:lnTo>
                  <a:lnTo>
                    <a:pt x="61864" y="1327867"/>
                  </a:lnTo>
                  <a:lnTo>
                    <a:pt x="56788" y="1320570"/>
                  </a:lnTo>
                  <a:lnTo>
                    <a:pt x="52346" y="1313589"/>
                  </a:lnTo>
                  <a:lnTo>
                    <a:pt x="47905" y="1305974"/>
                  </a:lnTo>
                  <a:lnTo>
                    <a:pt x="43780" y="1298677"/>
                  </a:lnTo>
                  <a:lnTo>
                    <a:pt x="39339" y="1291062"/>
                  </a:lnTo>
                  <a:lnTo>
                    <a:pt x="35849" y="1283129"/>
                  </a:lnTo>
                  <a:lnTo>
                    <a:pt x="32360" y="1275197"/>
                  </a:lnTo>
                  <a:lnTo>
                    <a:pt x="28870" y="1266947"/>
                  </a:lnTo>
                  <a:lnTo>
                    <a:pt x="25697" y="1259015"/>
                  </a:lnTo>
                  <a:lnTo>
                    <a:pt x="22525" y="1250448"/>
                  </a:lnTo>
                  <a:lnTo>
                    <a:pt x="19670" y="1242199"/>
                  </a:lnTo>
                  <a:lnTo>
                    <a:pt x="17132" y="1233314"/>
                  </a:lnTo>
                  <a:lnTo>
                    <a:pt x="14911" y="1224747"/>
                  </a:lnTo>
                  <a:lnTo>
                    <a:pt x="12690" y="1215863"/>
                  </a:lnTo>
                  <a:lnTo>
                    <a:pt x="10786" y="1206979"/>
                  </a:lnTo>
                  <a:lnTo>
                    <a:pt x="8883" y="1197778"/>
                  </a:lnTo>
                  <a:lnTo>
                    <a:pt x="7297" y="1188893"/>
                  </a:lnTo>
                  <a:lnTo>
                    <a:pt x="4442" y="1170173"/>
                  </a:lnTo>
                  <a:lnTo>
                    <a:pt x="2221" y="1151453"/>
                  </a:lnTo>
                  <a:lnTo>
                    <a:pt x="952" y="1131781"/>
                  </a:lnTo>
                  <a:lnTo>
                    <a:pt x="317" y="1112426"/>
                  </a:lnTo>
                  <a:lnTo>
                    <a:pt x="0" y="1092437"/>
                  </a:lnTo>
                  <a:lnTo>
                    <a:pt x="634" y="1072447"/>
                  </a:lnTo>
                  <a:lnTo>
                    <a:pt x="1586" y="1052458"/>
                  </a:lnTo>
                  <a:lnTo>
                    <a:pt x="3172" y="1032151"/>
                  </a:lnTo>
                  <a:lnTo>
                    <a:pt x="5393" y="1011845"/>
                  </a:lnTo>
                  <a:lnTo>
                    <a:pt x="8248" y="990903"/>
                  </a:lnTo>
                  <a:lnTo>
                    <a:pt x="11421" y="970279"/>
                  </a:lnTo>
                  <a:lnTo>
                    <a:pt x="14911" y="949655"/>
                  </a:lnTo>
                  <a:lnTo>
                    <a:pt x="19035" y="929031"/>
                  </a:lnTo>
                  <a:lnTo>
                    <a:pt x="23476" y="908407"/>
                  </a:lnTo>
                  <a:lnTo>
                    <a:pt x="28235" y="887783"/>
                  </a:lnTo>
                  <a:lnTo>
                    <a:pt x="33628" y="867477"/>
                  </a:lnTo>
                  <a:lnTo>
                    <a:pt x="39022" y="847170"/>
                  </a:lnTo>
                  <a:lnTo>
                    <a:pt x="45050" y="826863"/>
                  </a:lnTo>
                  <a:lnTo>
                    <a:pt x="51077" y="807191"/>
                  </a:lnTo>
                  <a:lnTo>
                    <a:pt x="58057" y="787519"/>
                  </a:lnTo>
                  <a:lnTo>
                    <a:pt x="64402" y="768164"/>
                  </a:lnTo>
                  <a:lnTo>
                    <a:pt x="71381" y="748492"/>
                  </a:lnTo>
                  <a:lnTo>
                    <a:pt x="78678" y="729772"/>
                  </a:lnTo>
                  <a:lnTo>
                    <a:pt x="85975" y="711369"/>
                  </a:lnTo>
                  <a:lnTo>
                    <a:pt x="93906" y="693283"/>
                  </a:lnTo>
                  <a:lnTo>
                    <a:pt x="101520" y="675832"/>
                  </a:lnTo>
                  <a:lnTo>
                    <a:pt x="109134" y="658698"/>
                  </a:lnTo>
                  <a:lnTo>
                    <a:pt x="117065" y="641882"/>
                  </a:lnTo>
                  <a:lnTo>
                    <a:pt x="124996" y="626017"/>
                  </a:lnTo>
                  <a:lnTo>
                    <a:pt x="133245" y="610153"/>
                  </a:lnTo>
                  <a:lnTo>
                    <a:pt x="141176" y="595557"/>
                  </a:lnTo>
                  <a:lnTo>
                    <a:pt x="149425" y="581279"/>
                  </a:lnTo>
                  <a:lnTo>
                    <a:pt x="157356" y="567318"/>
                  </a:lnTo>
                  <a:lnTo>
                    <a:pt x="165604" y="554309"/>
                  </a:lnTo>
                  <a:lnTo>
                    <a:pt x="173536" y="542252"/>
                  </a:lnTo>
                  <a:lnTo>
                    <a:pt x="181467" y="530830"/>
                  </a:lnTo>
                  <a:lnTo>
                    <a:pt x="189081" y="519725"/>
                  </a:lnTo>
                  <a:lnTo>
                    <a:pt x="197012" y="510206"/>
                  </a:lnTo>
                  <a:lnTo>
                    <a:pt x="204309" y="501004"/>
                  </a:lnTo>
                  <a:lnTo>
                    <a:pt x="211606" y="493072"/>
                  </a:lnTo>
                  <a:lnTo>
                    <a:pt x="218902" y="485457"/>
                  </a:lnTo>
                  <a:lnTo>
                    <a:pt x="225248" y="479428"/>
                  </a:lnTo>
                  <a:lnTo>
                    <a:pt x="232862" y="473083"/>
                  </a:lnTo>
                  <a:lnTo>
                    <a:pt x="248407" y="460074"/>
                  </a:lnTo>
                  <a:lnTo>
                    <a:pt x="265538" y="446430"/>
                  </a:lnTo>
                  <a:lnTo>
                    <a:pt x="283622" y="432469"/>
                  </a:lnTo>
                  <a:lnTo>
                    <a:pt x="322009" y="404548"/>
                  </a:lnTo>
                  <a:lnTo>
                    <a:pt x="360396" y="375991"/>
                  </a:lnTo>
                  <a:lnTo>
                    <a:pt x="379114" y="362030"/>
                  </a:lnTo>
                  <a:lnTo>
                    <a:pt x="396562" y="348387"/>
                  </a:lnTo>
                  <a:lnTo>
                    <a:pt x="412742" y="335060"/>
                  </a:lnTo>
                  <a:lnTo>
                    <a:pt x="420039" y="328397"/>
                  </a:lnTo>
                  <a:lnTo>
                    <a:pt x="427018" y="322369"/>
                  </a:lnTo>
                  <a:lnTo>
                    <a:pt x="433364" y="316340"/>
                  </a:lnTo>
                  <a:lnTo>
                    <a:pt x="439391" y="309994"/>
                  </a:lnTo>
                  <a:lnTo>
                    <a:pt x="444784" y="304283"/>
                  </a:lnTo>
                  <a:lnTo>
                    <a:pt x="449226" y="298572"/>
                  </a:lnTo>
                  <a:lnTo>
                    <a:pt x="453033" y="293178"/>
                  </a:lnTo>
                  <a:lnTo>
                    <a:pt x="456523" y="287784"/>
                  </a:lnTo>
                  <a:lnTo>
                    <a:pt x="459061" y="283024"/>
                  </a:lnTo>
                  <a:lnTo>
                    <a:pt x="460647" y="277948"/>
                  </a:lnTo>
                  <a:lnTo>
                    <a:pt x="461282" y="274775"/>
                  </a:lnTo>
                  <a:lnTo>
                    <a:pt x="461916" y="271919"/>
                  </a:lnTo>
                  <a:lnTo>
                    <a:pt x="456840" y="270967"/>
                  </a:lnTo>
                  <a:lnTo>
                    <a:pt x="452081" y="269698"/>
                  </a:lnTo>
                  <a:lnTo>
                    <a:pt x="448274" y="267794"/>
                  </a:lnTo>
                  <a:lnTo>
                    <a:pt x="444784" y="265256"/>
                  </a:lnTo>
                  <a:lnTo>
                    <a:pt x="441929" y="262083"/>
                  </a:lnTo>
                  <a:lnTo>
                    <a:pt x="440660" y="260497"/>
                  </a:lnTo>
                  <a:lnTo>
                    <a:pt x="439708" y="258910"/>
                  </a:lnTo>
                  <a:lnTo>
                    <a:pt x="438757" y="257324"/>
                  </a:lnTo>
                  <a:lnTo>
                    <a:pt x="438440" y="255420"/>
                  </a:lnTo>
                  <a:lnTo>
                    <a:pt x="438122" y="253834"/>
                  </a:lnTo>
                  <a:lnTo>
                    <a:pt x="437488" y="251930"/>
                  </a:lnTo>
                  <a:lnTo>
                    <a:pt x="438122" y="250026"/>
                  </a:lnTo>
                  <a:lnTo>
                    <a:pt x="438440" y="248122"/>
                  </a:lnTo>
                  <a:lnTo>
                    <a:pt x="438757" y="246536"/>
                  </a:lnTo>
                  <a:lnTo>
                    <a:pt x="439708" y="244315"/>
                  </a:lnTo>
                  <a:lnTo>
                    <a:pt x="440660" y="242728"/>
                  </a:lnTo>
                  <a:lnTo>
                    <a:pt x="441929" y="241142"/>
                  </a:lnTo>
                  <a:lnTo>
                    <a:pt x="444784" y="238286"/>
                  </a:lnTo>
                  <a:lnTo>
                    <a:pt x="448274" y="236065"/>
                  </a:lnTo>
                  <a:lnTo>
                    <a:pt x="452081" y="234161"/>
                  </a:lnTo>
                  <a:lnTo>
                    <a:pt x="456840" y="232575"/>
                  </a:lnTo>
                  <a:lnTo>
                    <a:pt x="461916" y="231940"/>
                  </a:lnTo>
                  <a:lnTo>
                    <a:pt x="460647" y="227498"/>
                  </a:lnTo>
                  <a:lnTo>
                    <a:pt x="459378" y="223374"/>
                  </a:lnTo>
                  <a:lnTo>
                    <a:pt x="457792" y="219249"/>
                  </a:lnTo>
                  <a:lnTo>
                    <a:pt x="456206" y="215124"/>
                  </a:lnTo>
                  <a:lnTo>
                    <a:pt x="451764" y="206874"/>
                  </a:lnTo>
                  <a:lnTo>
                    <a:pt x="447005" y="198307"/>
                  </a:lnTo>
                  <a:lnTo>
                    <a:pt x="441295" y="189423"/>
                  </a:lnTo>
                  <a:lnTo>
                    <a:pt x="434632" y="180222"/>
                  </a:lnTo>
                  <a:lnTo>
                    <a:pt x="420039" y="159598"/>
                  </a:lnTo>
                  <a:lnTo>
                    <a:pt x="412108" y="147541"/>
                  </a:lnTo>
                  <a:lnTo>
                    <a:pt x="403542" y="134532"/>
                  </a:lnTo>
                  <a:lnTo>
                    <a:pt x="394024" y="120254"/>
                  </a:lnTo>
                  <a:lnTo>
                    <a:pt x="384190" y="104706"/>
                  </a:lnTo>
                  <a:lnTo>
                    <a:pt x="374355" y="87573"/>
                  </a:lnTo>
                  <a:lnTo>
                    <a:pt x="363886" y="68535"/>
                  </a:lnTo>
                  <a:lnTo>
                    <a:pt x="353099" y="47911"/>
                  </a:lnTo>
                  <a:lnTo>
                    <a:pt x="341996" y="25066"/>
                  </a:lnTo>
                  <a:lnTo>
                    <a:pt x="352782" y="20307"/>
                  </a:lnTo>
                  <a:lnTo>
                    <a:pt x="362617" y="15865"/>
                  </a:lnTo>
                  <a:lnTo>
                    <a:pt x="372134" y="13009"/>
                  </a:lnTo>
                  <a:lnTo>
                    <a:pt x="380700" y="11105"/>
                  </a:lnTo>
                  <a:lnTo>
                    <a:pt x="388948" y="9836"/>
                  </a:lnTo>
                  <a:lnTo>
                    <a:pt x="396562" y="9519"/>
                  </a:lnTo>
                  <a:lnTo>
                    <a:pt x="403859" y="9519"/>
                  </a:lnTo>
                  <a:lnTo>
                    <a:pt x="410522" y="10471"/>
                  </a:lnTo>
                  <a:lnTo>
                    <a:pt x="416549" y="12057"/>
                  </a:lnTo>
                  <a:lnTo>
                    <a:pt x="422894" y="14278"/>
                  </a:lnTo>
                  <a:lnTo>
                    <a:pt x="428288" y="16816"/>
                  </a:lnTo>
                  <a:lnTo>
                    <a:pt x="433681" y="19989"/>
                  </a:lnTo>
                  <a:lnTo>
                    <a:pt x="439074" y="23162"/>
                  </a:lnTo>
                  <a:lnTo>
                    <a:pt x="443833" y="26970"/>
                  </a:lnTo>
                  <a:lnTo>
                    <a:pt x="448592" y="30777"/>
                  </a:lnTo>
                  <a:lnTo>
                    <a:pt x="453033" y="34585"/>
                  </a:lnTo>
                  <a:lnTo>
                    <a:pt x="462550" y="43152"/>
                  </a:lnTo>
                  <a:lnTo>
                    <a:pt x="471434" y="51401"/>
                  </a:lnTo>
                  <a:lnTo>
                    <a:pt x="476510" y="55843"/>
                  </a:lnTo>
                  <a:lnTo>
                    <a:pt x="481268" y="59651"/>
                  </a:lnTo>
                  <a:lnTo>
                    <a:pt x="486027" y="63141"/>
                  </a:lnTo>
                  <a:lnTo>
                    <a:pt x="491738" y="66314"/>
                  </a:lnTo>
                  <a:lnTo>
                    <a:pt x="497131" y="69170"/>
                  </a:lnTo>
                  <a:lnTo>
                    <a:pt x="502841" y="72025"/>
                  </a:lnTo>
                  <a:lnTo>
                    <a:pt x="509186" y="73929"/>
                  </a:lnTo>
                  <a:lnTo>
                    <a:pt x="515531" y="75198"/>
                  </a:lnTo>
                  <a:lnTo>
                    <a:pt x="522194" y="76150"/>
                  </a:lnTo>
                  <a:lnTo>
                    <a:pt x="529808" y="76150"/>
                  </a:lnTo>
                  <a:lnTo>
                    <a:pt x="537739" y="75515"/>
                  </a:lnTo>
                  <a:lnTo>
                    <a:pt x="546304" y="74246"/>
                  </a:lnTo>
                  <a:lnTo>
                    <a:pt x="557408" y="68218"/>
                  </a:lnTo>
                  <a:lnTo>
                    <a:pt x="568195" y="62824"/>
                  </a:lnTo>
                  <a:lnTo>
                    <a:pt x="587864" y="51719"/>
                  </a:lnTo>
                  <a:lnTo>
                    <a:pt x="605313" y="41882"/>
                  </a:lnTo>
                  <a:lnTo>
                    <a:pt x="620858" y="32681"/>
                  </a:lnTo>
                  <a:lnTo>
                    <a:pt x="635452" y="24749"/>
                  </a:lnTo>
                  <a:lnTo>
                    <a:pt x="648776" y="17134"/>
                  </a:lnTo>
                  <a:lnTo>
                    <a:pt x="655438" y="13961"/>
                  </a:lnTo>
                  <a:lnTo>
                    <a:pt x="661784" y="11422"/>
                  </a:lnTo>
                  <a:lnTo>
                    <a:pt x="668446" y="8884"/>
                  </a:lnTo>
                  <a:lnTo>
                    <a:pt x="675108" y="6663"/>
                  </a:lnTo>
                  <a:lnTo>
                    <a:pt x="682088" y="4759"/>
                  </a:lnTo>
                  <a:lnTo>
                    <a:pt x="688750" y="3173"/>
                  </a:lnTo>
                  <a:lnTo>
                    <a:pt x="695729" y="1586"/>
                  </a:lnTo>
                  <a:lnTo>
                    <a:pt x="703343" y="635"/>
                  </a:lnTo>
                  <a:lnTo>
                    <a:pt x="710957" y="317"/>
                  </a:lnTo>
                  <a:close/>
                </a:path>
              </a:pathLst>
            </a:custGeom>
            <a:solidFill>
              <a:schemeClr val="bg1"/>
            </a:solidFill>
            <a:ln w="12700" cap="flat" cmpd="sng" algn="ctr">
              <a:noFill/>
              <a:prstDash val="solid"/>
              <a:miter lim="800000"/>
            </a:ln>
            <a:effec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defTabSz="913765" eaLnBrk="1" fontAlgn="auto" hangingPunct="1">
                <a:spcBef>
                  <a:spcPts val="0"/>
                </a:spcBef>
                <a:spcAft>
                  <a:spcPts val="0"/>
                </a:spcAft>
                <a:defRPr/>
              </a:pPr>
              <a:endParaRPr lang="zh-CN" altLang="en-US" sz="1200">
                <a:solidFill>
                  <a:schemeClr val="accent1"/>
                </a:solidFill>
                <a:latin typeface="FZHei-B01S" panose="02010601030101010101" pitchFamily="2" charset="-122"/>
                <a:ea typeface="FZHei-B01S" panose="02010601030101010101" pitchFamily="2" charset="-122"/>
                <a:cs typeface="+mn-ea"/>
                <a:sym typeface="FZHei-B01S" panose="02010601030101010101" pitchFamily="2" charset="-122"/>
              </a:endParaRPr>
            </a:p>
          </p:txBody>
        </p:sp>
        <p:sp>
          <p:nvSpPr>
            <p:cNvPr id="22" name="KSO_Shape"/>
            <p:cNvSpPr/>
            <p:nvPr/>
          </p:nvSpPr>
          <p:spPr bwMode="auto">
            <a:xfrm>
              <a:off x="4224895" y="3248024"/>
              <a:ext cx="554292" cy="819151"/>
            </a:xfrm>
            <a:custGeom>
              <a:avLst/>
              <a:gdLst/>
              <a:ahLst/>
              <a:cxnLst/>
              <a:rect l="0" t="0" r="r" b="b"/>
              <a:pathLst>
                <a:path w="760413" h="1123951">
                  <a:moveTo>
                    <a:pt x="556062" y="689979"/>
                  </a:moveTo>
                  <a:lnTo>
                    <a:pt x="552429" y="690206"/>
                  </a:lnTo>
                  <a:lnTo>
                    <a:pt x="549250" y="690432"/>
                  </a:lnTo>
                  <a:lnTo>
                    <a:pt x="546299" y="690886"/>
                  </a:lnTo>
                  <a:lnTo>
                    <a:pt x="543120" y="691339"/>
                  </a:lnTo>
                  <a:lnTo>
                    <a:pt x="539941" y="692020"/>
                  </a:lnTo>
                  <a:lnTo>
                    <a:pt x="536989" y="692927"/>
                  </a:lnTo>
                  <a:lnTo>
                    <a:pt x="534038" y="694060"/>
                  </a:lnTo>
                  <a:lnTo>
                    <a:pt x="531086" y="694967"/>
                  </a:lnTo>
                  <a:lnTo>
                    <a:pt x="528361" y="696328"/>
                  </a:lnTo>
                  <a:lnTo>
                    <a:pt x="525637" y="697688"/>
                  </a:lnTo>
                  <a:lnTo>
                    <a:pt x="520414" y="701089"/>
                  </a:lnTo>
                  <a:lnTo>
                    <a:pt x="515419" y="704717"/>
                  </a:lnTo>
                  <a:lnTo>
                    <a:pt x="510878" y="708798"/>
                  </a:lnTo>
                  <a:lnTo>
                    <a:pt x="506791" y="713106"/>
                  </a:lnTo>
                  <a:lnTo>
                    <a:pt x="503158" y="718094"/>
                  </a:lnTo>
                  <a:lnTo>
                    <a:pt x="499752" y="723536"/>
                  </a:lnTo>
                  <a:lnTo>
                    <a:pt x="498617" y="726257"/>
                  </a:lnTo>
                  <a:lnTo>
                    <a:pt x="497027" y="728978"/>
                  </a:lnTo>
                  <a:lnTo>
                    <a:pt x="496119" y="731925"/>
                  </a:lnTo>
                  <a:lnTo>
                    <a:pt x="495211" y="734873"/>
                  </a:lnTo>
                  <a:lnTo>
                    <a:pt x="494076" y="737820"/>
                  </a:lnTo>
                  <a:lnTo>
                    <a:pt x="493622" y="740768"/>
                  </a:lnTo>
                  <a:lnTo>
                    <a:pt x="492940" y="744169"/>
                  </a:lnTo>
                  <a:lnTo>
                    <a:pt x="492713" y="747116"/>
                  </a:lnTo>
                  <a:lnTo>
                    <a:pt x="492259" y="750291"/>
                  </a:lnTo>
                  <a:lnTo>
                    <a:pt x="492032" y="753918"/>
                  </a:lnTo>
                  <a:lnTo>
                    <a:pt x="492259" y="757093"/>
                  </a:lnTo>
                  <a:lnTo>
                    <a:pt x="492713" y="760267"/>
                  </a:lnTo>
                  <a:lnTo>
                    <a:pt x="492940" y="763215"/>
                  </a:lnTo>
                  <a:lnTo>
                    <a:pt x="493622" y="766616"/>
                  </a:lnTo>
                  <a:lnTo>
                    <a:pt x="494076" y="769563"/>
                  </a:lnTo>
                  <a:lnTo>
                    <a:pt x="495211" y="772511"/>
                  </a:lnTo>
                  <a:lnTo>
                    <a:pt x="496119" y="775458"/>
                  </a:lnTo>
                  <a:lnTo>
                    <a:pt x="497027" y="778406"/>
                  </a:lnTo>
                  <a:lnTo>
                    <a:pt x="498617" y="781353"/>
                  </a:lnTo>
                  <a:lnTo>
                    <a:pt x="499752" y="784074"/>
                  </a:lnTo>
                  <a:lnTo>
                    <a:pt x="503158" y="789289"/>
                  </a:lnTo>
                  <a:lnTo>
                    <a:pt x="506791" y="794277"/>
                  </a:lnTo>
                  <a:lnTo>
                    <a:pt x="510878" y="798585"/>
                  </a:lnTo>
                  <a:lnTo>
                    <a:pt x="515419" y="802667"/>
                  </a:lnTo>
                  <a:lnTo>
                    <a:pt x="520414" y="806521"/>
                  </a:lnTo>
                  <a:lnTo>
                    <a:pt x="525637" y="809695"/>
                  </a:lnTo>
                  <a:lnTo>
                    <a:pt x="528361" y="810829"/>
                  </a:lnTo>
                  <a:lnTo>
                    <a:pt x="531086" y="812416"/>
                  </a:lnTo>
                  <a:lnTo>
                    <a:pt x="534038" y="813323"/>
                  </a:lnTo>
                  <a:lnTo>
                    <a:pt x="536989" y="814457"/>
                  </a:lnTo>
                  <a:lnTo>
                    <a:pt x="539941" y="815364"/>
                  </a:lnTo>
                  <a:lnTo>
                    <a:pt x="543120" y="816044"/>
                  </a:lnTo>
                  <a:lnTo>
                    <a:pt x="546299" y="816724"/>
                  </a:lnTo>
                  <a:lnTo>
                    <a:pt x="549250" y="816951"/>
                  </a:lnTo>
                  <a:lnTo>
                    <a:pt x="552429" y="817178"/>
                  </a:lnTo>
                  <a:lnTo>
                    <a:pt x="556062" y="817404"/>
                  </a:lnTo>
                  <a:lnTo>
                    <a:pt x="559241" y="817178"/>
                  </a:lnTo>
                  <a:lnTo>
                    <a:pt x="562420" y="816951"/>
                  </a:lnTo>
                  <a:lnTo>
                    <a:pt x="565371" y="816724"/>
                  </a:lnTo>
                  <a:lnTo>
                    <a:pt x="568777" y="816044"/>
                  </a:lnTo>
                  <a:lnTo>
                    <a:pt x="571729" y="815364"/>
                  </a:lnTo>
                  <a:lnTo>
                    <a:pt x="574681" y="814457"/>
                  </a:lnTo>
                  <a:lnTo>
                    <a:pt x="577633" y="813323"/>
                  </a:lnTo>
                  <a:lnTo>
                    <a:pt x="580811" y="812416"/>
                  </a:lnTo>
                  <a:lnTo>
                    <a:pt x="583536" y="811056"/>
                  </a:lnTo>
                  <a:lnTo>
                    <a:pt x="586261" y="809695"/>
                  </a:lnTo>
                  <a:lnTo>
                    <a:pt x="591483" y="806521"/>
                  </a:lnTo>
                  <a:lnTo>
                    <a:pt x="596478" y="802667"/>
                  </a:lnTo>
                  <a:lnTo>
                    <a:pt x="601019" y="798585"/>
                  </a:lnTo>
                  <a:lnTo>
                    <a:pt x="604879" y="794277"/>
                  </a:lnTo>
                  <a:lnTo>
                    <a:pt x="608739" y="789289"/>
                  </a:lnTo>
                  <a:lnTo>
                    <a:pt x="611918" y="784074"/>
                  </a:lnTo>
                  <a:lnTo>
                    <a:pt x="613280" y="781353"/>
                  </a:lnTo>
                  <a:lnTo>
                    <a:pt x="614643" y="778406"/>
                  </a:lnTo>
                  <a:lnTo>
                    <a:pt x="615551" y="775458"/>
                  </a:lnTo>
                  <a:lnTo>
                    <a:pt x="616686" y="772511"/>
                  </a:lnTo>
                  <a:lnTo>
                    <a:pt x="617595" y="769563"/>
                  </a:lnTo>
                  <a:lnTo>
                    <a:pt x="618276" y="766616"/>
                  </a:lnTo>
                  <a:lnTo>
                    <a:pt x="618957" y="763215"/>
                  </a:lnTo>
                  <a:lnTo>
                    <a:pt x="619184" y="760267"/>
                  </a:lnTo>
                  <a:lnTo>
                    <a:pt x="619411" y="757093"/>
                  </a:lnTo>
                  <a:lnTo>
                    <a:pt x="619638" y="753918"/>
                  </a:lnTo>
                  <a:lnTo>
                    <a:pt x="619411" y="750291"/>
                  </a:lnTo>
                  <a:lnTo>
                    <a:pt x="619184" y="747116"/>
                  </a:lnTo>
                  <a:lnTo>
                    <a:pt x="618957" y="744169"/>
                  </a:lnTo>
                  <a:lnTo>
                    <a:pt x="618276" y="740768"/>
                  </a:lnTo>
                  <a:lnTo>
                    <a:pt x="617595" y="737820"/>
                  </a:lnTo>
                  <a:lnTo>
                    <a:pt x="616686" y="734873"/>
                  </a:lnTo>
                  <a:lnTo>
                    <a:pt x="615551" y="731925"/>
                  </a:lnTo>
                  <a:lnTo>
                    <a:pt x="614643" y="728978"/>
                  </a:lnTo>
                  <a:lnTo>
                    <a:pt x="613280" y="726257"/>
                  </a:lnTo>
                  <a:lnTo>
                    <a:pt x="611918" y="723536"/>
                  </a:lnTo>
                  <a:lnTo>
                    <a:pt x="608739" y="718094"/>
                  </a:lnTo>
                  <a:lnTo>
                    <a:pt x="604879" y="713106"/>
                  </a:lnTo>
                  <a:lnTo>
                    <a:pt x="601019" y="708798"/>
                  </a:lnTo>
                  <a:lnTo>
                    <a:pt x="596478" y="704717"/>
                  </a:lnTo>
                  <a:lnTo>
                    <a:pt x="591483" y="701089"/>
                  </a:lnTo>
                  <a:lnTo>
                    <a:pt x="586261" y="697688"/>
                  </a:lnTo>
                  <a:lnTo>
                    <a:pt x="583536" y="696328"/>
                  </a:lnTo>
                  <a:lnTo>
                    <a:pt x="580811" y="694967"/>
                  </a:lnTo>
                  <a:lnTo>
                    <a:pt x="577633" y="694060"/>
                  </a:lnTo>
                  <a:lnTo>
                    <a:pt x="574681" y="692927"/>
                  </a:lnTo>
                  <a:lnTo>
                    <a:pt x="571729" y="692020"/>
                  </a:lnTo>
                  <a:lnTo>
                    <a:pt x="568777" y="691339"/>
                  </a:lnTo>
                  <a:lnTo>
                    <a:pt x="565371" y="690886"/>
                  </a:lnTo>
                  <a:lnTo>
                    <a:pt x="562420" y="690432"/>
                  </a:lnTo>
                  <a:lnTo>
                    <a:pt x="559241" y="690206"/>
                  </a:lnTo>
                  <a:lnTo>
                    <a:pt x="556062" y="689979"/>
                  </a:lnTo>
                  <a:close/>
                  <a:moveTo>
                    <a:pt x="199810" y="689979"/>
                  </a:moveTo>
                  <a:lnTo>
                    <a:pt x="196631" y="690206"/>
                  </a:lnTo>
                  <a:lnTo>
                    <a:pt x="193453" y="690886"/>
                  </a:lnTo>
                  <a:lnTo>
                    <a:pt x="190047" y="691339"/>
                  </a:lnTo>
                  <a:lnTo>
                    <a:pt x="187095" y="692020"/>
                  </a:lnTo>
                  <a:lnTo>
                    <a:pt x="184143" y="692927"/>
                  </a:lnTo>
                  <a:lnTo>
                    <a:pt x="181192" y="694060"/>
                  </a:lnTo>
                  <a:lnTo>
                    <a:pt x="178240" y="694967"/>
                  </a:lnTo>
                  <a:lnTo>
                    <a:pt x="175515" y="696328"/>
                  </a:lnTo>
                  <a:lnTo>
                    <a:pt x="172563" y="697688"/>
                  </a:lnTo>
                  <a:lnTo>
                    <a:pt x="167341" y="701089"/>
                  </a:lnTo>
                  <a:lnTo>
                    <a:pt x="162573" y="704490"/>
                  </a:lnTo>
                  <a:lnTo>
                    <a:pt x="158032" y="708798"/>
                  </a:lnTo>
                  <a:lnTo>
                    <a:pt x="153945" y="713106"/>
                  </a:lnTo>
                  <a:lnTo>
                    <a:pt x="150085" y="718094"/>
                  </a:lnTo>
                  <a:lnTo>
                    <a:pt x="146906" y="723536"/>
                  </a:lnTo>
                  <a:lnTo>
                    <a:pt x="145771" y="726257"/>
                  </a:lnTo>
                  <a:lnTo>
                    <a:pt x="144408" y="728978"/>
                  </a:lnTo>
                  <a:lnTo>
                    <a:pt x="143273" y="731925"/>
                  </a:lnTo>
                  <a:lnTo>
                    <a:pt x="142138" y="734646"/>
                  </a:lnTo>
                  <a:lnTo>
                    <a:pt x="141457" y="737820"/>
                  </a:lnTo>
                  <a:lnTo>
                    <a:pt x="140775" y="740768"/>
                  </a:lnTo>
                  <a:lnTo>
                    <a:pt x="140321" y="743942"/>
                  </a:lnTo>
                  <a:lnTo>
                    <a:pt x="139640" y="747116"/>
                  </a:lnTo>
                  <a:lnTo>
                    <a:pt x="139413" y="750291"/>
                  </a:lnTo>
                  <a:lnTo>
                    <a:pt x="139413" y="753692"/>
                  </a:lnTo>
                  <a:lnTo>
                    <a:pt x="139413" y="756866"/>
                  </a:lnTo>
                  <a:lnTo>
                    <a:pt x="139640" y="760040"/>
                  </a:lnTo>
                  <a:lnTo>
                    <a:pt x="140321" y="763215"/>
                  </a:lnTo>
                  <a:lnTo>
                    <a:pt x="140775" y="766616"/>
                  </a:lnTo>
                  <a:lnTo>
                    <a:pt x="141457" y="769563"/>
                  </a:lnTo>
                  <a:lnTo>
                    <a:pt x="142138" y="772511"/>
                  </a:lnTo>
                  <a:lnTo>
                    <a:pt x="143273" y="775458"/>
                  </a:lnTo>
                  <a:lnTo>
                    <a:pt x="144408" y="778406"/>
                  </a:lnTo>
                  <a:lnTo>
                    <a:pt x="145771" y="781353"/>
                  </a:lnTo>
                  <a:lnTo>
                    <a:pt x="146906" y="784074"/>
                  </a:lnTo>
                  <a:lnTo>
                    <a:pt x="150085" y="789289"/>
                  </a:lnTo>
                  <a:lnTo>
                    <a:pt x="153945" y="794277"/>
                  </a:lnTo>
                  <a:lnTo>
                    <a:pt x="158032" y="798585"/>
                  </a:lnTo>
                  <a:lnTo>
                    <a:pt x="162573" y="802667"/>
                  </a:lnTo>
                  <a:lnTo>
                    <a:pt x="167341" y="806521"/>
                  </a:lnTo>
                  <a:lnTo>
                    <a:pt x="172563" y="809695"/>
                  </a:lnTo>
                  <a:lnTo>
                    <a:pt x="175515" y="810829"/>
                  </a:lnTo>
                  <a:lnTo>
                    <a:pt x="178240" y="812190"/>
                  </a:lnTo>
                  <a:lnTo>
                    <a:pt x="181192" y="813323"/>
                  </a:lnTo>
                  <a:lnTo>
                    <a:pt x="184143" y="814457"/>
                  </a:lnTo>
                  <a:lnTo>
                    <a:pt x="187095" y="815137"/>
                  </a:lnTo>
                  <a:lnTo>
                    <a:pt x="190047" y="815817"/>
                  </a:lnTo>
                  <a:lnTo>
                    <a:pt x="193453" y="816724"/>
                  </a:lnTo>
                  <a:lnTo>
                    <a:pt x="196631" y="816951"/>
                  </a:lnTo>
                  <a:lnTo>
                    <a:pt x="199810" y="817178"/>
                  </a:lnTo>
                  <a:lnTo>
                    <a:pt x="203216" y="817178"/>
                  </a:lnTo>
                  <a:lnTo>
                    <a:pt x="206395" y="817178"/>
                  </a:lnTo>
                  <a:lnTo>
                    <a:pt x="209574" y="816951"/>
                  </a:lnTo>
                  <a:lnTo>
                    <a:pt x="212752" y="816724"/>
                  </a:lnTo>
                  <a:lnTo>
                    <a:pt x="215931" y="815817"/>
                  </a:lnTo>
                  <a:lnTo>
                    <a:pt x="219110" y="815137"/>
                  </a:lnTo>
                  <a:lnTo>
                    <a:pt x="222062" y="814457"/>
                  </a:lnTo>
                  <a:lnTo>
                    <a:pt x="225013" y="813323"/>
                  </a:lnTo>
                  <a:lnTo>
                    <a:pt x="227738" y="812190"/>
                  </a:lnTo>
                  <a:lnTo>
                    <a:pt x="230463" y="810829"/>
                  </a:lnTo>
                  <a:lnTo>
                    <a:pt x="233415" y="809695"/>
                  </a:lnTo>
                  <a:lnTo>
                    <a:pt x="238637" y="806521"/>
                  </a:lnTo>
                  <a:lnTo>
                    <a:pt x="243632" y="802667"/>
                  </a:lnTo>
                  <a:lnTo>
                    <a:pt x="247946" y="798585"/>
                  </a:lnTo>
                  <a:lnTo>
                    <a:pt x="252260" y="794277"/>
                  </a:lnTo>
                  <a:lnTo>
                    <a:pt x="255666" y="789289"/>
                  </a:lnTo>
                  <a:lnTo>
                    <a:pt x="259072" y="784074"/>
                  </a:lnTo>
                  <a:lnTo>
                    <a:pt x="260434" y="781353"/>
                  </a:lnTo>
                  <a:lnTo>
                    <a:pt x="261797" y="778406"/>
                  </a:lnTo>
                  <a:lnTo>
                    <a:pt x="262932" y="775458"/>
                  </a:lnTo>
                  <a:lnTo>
                    <a:pt x="264067" y="772511"/>
                  </a:lnTo>
                  <a:lnTo>
                    <a:pt x="264748" y="769563"/>
                  </a:lnTo>
                  <a:lnTo>
                    <a:pt x="265430" y="766616"/>
                  </a:lnTo>
                  <a:lnTo>
                    <a:pt x="265884" y="763215"/>
                  </a:lnTo>
                  <a:lnTo>
                    <a:pt x="266565" y="760040"/>
                  </a:lnTo>
                  <a:lnTo>
                    <a:pt x="266792" y="756866"/>
                  </a:lnTo>
                  <a:lnTo>
                    <a:pt x="266792" y="753692"/>
                  </a:lnTo>
                  <a:lnTo>
                    <a:pt x="266792" y="750291"/>
                  </a:lnTo>
                  <a:lnTo>
                    <a:pt x="266565" y="747116"/>
                  </a:lnTo>
                  <a:lnTo>
                    <a:pt x="265884" y="743942"/>
                  </a:lnTo>
                  <a:lnTo>
                    <a:pt x="265430" y="740768"/>
                  </a:lnTo>
                  <a:lnTo>
                    <a:pt x="264748" y="737820"/>
                  </a:lnTo>
                  <a:lnTo>
                    <a:pt x="264067" y="734646"/>
                  </a:lnTo>
                  <a:lnTo>
                    <a:pt x="262932" y="731925"/>
                  </a:lnTo>
                  <a:lnTo>
                    <a:pt x="261797" y="728978"/>
                  </a:lnTo>
                  <a:lnTo>
                    <a:pt x="260434" y="726257"/>
                  </a:lnTo>
                  <a:lnTo>
                    <a:pt x="259072" y="723536"/>
                  </a:lnTo>
                  <a:lnTo>
                    <a:pt x="255666" y="718094"/>
                  </a:lnTo>
                  <a:lnTo>
                    <a:pt x="252260" y="713106"/>
                  </a:lnTo>
                  <a:lnTo>
                    <a:pt x="247946" y="708798"/>
                  </a:lnTo>
                  <a:lnTo>
                    <a:pt x="243632" y="704490"/>
                  </a:lnTo>
                  <a:lnTo>
                    <a:pt x="238637" y="701089"/>
                  </a:lnTo>
                  <a:lnTo>
                    <a:pt x="233415" y="697688"/>
                  </a:lnTo>
                  <a:lnTo>
                    <a:pt x="230463" y="696328"/>
                  </a:lnTo>
                  <a:lnTo>
                    <a:pt x="227738" y="694967"/>
                  </a:lnTo>
                  <a:lnTo>
                    <a:pt x="225013" y="694060"/>
                  </a:lnTo>
                  <a:lnTo>
                    <a:pt x="222062" y="692927"/>
                  </a:lnTo>
                  <a:lnTo>
                    <a:pt x="219110" y="692020"/>
                  </a:lnTo>
                  <a:lnTo>
                    <a:pt x="215931" y="691339"/>
                  </a:lnTo>
                  <a:lnTo>
                    <a:pt x="212752" y="690886"/>
                  </a:lnTo>
                  <a:lnTo>
                    <a:pt x="209574" y="690206"/>
                  </a:lnTo>
                  <a:lnTo>
                    <a:pt x="206395" y="689979"/>
                  </a:lnTo>
                  <a:lnTo>
                    <a:pt x="203216" y="689979"/>
                  </a:lnTo>
                  <a:lnTo>
                    <a:pt x="199810" y="689979"/>
                  </a:lnTo>
                  <a:close/>
                  <a:moveTo>
                    <a:pt x="201627" y="243083"/>
                  </a:moveTo>
                  <a:lnTo>
                    <a:pt x="197313" y="243310"/>
                  </a:lnTo>
                  <a:lnTo>
                    <a:pt x="193453" y="243763"/>
                  </a:lnTo>
                  <a:lnTo>
                    <a:pt x="189366" y="244443"/>
                  </a:lnTo>
                  <a:lnTo>
                    <a:pt x="185733" y="245123"/>
                  </a:lnTo>
                  <a:lnTo>
                    <a:pt x="181873" y="246257"/>
                  </a:lnTo>
                  <a:lnTo>
                    <a:pt x="178467" y="247391"/>
                  </a:lnTo>
                  <a:lnTo>
                    <a:pt x="174834" y="248978"/>
                  </a:lnTo>
                  <a:lnTo>
                    <a:pt x="171428" y="250112"/>
                  </a:lnTo>
                  <a:lnTo>
                    <a:pt x="168476" y="251926"/>
                  </a:lnTo>
                  <a:lnTo>
                    <a:pt x="165525" y="253739"/>
                  </a:lnTo>
                  <a:lnTo>
                    <a:pt x="162346" y="255780"/>
                  </a:lnTo>
                  <a:lnTo>
                    <a:pt x="159621" y="257594"/>
                  </a:lnTo>
                  <a:lnTo>
                    <a:pt x="156896" y="259861"/>
                  </a:lnTo>
                  <a:lnTo>
                    <a:pt x="154399" y="262129"/>
                  </a:lnTo>
                  <a:lnTo>
                    <a:pt x="152128" y="264623"/>
                  </a:lnTo>
                  <a:lnTo>
                    <a:pt x="149858" y="267117"/>
                  </a:lnTo>
                  <a:lnTo>
                    <a:pt x="148041" y="269838"/>
                  </a:lnTo>
                  <a:lnTo>
                    <a:pt x="145998" y="272558"/>
                  </a:lnTo>
                  <a:lnTo>
                    <a:pt x="144181" y="275506"/>
                  </a:lnTo>
                  <a:lnTo>
                    <a:pt x="142365" y="278454"/>
                  </a:lnTo>
                  <a:lnTo>
                    <a:pt x="141002" y="281628"/>
                  </a:lnTo>
                  <a:lnTo>
                    <a:pt x="139640" y="284575"/>
                  </a:lnTo>
                  <a:lnTo>
                    <a:pt x="138505" y="287750"/>
                  </a:lnTo>
                  <a:lnTo>
                    <a:pt x="137143" y="291151"/>
                  </a:lnTo>
                  <a:lnTo>
                    <a:pt x="136461" y="294325"/>
                  </a:lnTo>
                  <a:lnTo>
                    <a:pt x="135553" y="297726"/>
                  </a:lnTo>
                  <a:lnTo>
                    <a:pt x="134872" y="301354"/>
                  </a:lnTo>
                  <a:lnTo>
                    <a:pt x="134418" y="304755"/>
                  </a:lnTo>
                  <a:lnTo>
                    <a:pt x="133964" y="308156"/>
                  </a:lnTo>
                  <a:lnTo>
                    <a:pt x="133737" y="315412"/>
                  </a:lnTo>
                  <a:lnTo>
                    <a:pt x="133737" y="408600"/>
                  </a:lnTo>
                  <a:lnTo>
                    <a:pt x="133737" y="412908"/>
                  </a:lnTo>
                  <a:lnTo>
                    <a:pt x="133964" y="416989"/>
                  </a:lnTo>
                  <a:lnTo>
                    <a:pt x="134418" y="420844"/>
                  </a:lnTo>
                  <a:lnTo>
                    <a:pt x="134872" y="424698"/>
                  </a:lnTo>
                  <a:lnTo>
                    <a:pt x="136007" y="428326"/>
                  </a:lnTo>
                  <a:lnTo>
                    <a:pt x="136688" y="432180"/>
                  </a:lnTo>
                  <a:lnTo>
                    <a:pt x="138051" y="435581"/>
                  </a:lnTo>
                  <a:lnTo>
                    <a:pt x="139186" y="438756"/>
                  </a:lnTo>
                  <a:lnTo>
                    <a:pt x="140775" y="442157"/>
                  </a:lnTo>
                  <a:lnTo>
                    <a:pt x="142138" y="445331"/>
                  </a:lnTo>
                  <a:lnTo>
                    <a:pt x="143954" y="448279"/>
                  </a:lnTo>
                  <a:lnTo>
                    <a:pt x="145998" y="451226"/>
                  </a:lnTo>
                  <a:lnTo>
                    <a:pt x="148041" y="453947"/>
                  </a:lnTo>
                  <a:lnTo>
                    <a:pt x="150085" y="456895"/>
                  </a:lnTo>
                  <a:lnTo>
                    <a:pt x="152355" y="459389"/>
                  </a:lnTo>
                  <a:lnTo>
                    <a:pt x="154626" y="461429"/>
                  </a:lnTo>
                  <a:lnTo>
                    <a:pt x="157124" y="463697"/>
                  </a:lnTo>
                  <a:lnTo>
                    <a:pt x="159848" y="465964"/>
                  </a:lnTo>
                  <a:lnTo>
                    <a:pt x="162573" y="468005"/>
                  </a:lnTo>
                  <a:lnTo>
                    <a:pt x="165525" y="470045"/>
                  </a:lnTo>
                  <a:lnTo>
                    <a:pt x="168476" y="471406"/>
                  </a:lnTo>
                  <a:lnTo>
                    <a:pt x="171428" y="473220"/>
                  </a:lnTo>
                  <a:lnTo>
                    <a:pt x="174607" y="474807"/>
                  </a:lnTo>
                  <a:lnTo>
                    <a:pt x="178013" y="475940"/>
                  </a:lnTo>
                  <a:lnTo>
                    <a:pt x="181192" y="477074"/>
                  </a:lnTo>
                  <a:lnTo>
                    <a:pt x="184597" y="477981"/>
                  </a:lnTo>
                  <a:lnTo>
                    <a:pt x="187776" y="478888"/>
                  </a:lnTo>
                  <a:lnTo>
                    <a:pt x="191409" y="479795"/>
                  </a:lnTo>
                  <a:lnTo>
                    <a:pt x="195042" y="480248"/>
                  </a:lnTo>
                  <a:lnTo>
                    <a:pt x="198675" y="480702"/>
                  </a:lnTo>
                  <a:lnTo>
                    <a:pt x="202308" y="480702"/>
                  </a:lnTo>
                  <a:lnTo>
                    <a:pt x="206168" y="480929"/>
                  </a:lnTo>
                  <a:lnTo>
                    <a:pt x="554246" y="480929"/>
                  </a:lnTo>
                  <a:lnTo>
                    <a:pt x="557879" y="480702"/>
                  </a:lnTo>
                  <a:lnTo>
                    <a:pt x="561739" y="480702"/>
                  </a:lnTo>
                  <a:lnTo>
                    <a:pt x="565144" y="480248"/>
                  </a:lnTo>
                  <a:lnTo>
                    <a:pt x="569004" y="479795"/>
                  </a:lnTo>
                  <a:lnTo>
                    <a:pt x="572410" y="478888"/>
                  </a:lnTo>
                  <a:lnTo>
                    <a:pt x="576043" y="477981"/>
                  </a:lnTo>
                  <a:lnTo>
                    <a:pt x="579222" y="477074"/>
                  </a:lnTo>
                  <a:lnTo>
                    <a:pt x="582401" y="475940"/>
                  </a:lnTo>
                  <a:lnTo>
                    <a:pt x="585580" y="474807"/>
                  </a:lnTo>
                  <a:lnTo>
                    <a:pt x="588985" y="473220"/>
                  </a:lnTo>
                  <a:lnTo>
                    <a:pt x="591937" y="471406"/>
                  </a:lnTo>
                  <a:lnTo>
                    <a:pt x="594889" y="470045"/>
                  </a:lnTo>
                  <a:lnTo>
                    <a:pt x="597614" y="468005"/>
                  </a:lnTo>
                  <a:lnTo>
                    <a:pt x="600338" y="465964"/>
                  </a:lnTo>
                  <a:lnTo>
                    <a:pt x="603063" y="463697"/>
                  </a:lnTo>
                  <a:lnTo>
                    <a:pt x="605561" y="461429"/>
                  </a:lnTo>
                  <a:lnTo>
                    <a:pt x="607831" y="459389"/>
                  </a:lnTo>
                  <a:lnTo>
                    <a:pt x="610329" y="456895"/>
                  </a:lnTo>
                  <a:lnTo>
                    <a:pt x="612372" y="453947"/>
                  </a:lnTo>
                  <a:lnTo>
                    <a:pt x="614416" y="451226"/>
                  </a:lnTo>
                  <a:lnTo>
                    <a:pt x="616459" y="448279"/>
                  </a:lnTo>
                  <a:lnTo>
                    <a:pt x="618049" y="445331"/>
                  </a:lnTo>
                  <a:lnTo>
                    <a:pt x="619638" y="442157"/>
                  </a:lnTo>
                  <a:lnTo>
                    <a:pt x="621227" y="438756"/>
                  </a:lnTo>
                  <a:lnTo>
                    <a:pt x="622363" y="435581"/>
                  </a:lnTo>
                  <a:lnTo>
                    <a:pt x="623725" y="432180"/>
                  </a:lnTo>
                  <a:lnTo>
                    <a:pt x="624633" y="428326"/>
                  </a:lnTo>
                  <a:lnTo>
                    <a:pt x="625314" y="424698"/>
                  </a:lnTo>
                  <a:lnTo>
                    <a:pt x="625769" y="420844"/>
                  </a:lnTo>
                  <a:lnTo>
                    <a:pt x="626450" y="416989"/>
                  </a:lnTo>
                  <a:lnTo>
                    <a:pt x="626677" y="412908"/>
                  </a:lnTo>
                  <a:lnTo>
                    <a:pt x="626677" y="408600"/>
                  </a:lnTo>
                  <a:lnTo>
                    <a:pt x="626677" y="315412"/>
                  </a:lnTo>
                  <a:lnTo>
                    <a:pt x="626450" y="308156"/>
                  </a:lnTo>
                  <a:lnTo>
                    <a:pt x="626223" y="304755"/>
                  </a:lnTo>
                  <a:lnTo>
                    <a:pt x="625314" y="301354"/>
                  </a:lnTo>
                  <a:lnTo>
                    <a:pt x="624860" y="297726"/>
                  </a:lnTo>
                  <a:lnTo>
                    <a:pt x="624179" y="294325"/>
                  </a:lnTo>
                  <a:lnTo>
                    <a:pt x="623044" y="291151"/>
                  </a:lnTo>
                  <a:lnTo>
                    <a:pt x="621909" y="287750"/>
                  </a:lnTo>
                  <a:lnTo>
                    <a:pt x="620773" y="284575"/>
                  </a:lnTo>
                  <a:lnTo>
                    <a:pt x="619411" y="281628"/>
                  </a:lnTo>
                  <a:lnTo>
                    <a:pt x="617822" y="278454"/>
                  </a:lnTo>
                  <a:lnTo>
                    <a:pt x="616232" y="275506"/>
                  </a:lnTo>
                  <a:lnTo>
                    <a:pt x="614416" y="272558"/>
                  </a:lnTo>
                  <a:lnTo>
                    <a:pt x="612372" y="269838"/>
                  </a:lnTo>
                  <a:lnTo>
                    <a:pt x="610329" y="267117"/>
                  </a:lnTo>
                  <a:lnTo>
                    <a:pt x="608058" y="264623"/>
                  </a:lnTo>
                  <a:lnTo>
                    <a:pt x="606015" y="262129"/>
                  </a:lnTo>
                  <a:lnTo>
                    <a:pt x="603517" y="259861"/>
                  </a:lnTo>
                  <a:lnTo>
                    <a:pt x="600565" y="257594"/>
                  </a:lnTo>
                  <a:lnTo>
                    <a:pt x="597841" y="255780"/>
                  </a:lnTo>
                  <a:lnTo>
                    <a:pt x="595116" y="253739"/>
                  </a:lnTo>
                  <a:lnTo>
                    <a:pt x="591937" y="251926"/>
                  </a:lnTo>
                  <a:lnTo>
                    <a:pt x="588985" y="250112"/>
                  </a:lnTo>
                  <a:lnTo>
                    <a:pt x="585352" y="248978"/>
                  </a:lnTo>
                  <a:lnTo>
                    <a:pt x="582174" y="247391"/>
                  </a:lnTo>
                  <a:lnTo>
                    <a:pt x="578541" y="246257"/>
                  </a:lnTo>
                  <a:lnTo>
                    <a:pt x="574681" y="245123"/>
                  </a:lnTo>
                  <a:lnTo>
                    <a:pt x="571048" y="244443"/>
                  </a:lnTo>
                  <a:lnTo>
                    <a:pt x="566961" y="243763"/>
                  </a:lnTo>
                  <a:lnTo>
                    <a:pt x="562874" y="243310"/>
                  </a:lnTo>
                  <a:lnTo>
                    <a:pt x="558787" y="243083"/>
                  </a:lnTo>
                  <a:lnTo>
                    <a:pt x="554246" y="243083"/>
                  </a:lnTo>
                  <a:lnTo>
                    <a:pt x="206168" y="243083"/>
                  </a:lnTo>
                  <a:lnTo>
                    <a:pt x="201627" y="243083"/>
                  </a:lnTo>
                  <a:close/>
                  <a:moveTo>
                    <a:pt x="297217" y="126767"/>
                  </a:moveTo>
                  <a:lnTo>
                    <a:pt x="294493" y="126994"/>
                  </a:lnTo>
                  <a:lnTo>
                    <a:pt x="291768" y="127448"/>
                  </a:lnTo>
                  <a:lnTo>
                    <a:pt x="289043" y="127901"/>
                  </a:lnTo>
                  <a:lnTo>
                    <a:pt x="286546" y="128355"/>
                  </a:lnTo>
                  <a:lnTo>
                    <a:pt x="284048" y="129035"/>
                  </a:lnTo>
                  <a:lnTo>
                    <a:pt x="281778" y="130168"/>
                  </a:lnTo>
                  <a:lnTo>
                    <a:pt x="279507" y="131075"/>
                  </a:lnTo>
                  <a:lnTo>
                    <a:pt x="277464" y="132436"/>
                  </a:lnTo>
                  <a:lnTo>
                    <a:pt x="275647" y="133796"/>
                  </a:lnTo>
                  <a:lnTo>
                    <a:pt x="274058" y="135157"/>
                  </a:lnTo>
                  <a:lnTo>
                    <a:pt x="272468" y="136517"/>
                  </a:lnTo>
                  <a:lnTo>
                    <a:pt x="271333" y="138331"/>
                  </a:lnTo>
                  <a:lnTo>
                    <a:pt x="270198" y="140145"/>
                  </a:lnTo>
                  <a:lnTo>
                    <a:pt x="269744" y="141732"/>
                  </a:lnTo>
                  <a:lnTo>
                    <a:pt x="269290" y="143546"/>
                  </a:lnTo>
                  <a:lnTo>
                    <a:pt x="269062" y="145586"/>
                  </a:lnTo>
                  <a:lnTo>
                    <a:pt x="269062" y="178236"/>
                  </a:lnTo>
                  <a:lnTo>
                    <a:pt x="269290" y="179824"/>
                  </a:lnTo>
                  <a:lnTo>
                    <a:pt x="269517" y="181864"/>
                  </a:lnTo>
                  <a:lnTo>
                    <a:pt x="270198" y="183678"/>
                  </a:lnTo>
                  <a:lnTo>
                    <a:pt x="271333" y="185492"/>
                  </a:lnTo>
                  <a:lnTo>
                    <a:pt x="272468" y="186852"/>
                  </a:lnTo>
                  <a:lnTo>
                    <a:pt x="273831" y="188439"/>
                  </a:lnTo>
                  <a:lnTo>
                    <a:pt x="275420" y="189800"/>
                  </a:lnTo>
                  <a:lnTo>
                    <a:pt x="277237" y="191387"/>
                  </a:lnTo>
                  <a:lnTo>
                    <a:pt x="279280" y="192294"/>
                  </a:lnTo>
                  <a:lnTo>
                    <a:pt x="281324" y="193654"/>
                  </a:lnTo>
                  <a:lnTo>
                    <a:pt x="283821" y="194561"/>
                  </a:lnTo>
                  <a:lnTo>
                    <a:pt x="286319" y="195468"/>
                  </a:lnTo>
                  <a:lnTo>
                    <a:pt x="288816" y="196149"/>
                  </a:lnTo>
                  <a:lnTo>
                    <a:pt x="291541" y="196375"/>
                  </a:lnTo>
                  <a:lnTo>
                    <a:pt x="294266" y="196829"/>
                  </a:lnTo>
                  <a:lnTo>
                    <a:pt x="297217" y="196829"/>
                  </a:lnTo>
                  <a:lnTo>
                    <a:pt x="463423" y="196829"/>
                  </a:lnTo>
                  <a:lnTo>
                    <a:pt x="466148" y="196829"/>
                  </a:lnTo>
                  <a:lnTo>
                    <a:pt x="468872" y="196375"/>
                  </a:lnTo>
                  <a:lnTo>
                    <a:pt x="471597" y="196149"/>
                  </a:lnTo>
                  <a:lnTo>
                    <a:pt x="474322" y="195468"/>
                  </a:lnTo>
                  <a:lnTo>
                    <a:pt x="476592" y="194561"/>
                  </a:lnTo>
                  <a:lnTo>
                    <a:pt x="479090" y="193654"/>
                  </a:lnTo>
                  <a:lnTo>
                    <a:pt x="481133" y="192294"/>
                  </a:lnTo>
                  <a:lnTo>
                    <a:pt x="483177" y="191387"/>
                  </a:lnTo>
                  <a:lnTo>
                    <a:pt x="485220" y="189800"/>
                  </a:lnTo>
                  <a:lnTo>
                    <a:pt x="486583" y="188439"/>
                  </a:lnTo>
                  <a:lnTo>
                    <a:pt x="488172" y="186852"/>
                  </a:lnTo>
                  <a:lnTo>
                    <a:pt x="489080" y="185492"/>
                  </a:lnTo>
                  <a:lnTo>
                    <a:pt x="490216" y="183678"/>
                  </a:lnTo>
                  <a:lnTo>
                    <a:pt x="490897" y="181864"/>
                  </a:lnTo>
                  <a:lnTo>
                    <a:pt x="491124" y="179824"/>
                  </a:lnTo>
                  <a:lnTo>
                    <a:pt x="491351" y="178236"/>
                  </a:lnTo>
                  <a:lnTo>
                    <a:pt x="491351" y="145586"/>
                  </a:lnTo>
                  <a:lnTo>
                    <a:pt x="491124" y="143546"/>
                  </a:lnTo>
                  <a:lnTo>
                    <a:pt x="490897" y="141732"/>
                  </a:lnTo>
                  <a:lnTo>
                    <a:pt x="490216" y="140145"/>
                  </a:lnTo>
                  <a:lnTo>
                    <a:pt x="489080" y="138331"/>
                  </a:lnTo>
                  <a:lnTo>
                    <a:pt x="487945" y="136517"/>
                  </a:lnTo>
                  <a:lnTo>
                    <a:pt x="486356" y="135157"/>
                  </a:lnTo>
                  <a:lnTo>
                    <a:pt x="484766" y="133796"/>
                  </a:lnTo>
                  <a:lnTo>
                    <a:pt x="482950" y="132436"/>
                  </a:lnTo>
                  <a:lnTo>
                    <a:pt x="480906" y="131075"/>
                  </a:lnTo>
                  <a:lnTo>
                    <a:pt x="478636" y="130168"/>
                  </a:lnTo>
                  <a:lnTo>
                    <a:pt x="476365" y="129035"/>
                  </a:lnTo>
                  <a:lnTo>
                    <a:pt x="473868" y="128355"/>
                  </a:lnTo>
                  <a:lnTo>
                    <a:pt x="471370" y="127901"/>
                  </a:lnTo>
                  <a:lnTo>
                    <a:pt x="468872" y="127448"/>
                  </a:lnTo>
                  <a:lnTo>
                    <a:pt x="466148" y="126994"/>
                  </a:lnTo>
                  <a:lnTo>
                    <a:pt x="463423" y="126767"/>
                  </a:lnTo>
                  <a:lnTo>
                    <a:pt x="297217" y="126767"/>
                  </a:lnTo>
                  <a:close/>
                  <a:moveTo>
                    <a:pt x="201400" y="96838"/>
                  </a:moveTo>
                  <a:lnTo>
                    <a:pt x="380774" y="96838"/>
                  </a:lnTo>
                  <a:lnTo>
                    <a:pt x="559241" y="96838"/>
                  </a:lnTo>
                  <a:lnTo>
                    <a:pt x="566961" y="97292"/>
                  </a:lnTo>
                  <a:lnTo>
                    <a:pt x="574454" y="97745"/>
                  </a:lnTo>
                  <a:lnTo>
                    <a:pt x="581947" y="98652"/>
                  </a:lnTo>
                  <a:lnTo>
                    <a:pt x="589439" y="100013"/>
                  </a:lnTo>
                  <a:lnTo>
                    <a:pt x="596705" y="101600"/>
                  </a:lnTo>
                  <a:lnTo>
                    <a:pt x="603744" y="103640"/>
                  </a:lnTo>
                  <a:lnTo>
                    <a:pt x="610329" y="105908"/>
                  </a:lnTo>
                  <a:lnTo>
                    <a:pt x="617140" y="108629"/>
                  </a:lnTo>
                  <a:lnTo>
                    <a:pt x="623725" y="111349"/>
                  </a:lnTo>
                  <a:lnTo>
                    <a:pt x="629856" y="114524"/>
                  </a:lnTo>
                  <a:lnTo>
                    <a:pt x="636213" y="118378"/>
                  </a:lnTo>
                  <a:lnTo>
                    <a:pt x="641890" y="122006"/>
                  </a:lnTo>
                  <a:lnTo>
                    <a:pt x="647566" y="126087"/>
                  </a:lnTo>
                  <a:lnTo>
                    <a:pt x="653015" y="130395"/>
                  </a:lnTo>
                  <a:lnTo>
                    <a:pt x="658011" y="134930"/>
                  </a:lnTo>
                  <a:lnTo>
                    <a:pt x="663006" y="139465"/>
                  </a:lnTo>
                  <a:lnTo>
                    <a:pt x="667774" y="144453"/>
                  </a:lnTo>
                  <a:lnTo>
                    <a:pt x="672315" y="149668"/>
                  </a:lnTo>
                  <a:lnTo>
                    <a:pt x="676629" y="155336"/>
                  </a:lnTo>
                  <a:lnTo>
                    <a:pt x="680489" y="160778"/>
                  </a:lnTo>
                  <a:lnTo>
                    <a:pt x="684349" y="166446"/>
                  </a:lnTo>
                  <a:lnTo>
                    <a:pt x="687528" y="172115"/>
                  </a:lnTo>
                  <a:lnTo>
                    <a:pt x="690707" y="178236"/>
                  </a:lnTo>
                  <a:lnTo>
                    <a:pt x="693431" y="184358"/>
                  </a:lnTo>
                  <a:lnTo>
                    <a:pt x="695929" y="190707"/>
                  </a:lnTo>
                  <a:lnTo>
                    <a:pt x="698200" y="197055"/>
                  </a:lnTo>
                  <a:lnTo>
                    <a:pt x="700016" y="203631"/>
                  </a:lnTo>
                  <a:lnTo>
                    <a:pt x="701378" y="209979"/>
                  </a:lnTo>
                  <a:lnTo>
                    <a:pt x="702741" y="216781"/>
                  </a:lnTo>
                  <a:lnTo>
                    <a:pt x="703649" y="223584"/>
                  </a:lnTo>
                  <a:lnTo>
                    <a:pt x="704330" y="230159"/>
                  </a:lnTo>
                  <a:lnTo>
                    <a:pt x="704557" y="237188"/>
                  </a:lnTo>
                  <a:lnTo>
                    <a:pt x="704557" y="754825"/>
                  </a:lnTo>
                  <a:lnTo>
                    <a:pt x="704330" y="761627"/>
                  </a:lnTo>
                  <a:lnTo>
                    <a:pt x="703649" y="767976"/>
                  </a:lnTo>
                  <a:lnTo>
                    <a:pt x="702968" y="774551"/>
                  </a:lnTo>
                  <a:lnTo>
                    <a:pt x="702060" y="780673"/>
                  </a:lnTo>
                  <a:lnTo>
                    <a:pt x="700470" y="787022"/>
                  </a:lnTo>
                  <a:lnTo>
                    <a:pt x="698881" y="793144"/>
                  </a:lnTo>
                  <a:lnTo>
                    <a:pt x="697064" y="799266"/>
                  </a:lnTo>
                  <a:lnTo>
                    <a:pt x="694794" y="805161"/>
                  </a:lnTo>
                  <a:lnTo>
                    <a:pt x="692523" y="810829"/>
                  </a:lnTo>
                  <a:lnTo>
                    <a:pt x="689799" y="816271"/>
                  </a:lnTo>
                  <a:lnTo>
                    <a:pt x="687074" y="821939"/>
                  </a:lnTo>
                  <a:lnTo>
                    <a:pt x="683668" y="827381"/>
                  </a:lnTo>
                  <a:lnTo>
                    <a:pt x="680489" y="832596"/>
                  </a:lnTo>
                  <a:lnTo>
                    <a:pt x="677083" y="837584"/>
                  </a:lnTo>
                  <a:lnTo>
                    <a:pt x="673450" y="842345"/>
                  </a:lnTo>
                  <a:lnTo>
                    <a:pt x="669591" y="847107"/>
                  </a:lnTo>
                  <a:lnTo>
                    <a:pt x="665504" y="851415"/>
                  </a:lnTo>
                  <a:lnTo>
                    <a:pt x="661644" y="855723"/>
                  </a:lnTo>
                  <a:lnTo>
                    <a:pt x="657329" y="860031"/>
                  </a:lnTo>
                  <a:lnTo>
                    <a:pt x="652788" y="863885"/>
                  </a:lnTo>
                  <a:lnTo>
                    <a:pt x="648247" y="867740"/>
                  </a:lnTo>
                  <a:lnTo>
                    <a:pt x="643479" y="871141"/>
                  </a:lnTo>
                  <a:lnTo>
                    <a:pt x="638938" y="874542"/>
                  </a:lnTo>
                  <a:lnTo>
                    <a:pt x="633943" y="877489"/>
                  </a:lnTo>
                  <a:lnTo>
                    <a:pt x="629174" y="880210"/>
                  </a:lnTo>
                  <a:lnTo>
                    <a:pt x="624179" y="882931"/>
                  </a:lnTo>
                  <a:lnTo>
                    <a:pt x="618957" y="885198"/>
                  </a:lnTo>
                  <a:lnTo>
                    <a:pt x="613962" y="887239"/>
                  </a:lnTo>
                  <a:lnTo>
                    <a:pt x="608739" y="888826"/>
                  </a:lnTo>
                  <a:lnTo>
                    <a:pt x="603517" y="890640"/>
                  </a:lnTo>
                  <a:lnTo>
                    <a:pt x="598068" y="892001"/>
                  </a:lnTo>
                  <a:lnTo>
                    <a:pt x="592845" y="892907"/>
                  </a:lnTo>
                  <a:lnTo>
                    <a:pt x="760413" y="1123951"/>
                  </a:lnTo>
                  <a:lnTo>
                    <a:pt x="663914" y="1123951"/>
                  </a:lnTo>
                  <a:lnTo>
                    <a:pt x="544028" y="968184"/>
                  </a:lnTo>
                  <a:lnTo>
                    <a:pt x="216385" y="968184"/>
                  </a:lnTo>
                  <a:lnTo>
                    <a:pt x="96499" y="1123951"/>
                  </a:lnTo>
                  <a:lnTo>
                    <a:pt x="0" y="1123951"/>
                  </a:lnTo>
                  <a:lnTo>
                    <a:pt x="167341" y="892681"/>
                  </a:lnTo>
                  <a:lnTo>
                    <a:pt x="162119" y="892001"/>
                  </a:lnTo>
                  <a:lnTo>
                    <a:pt x="156896" y="890413"/>
                  </a:lnTo>
                  <a:lnTo>
                    <a:pt x="151674" y="888826"/>
                  </a:lnTo>
                  <a:lnTo>
                    <a:pt x="146452" y="887239"/>
                  </a:lnTo>
                  <a:lnTo>
                    <a:pt x="141457" y="885198"/>
                  </a:lnTo>
                  <a:lnTo>
                    <a:pt x="136234" y="882704"/>
                  </a:lnTo>
                  <a:lnTo>
                    <a:pt x="131239" y="880210"/>
                  </a:lnTo>
                  <a:lnTo>
                    <a:pt x="126471" y="877489"/>
                  </a:lnTo>
                  <a:lnTo>
                    <a:pt x="121476" y="874542"/>
                  </a:lnTo>
                  <a:lnTo>
                    <a:pt x="116707" y="870914"/>
                  </a:lnTo>
                  <a:lnTo>
                    <a:pt x="111939" y="867513"/>
                  </a:lnTo>
                  <a:lnTo>
                    <a:pt x="107625" y="863885"/>
                  </a:lnTo>
                  <a:lnTo>
                    <a:pt x="103311" y="860031"/>
                  </a:lnTo>
                  <a:lnTo>
                    <a:pt x="98770" y="855723"/>
                  </a:lnTo>
                  <a:lnTo>
                    <a:pt x="94683" y="851415"/>
                  </a:lnTo>
                  <a:lnTo>
                    <a:pt x="90823" y="847107"/>
                  </a:lnTo>
                  <a:lnTo>
                    <a:pt x="86736" y="842345"/>
                  </a:lnTo>
                  <a:lnTo>
                    <a:pt x="83330" y="837584"/>
                  </a:lnTo>
                  <a:lnTo>
                    <a:pt x="79924" y="832369"/>
                  </a:lnTo>
                  <a:lnTo>
                    <a:pt x="76518" y="827381"/>
                  </a:lnTo>
                  <a:lnTo>
                    <a:pt x="73339" y="821939"/>
                  </a:lnTo>
                  <a:lnTo>
                    <a:pt x="70615" y="816271"/>
                  </a:lnTo>
                  <a:lnTo>
                    <a:pt x="67890" y="810829"/>
                  </a:lnTo>
                  <a:lnTo>
                    <a:pt x="65620" y="804934"/>
                  </a:lnTo>
                  <a:lnTo>
                    <a:pt x="63349" y="799266"/>
                  </a:lnTo>
                  <a:lnTo>
                    <a:pt x="61533" y="793144"/>
                  </a:lnTo>
                  <a:lnTo>
                    <a:pt x="59943" y="787022"/>
                  </a:lnTo>
                  <a:lnTo>
                    <a:pt x="58581" y="780673"/>
                  </a:lnTo>
                  <a:lnTo>
                    <a:pt x="57445" y="774551"/>
                  </a:lnTo>
                  <a:lnTo>
                    <a:pt x="56537" y="767976"/>
                  </a:lnTo>
                  <a:lnTo>
                    <a:pt x="56083" y="761627"/>
                  </a:lnTo>
                  <a:lnTo>
                    <a:pt x="56083" y="754825"/>
                  </a:lnTo>
                  <a:lnTo>
                    <a:pt x="56083" y="237188"/>
                  </a:lnTo>
                  <a:lnTo>
                    <a:pt x="56083" y="230159"/>
                  </a:lnTo>
                  <a:lnTo>
                    <a:pt x="56537" y="223584"/>
                  </a:lnTo>
                  <a:lnTo>
                    <a:pt x="57673" y="216781"/>
                  </a:lnTo>
                  <a:lnTo>
                    <a:pt x="58808" y="209979"/>
                  </a:lnTo>
                  <a:lnTo>
                    <a:pt x="60397" y="203631"/>
                  </a:lnTo>
                  <a:lnTo>
                    <a:pt x="62441" y="197055"/>
                  </a:lnTo>
                  <a:lnTo>
                    <a:pt x="64257" y="190707"/>
                  </a:lnTo>
                  <a:lnTo>
                    <a:pt x="66755" y="184358"/>
                  </a:lnTo>
                  <a:lnTo>
                    <a:pt x="69934" y="178236"/>
                  </a:lnTo>
                  <a:lnTo>
                    <a:pt x="72885" y="172115"/>
                  </a:lnTo>
                  <a:lnTo>
                    <a:pt x="76291" y="166446"/>
                  </a:lnTo>
                  <a:lnTo>
                    <a:pt x="79924" y="160778"/>
                  </a:lnTo>
                  <a:lnTo>
                    <a:pt x="83784" y="155336"/>
                  </a:lnTo>
                  <a:lnTo>
                    <a:pt x="88098" y="149668"/>
                  </a:lnTo>
                  <a:lnTo>
                    <a:pt x="92639" y="144453"/>
                  </a:lnTo>
                  <a:lnTo>
                    <a:pt x="97181" y="139465"/>
                  </a:lnTo>
                  <a:lnTo>
                    <a:pt x="102176" y="134930"/>
                  </a:lnTo>
                  <a:lnTo>
                    <a:pt x="107625" y="130395"/>
                  </a:lnTo>
                  <a:lnTo>
                    <a:pt x="112847" y="126087"/>
                  </a:lnTo>
                  <a:lnTo>
                    <a:pt x="118524" y="122006"/>
                  </a:lnTo>
                  <a:lnTo>
                    <a:pt x="124427" y="118378"/>
                  </a:lnTo>
                  <a:lnTo>
                    <a:pt x="130558" y="114524"/>
                  </a:lnTo>
                  <a:lnTo>
                    <a:pt x="136688" y="111349"/>
                  </a:lnTo>
                  <a:lnTo>
                    <a:pt x="143273" y="108629"/>
                  </a:lnTo>
                  <a:lnTo>
                    <a:pt x="149858" y="105908"/>
                  </a:lnTo>
                  <a:lnTo>
                    <a:pt x="156669" y="103640"/>
                  </a:lnTo>
                  <a:lnTo>
                    <a:pt x="163708" y="101600"/>
                  </a:lnTo>
                  <a:lnTo>
                    <a:pt x="170974" y="100013"/>
                  </a:lnTo>
                  <a:lnTo>
                    <a:pt x="178467" y="98652"/>
                  </a:lnTo>
                  <a:lnTo>
                    <a:pt x="185960" y="97745"/>
                  </a:lnTo>
                  <a:lnTo>
                    <a:pt x="193453" y="97292"/>
                  </a:lnTo>
                  <a:lnTo>
                    <a:pt x="201400" y="96838"/>
                  </a:lnTo>
                  <a:close/>
                  <a:moveTo>
                    <a:pt x="435148" y="0"/>
                  </a:moveTo>
                  <a:lnTo>
                    <a:pt x="439850" y="0"/>
                  </a:lnTo>
                  <a:lnTo>
                    <a:pt x="444105" y="0"/>
                  </a:lnTo>
                  <a:lnTo>
                    <a:pt x="448583" y="673"/>
                  </a:lnTo>
                  <a:lnTo>
                    <a:pt x="452838" y="1796"/>
                  </a:lnTo>
                  <a:lnTo>
                    <a:pt x="457093" y="3367"/>
                  </a:lnTo>
                  <a:lnTo>
                    <a:pt x="460900" y="5163"/>
                  </a:lnTo>
                  <a:lnTo>
                    <a:pt x="464482" y="7408"/>
                  </a:lnTo>
                  <a:lnTo>
                    <a:pt x="467841" y="10102"/>
                  </a:lnTo>
                  <a:lnTo>
                    <a:pt x="470976" y="12796"/>
                  </a:lnTo>
                  <a:lnTo>
                    <a:pt x="473887" y="15939"/>
                  </a:lnTo>
                  <a:lnTo>
                    <a:pt x="476351" y="19306"/>
                  </a:lnTo>
                  <a:lnTo>
                    <a:pt x="478590" y="23123"/>
                  </a:lnTo>
                  <a:lnTo>
                    <a:pt x="480605" y="27164"/>
                  </a:lnTo>
                  <a:lnTo>
                    <a:pt x="482173" y="30980"/>
                  </a:lnTo>
                  <a:lnTo>
                    <a:pt x="483069" y="35470"/>
                  </a:lnTo>
                  <a:lnTo>
                    <a:pt x="483740" y="39960"/>
                  </a:lnTo>
                  <a:lnTo>
                    <a:pt x="484188" y="44225"/>
                  </a:lnTo>
                  <a:lnTo>
                    <a:pt x="483740" y="48715"/>
                  </a:lnTo>
                  <a:lnTo>
                    <a:pt x="483069" y="53205"/>
                  </a:lnTo>
                  <a:lnTo>
                    <a:pt x="482173" y="57695"/>
                  </a:lnTo>
                  <a:lnTo>
                    <a:pt x="480605" y="61511"/>
                  </a:lnTo>
                  <a:lnTo>
                    <a:pt x="478590" y="65552"/>
                  </a:lnTo>
                  <a:lnTo>
                    <a:pt x="476351" y="69144"/>
                  </a:lnTo>
                  <a:lnTo>
                    <a:pt x="473887" y="72736"/>
                  </a:lnTo>
                  <a:lnTo>
                    <a:pt x="470976" y="75879"/>
                  </a:lnTo>
                  <a:lnTo>
                    <a:pt x="467841" y="78573"/>
                  </a:lnTo>
                  <a:lnTo>
                    <a:pt x="464482" y="81267"/>
                  </a:lnTo>
                  <a:lnTo>
                    <a:pt x="460900" y="83512"/>
                  </a:lnTo>
                  <a:lnTo>
                    <a:pt x="457093" y="85308"/>
                  </a:lnTo>
                  <a:lnTo>
                    <a:pt x="452838" y="86655"/>
                  </a:lnTo>
                  <a:lnTo>
                    <a:pt x="448583" y="88002"/>
                  </a:lnTo>
                  <a:lnTo>
                    <a:pt x="444105" y="88675"/>
                  </a:lnTo>
                  <a:lnTo>
                    <a:pt x="439850" y="88900"/>
                  </a:lnTo>
                  <a:lnTo>
                    <a:pt x="435148" y="88675"/>
                  </a:lnTo>
                  <a:lnTo>
                    <a:pt x="430669" y="88002"/>
                  </a:lnTo>
                  <a:lnTo>
                    <a:pt x="426414" y="86655"/>
                  </a:lnTo>
                  <a:lnTo>
                    <a:pt x="422384" y="85308"/>
                  </a:lnTo>
                  <a:lnTo>
                    <a:pt x="418353" y="83512"/>
                  </a:lnTo>
                  <a:lnTo>
                    <a:pt x="414994" y="81267"/>
                  </a:lnTo>
                  <a:lnTo>
                    <a:pt x="411411" y="78573"/>
                  </a:lnTo>
                  <a:lnTo>
                    <a:pt x="408276" y="75879"/>
                  </a:lnTo>
                  <a:lnTo>
                    <a:pt x="405365" y="72736"/>
                  </a:lnTo>
                  <a:lnTo>
                    <a:pt x="402902" y="69144"/>
                  </a:lnTo>
                  <a:lnTo>
                    <a:pt x="400663" y="65552"/>
                  </a:lnTo>
                  <a:lnTo>
                    <a:pt x="398647" y="61511"/>
                  </a:lnTo>
                  <a:lnTo>
                    <a:pt x="397304" y="57695"/>
                  </a:lnTo>
                  <a:lnTo>
                    <a:pt x="396184" y="53205"/>
                  </a:lnTo>
                  <a:lnTo>
                    <a:pt x="395512" y="48715"/>
                  </a:lnTo>
                  <a:lnTo>
                    <a:pt x="395288" y="44225"/>
                  </a:lnTo>
                  <a:lnTo>
                    <a:pt x="395512" y="39960"/>
                  </a:lnTo>
                  <a:lnTo>
                    <a:pt x="396184" y="35470"/>
                  </a:lnTo>
                  <a:lnTo>
                    <a:pt x="397304" y="30980"/>
                  </a:lnTo>
                  <a:lnTo>
                    <a:pt x="398647" y="27164"/>
                  </a:lnTo>
                  <a:lnTo>
                    <a:pt x="400663" y="23123"/>
                  </a:lnTo>
                  <a:lnTo>
                    <a:pt x="402902" y="19306"/>
                  </a:lnTo>
                  <a:lnTo>
                    <a:pt x="405365" y="15939"/>
                  </a:lnTo>
                  <a:lnTo>
                    <a:pt x="408276" y="12796"/>
                  </a:lnTo>
                  <a:lnTo>
                    <a:pt x="411411" y="10102"/>
                  </a:lnTo>
                  <a:lnTo>
                    <a:pt x="414994" y="7408"/>
                  </a:lnTo>
                  <a:lnTo>
                    <a:pt x="418353" y="5163"/>
                  </a:lnTo>
                  <a:lnTo>
                    <a:pt x="422384" y="3367"/>
                  </a:lnTo>
                  <a:lnTo>
                    <a:pt x="426414" y="1796"/>
                  </a:lnTo>
                  <a:lnTo>
                    <a:pt x="430669" y="673"/>
                  </a:lnTo>
                  <a:lnTo>
                    <a:pt x="435148" y="0"/>
                  </a:lnTo>
                  <a:close/>
                  <a:moveTo>
                    <a:pt x="315210" y="0"/>
                  </a:moveTo>
                  <a:lnTo>
                    <a:pt x="319996" y="0"/>
                  </a:lnTo>
                  <a:lnTo>
                    <a:pt x="324555" y="0"/>
                  </a:lnTo>
                  <a:lnTo>
                    <a:pt x="329113" y="673"/>
                  </a:lnTo>
                  <a:lnTo>
                    <a:pt x="333216" y="1796"/>
                  </a:lnTo>
                  <a:lnTo>
                    <a:pt x="337547" y="3367"/>
                  </a:lnTo>
                  <a:lnTo>
                    <a:pt x="341650" y="5163"/>
                  </a:lnTo>
                  <a:lnTo>
                    <a:pt x="345296" y="7408"/>
                  </a:lnTo>
                  <a:lnTo>
                    <a:pt x="348943" y="10102"/>
                  </a:lnTo>
                  <a:lnTo>
                    <a:pt x="351906" y="12796"/>
                  </a:lnTo>
                  <a:lnTo>
                    <a:pt x="354869" y="15939"/>
                  </a:lnTo>
                  <a:lnTo>
                    <a:pt x="357377" y="19306"/>
                  </a:lnTo>
                  <a:lnTo>
                    <a:pt x="359656" y="23123"/>
                  </a:lnTo>
                  <a:lnTo>
                    <a:pt x="361707" y="27164"/>
                  </a:lnTo>
                  <a:lnTo>
                    <a:pt x="363075" y="30980"/>
                  </a:lnTo>
                  <a:lnTo>
                    <a:pt x="364442" y="35470"/>
                  </a:lnTo>
                  <a:lnTo>
                    <a:pt x="364898" y="39960"/>
                  </a:lnTo>
                  <a:lnTo>
                    <a:pt x="365126" y="44225"/>
                  </a:lnTo>
                  <a:lnTo>
                    <a:pt x="364898" y="48715"/>
                  </a:lnTo>
                  <a:lnTo>
                    <a:pt x="364442" y="53205"/>
                  </a:lnTo>
                  <a:lnTo>
                    <a:pt x="363075" y="57695"/>
                  </a:lnTo>
                  <a:lnTo>
                    <a:pt x="361707" y="61511"/>
                  </a:lnTo>
                  <a:lnTo>
                    <a:pt x="359656" y="65552"/>
                  </a:lnTo>
                  <a:lnTo>
                    <a:pt x="357377" y="69144"/>
                  </a:lnTo>
                  <a:lnTo>
                    <a:pt x="354869" y="72736"/>
                  </a:lnTo>
                  <a:lnTo>
                    <a:pt x="351906" y="75879"/>
                  </a:lnTo>
                  <a:lnTo>
                    <a:pt x="348943" y="78573"/>
                  </a:lnTo>
                  <a:lnTo>
                    <a:pt x="345296" y="81267"/>
                  </a:lnTo>
                  <a:lnTo>
                    <a:pt x="341650" y="83512"/>
                  </a:lnTo>
                  <a:lnTo>
                    <a:pt x="337547" y="85308"/>
                  </a:lnTo>
                  <a:lnTo>
                    <a:pt x="333216" y="86655"/>
                  </a:lnTo>
                  <a:lnTo>
                    <a:pt x="329113" y="88002"/>
                  </a:lnTo>
                  <a:lnTo>
                    <a:pt x="324555" y="88675"/>
                  </a:lnTo>
                  <a:lnTo>
                    <a:pt x="319996" y="88900"/>
                  </a:lnTo>
                  <a:lnTo>
                    <a:pt x="315210" y="88675"/>
                  </a:lnTo>
                  <a:lnTo>
                    <a:pt x="310651" y="88002"/>
                  </a:lnTo>
                  <a:lnTo>
                    <a:pt x="306548" y="86655"/>
                  </a:lnTo>
                  <a:lnTo>
                    <a:pt x="302446" y="85308"/>
                  </a:lnTo>
                  <a:lnTo>
                    <a:pt x="298571" y="83512"/>
                  </a:lnTo>
                  <a:lnTo>
                    <a:pt x="294696" y="81267"/>
                  </a:lnTo>
                  <a:lnTo>
                    <a:pt x="291277" y="78573"/>
                  </a:lnTo>
                  <a:lnTo>
                    <a:pt x="287858" y="75879"/>
                  </a:lnTo>
                  <a:lnTo>
                    <a:pt x="284895" y="72736"/>
                  </a:lnTo>
                  <a:lnTo>
                    <a:pt x="282388" y="69144"/>
                  </a:lnTo>
                  <a:lnTo>
                    <a:pt x="280109" y="65552"/>
                  </a:lnTo>
                  <a:lnTo>
                    <a:pt x="278285" y="61511"/>
                  </a:lnTo>
                  <a:lnTo>
                    <a:pt x="276690" y="57695"/>
                  </a:lnTo>
                  <a:lnTo>
                    <a:pt x="275778" y="53205"/>
                  </a:lnTo>
                  <a:lnTo>
                    <a:pt x="274866" y="48715"/>
                  </a:lnTo>
                  <a:lnTo>
                    <a:pt x="274638" y="44225"/>
                  </a:lnTo>
                  <a:lnTo>
                    <a:pt x="274866" y="39960"/>
                  </a:lnTo>
                  <a:lnTo>
                    <a:pt x="275778" y="35470"/>
                  </a:lnTo>
                  <a:lnTo>
                    <a:pt x="276690" y="30980"/>
                  </a:lnTo>
                  <a:lnTo>
                    <a:pt x="278285" y="27164"/>
                  </a:lnTo>
                  <a:lnTo>
                    <a:pt x="280109" y="23123"/>
                  </a:lnTo>
                  <a:lnTo>
                    <a:pt x="282388" y="19306"/>
                  </a:lnTo>
                  <a:lnTo>
                    <a:pt x="284895" y="15939"/>
                  </a:lnTo>
                  <a:lnTo>
                    <a:pt x="287858" y="12796"/>
                  </a:lnTo>
                  <a:lnTo>
                    <a:pt x="291277" y="10102"/>
                  </a:lnTo>
                  <a:lnTo>
                    <a:pt x="294696" y="7408"/>
                  </a:lnTo>
                  <a:lnTo>
                    <a:pt x="298571" y="5163"/>
                  </a:lnTo>
                  <a:lnTo>
                    <a:pt x="302446" y="3367"/>
                  </a:lnTo>
                  <a:lnTo>
                    <a:pt x="306548" y="1796"/>
                  </a:lnTo>
                  <a:lnTo>
                    <a:pt x="310651" y="673"/>
                  </a:lnTo>
                  <a:lnTo>
                    <a:pt x="315210" y="0"/>
                  </a:lnTo>
                  <a:close/>
                </a:path>
              </a:pathLst>
            </a:custGeom>
            <a:solidFill>
              <a:schemeClr val="bg1"/>
            </a:solidFill>
            <a:ln w="12700" cap="flat" cmpd="sng" algn="ctr">
              <a:noFill/>
              <a:prstDash val="solid"/>
              <a:miter lim="800000"/>
            </a:ln>
            <a:effectLst/>
          </p:spPr>
          <p:txBody>
            <a:bodyPr anchor="ctr">
              <a:scene3d>
                <a:camera prst="orthographicFront"/>
                <a:lightRig rig="threePt" dir="t"/>
              </a:scene3d>
              <a:sp3d>
                <a:contourClr>
                  <a:srgbClr val="FFFFFF"/>
                </a:contourClr>
              </a:sp3d>
            </a:bodyPr>
            <a:lstStyle/>
            <a:p>
              <a:pPr algn="ctr"/>
              <a:endParaRPr lang="zh-CN" altLang="en-US" sz="1200">
                <a:solidFill>
                  <a:schemeClr val="accent1"/>
                </a:solidFill>
                <a:latin typeface="FZHei-B01S" panose="02010601030101010101" pitchFamily="2" charset="-122"/>
                <a:ea typeface="FZHei-B01S" panose="02010601030101010101" pitchFamily="2" charset="-122"/>
                <a:cs typeface="+mn-ea"/>
                <a:sym typeface="FZHei-B01S" panose="02010601030101010101" pitchFamily="2" charset="-122"/>
              </a:endParaRPr>
            </a:p>
          </p:txBody>
        </p:sp>
        <p:sp>
          <p:nvSpPr>
            <p:cNvPr id="23" name="KSO_Shape"/>
            <p:cNvSpPr/>
            <p:nvPr/>
          </p:nvSpPr>
          <p:spPr>
            <a:xfrm>
              <a:off x="7197616" y="3344697"/>
              <a:ext cx="819150" cy="689451"/>
            </a:xfrm>
            <a:custGeom>
              <a:avLst/>
              <a:gdLst>
                <a:gd name="connsiteX0" fmla="*/ 2733675 w 5559425"/>
                <a:gd name="connsiteY0" fmla="*/ 1498599 h 4676774"/>
                <a:gd name="connsiteX1" fmla="*/ 2708275 w 5559425"/>
                <a:gd name="connsiteY1" fmla="*/ 1501774 h 4676774"/>
                <a:gd name="connsiteX2" fmla="*/ 2689225 w 5559425"/>
                <a:gd name="connsiteY2" fmla="*/ 1511299 h 4676774"/>
                <a:gd name="connsiteX3" fmla="*/ 2673350 w 5559425"/>
                <a:gd name="connsiteY3" fmla="*/ 1520824 h 4676774"/>
                <a:gd name="connsiteX4" fmla="*/ 2663825 w 5559425"/>
                <a:gd name="connsiteY4" fmla="*/ 1536699 h 4676774"/>
                <a:gd name="connsiteX5" fmla="*/ 2657475 w 5559425"/>
                <a:gd name="connsiteY5" fmla="*/ 1555749 h 4676774"/>
                <a:gd name="connsiteX6" fmla="*/ 2654300 w 5559425"/>
                <a:gd name="connsiteY6" fmla="*/ 1577974 h 4676774"/>
                <a:gd name="connsiteX7" fmla="*/ 2654300 w 5559425"/>
                <a:gd name="connsiteY7" fmla="*/ 1603374 h 4676774"/>
                <a:gd name="connsiteX8" fmla="*/ 2654300 w 5559425"/>
                <a:gd name="connsiteY8" fmla="*/ 1758949 h 4676774"/>
                <a:gd name="connsiteX9" fmla="*/ 2593975 w 5559425"/>
                <a:gd name="connsiteY9" fmla="*/ 1771649 h 4676774"/>
                <a:gd name="connsiteX10" fmla="*/ 2540000 w 5559425"/>
                <a:gd name="connsiteY10" fmla="*/ 1787524 h 4676774"/>
                <a:gd name="connsiteX11" fmla="*/ 2492375 w 5559425"/>
                <a:gd name="connsiteY11" fmla="*/ 1806574 h 4676774"/>
                <a:gd name="connsiteX12" fmla="*/ 2444750 w 5559425"/>
                <a:gd name="connsiteY12" fmla="*/ 1828799 h 4676774"/>
                <a:gd name="connsiteX13" fmla="*/ 2400300 w 5559425"/>
                <a:gd name="connsiteY13" fmla="*/ 1854199 h 4676774"/>
                <a:gd name="connsiteX14" fmla="*/ 2362200 w 5559425"/>
                <a:gd name="connsiteY14" fmla="*/ 1879599 h 4676774"/>
                <a:gd name="connsiteX15" fmla="*/ 2327275 w 5559425"/>
                <a:gd name="connsiteY15" fmla="*/ 1911349 h 4676774"/>
                <a:gd name="connsiteX16" fmla="*/ 2292350 w 5559425"/>
                <a:gd name="connsiteY16" fmla="*/ 1943099 h 4676774"/>
                <a:gd name="connsiteX17" fmla="*/ 2266950 w 5559425"/>
                <a:gd name="connsiteY17" fmla="*/ 1978024 h 4676774"/>
                <a:gd name="connsiteX18" fmla="*/ 2241550 w 5559425"/>
                <a:gd name="connsiteY18" fmla="*/ 2016124 h 4676774"/>
                <a:gd name="connsiteX19" fmla="*/ 2219325 w 5559425"/>
                <a:gd name="connsiteY19" fmla="*/ 2054224 h 4676774"/>
                <a:gd name="connsiteX20" fmla="*/ 2203450 w 5559425"/>
                <a:gd name="connsiteY20" fmla="*/ 2092324 h 4676774"/>
                <a:gd name="connsiteX21" fmla="*/ 2190750 w 5559425"/>
                <a:gd name="connsiteY21" fmla="*/ 2130424 h 4676774"/>
                <a:gd name="connsiteX22" fmla="*/ 2181225 w 5559425"/>
                <a:gd name="connsiteY22" fmla="*/ 2168524 h 4676774"/>
                <a:gd name="connsiteX23" fmla="*/ 2174875 w 5559425"/>
                <a:gd name="connsiteY23" fmla="*/ 2209799 h 4676774"/>
                <a:gd name="connsiteX24" fmla="*/ 2171700 w 5559425"/>
                <a:gd name="connsiteY24" fmla="*/ 2251074 h 4676774"/>
                <a:gd name="connsiteX25" fmla="*/ 2174875 w 5559425"/>
                <a:gd name="connsiteY25" fmla="*/ 2314574 h 4676774"/>
                <a:gd name="connsiteX26" fmla="*/ 2184400 w 5559425"/>
                <a:gd name="connsiteY26" fmla="*/ 2371724 h 4676774"/>
                <a:gd name="connsiteX27" fmla="*/ 2197100 w 5559425"/>
                <a:gd name="connsiteY27" fmla="*/ 2425699 h 4676774"/>
                <a:gd name="connsiteX28" fmla="*/ 2216150 w 5559425"/>
                <a:gd name="connsiteY28" fmla="*/ 2476499 h 4676774"/>
                <a:gd name="connsiteX29" fmla="*/ 2238375 w 5559425"/>
                <a:gd name="connsiteY29" fmla="*/ 2520949 h 4676774"/>
                <a:gd name="connsiteX30" fmla="*/ 2266950 w 5559425"/>
                <a:gd name="connsiteY30" fmla="*/ 2562224 h 4676774"/>
                <a:gd name="connsiteX31" fmla="*/ 2298700 w 5559425"/>
                <a:gd name="connsiteY31" fmla="*/ 2603499 h 4676774"/>
                <a:gd name="connsiteX32" fmla="*/ 2333625 w 5559425"/>
                <a:gd name="connsiteY32" fmla="*/ 2638424 h 4676774"/>
                <a:gd name="connsiteX33" fmla="*/ 2371725 w 5559425"/>
                <a:gd name="connsiteY33" fmla="*/ 2670174 h 4676774"/>
                <a:gd name="connsiteX34" fmla="*/ 2413000 w 5559425"/>
                <a:gd name="connsiteY34" fmla="*/ 2701924 h 4676774"/>
                <a:gd name="connsiteX35" fmla="*/ 2457450 w 5559425"/>
                <a:gd name="connsiteY35" fmla="*/ 2730499 h 4676774"/>
                <a:gd name="connsiteX36" fmla="*/ 2501900 w 5559425"/>
                <a:gd name="connsiteY36" fmla="*/ 2755899 h 4676774"/>
                <a:gd name="connsiteX37" fmla="*/ 2600325 w 5559425"/>
                <a:gd name="connsiteY37" fmla="*/ 2803524 h 4676774"/>
                <a:gd name="connsiteX38" fmla="*/ 2701925 w 5559425"/>
                <a:gd name="connsiteY38" fmla="*/ 2844799 h 4676774"/>
                <a:gd name="connsiteX39" fmla="*/ 2790825 w 5559425"/>
                <a:gd name="connsiteY39" fmla="*/ 2882899 h 4676774"/>
                <a:gd name="connsiteX40" fmla="*/ 2863850 w 5559425"/>
                <a:gd name="connsiteY40" fmla="*/ 2920999 h 4676774"/>
                <a:gd name="connsiteX41" fmla="*/ 2924175 w 5559425"/>
                <a:gd name="connsiteY41" fmla="*/ 2955924 h 4676774"/>
                <a:gd name="connsiteX42" fmla="*/ 2946400 w 5559425"/>
                <a:gd name="connsiteY42" fmla="*/ 2974974 h 4676774"/>
                <a:gd name="connsiteX43" fmla="*/ 2968625 w 5559425"/>
                <a:gd name="connsiteY43" fmla="*/ 2994024 h 4676774"/>
                <a:gd name="connsiteX44" fmla="*/ 2984500 w 5559425"/>
                <a:gd name="connsiteY44" fmla="*/ 3009899 h 4676774"/>
                <a:gd name="connsiteX45" fmla="*/ 3000375 w 5559425"/>
                <a:gd name="connsiteY45" fmla="*/ 3032124 h 4676774"/>
                <a:gd name="connsiteX46" fmla="*/ 3013075 w 5559425"/>
                <a:gd name="connsiteY46" fmla="*/ 3051174 h 4676774"/>
                <a:gd name="connsiteX47" fmla="*/ 3022600 w 5559425"/>
                <a:gd name="connsiteY47" fmla="*/ 3073399 h 4676774"/>
                <a:gd name="connsiteX48" fmla="*/ 3028950 w 5559425"/>
                <a:gd name="connsiteY48" fmla="*/ 3095624 h 4676774"/>
                <a:gd name="connsiteX49" fmla="*/ 3035300 w 5559425"/>
                <a:gd name="connsiteY49" fmla="*/ 3121024 h 4676774"/>
                <a:gd name="connsiteX50" fmla="*/ 3038475 w 5559425"/>
                <a:gd name="connsiteY50" fmla="*/ 3146424 h 4676774"/>
                <a:gd name="connsiteX51" fmla="*/ 3041650 w 5559425"/>
                <a:gd name="connsiteY51" fmla="*/ 3171824 h 4676774"/>
                <a:gd name="connsiteX52" fmla="*/ 3038475 w 5559425"/>
                <a:gd name="connsiteY52" fmla="*/ 3203574 h 4676774"/>
                <a:gd name="connsiteX53" fmla="*/ 3032125 w 5559425"/>
                <a:gd name="connsiteY53" fmla="*/ 3232149 h 4676774"/>
                <a:gd name="connsiteX54" fmla="*/ 3025775 w 5559425"/>
                <a:gd name="connsiteY54" fmla="*/ 3257549 h 4676774"/>
                <a:gd name="connsiteX55" fmla="*/ 3013075 w 5559425"/>
                <a:gd name="connsiteY55" fmla="*/ 3279774 h 4676774"/>
                <a:gd name="connsiteX56" fmla="*/ 2997200 w 5559425"/>
                <a:gd name="connsiteY56" fmla="*/ 3301999 h 4676774"/>
                <a:gd name="connsiteX57" fmla="*/ 2978150 w 5559425"/>
                <a:gd name="connsiteY57" fmla="*/ 3317874 h 4676774"/>
                <a:gd name="connsiteX58" fmla="*/ 2955925 w 5559425"/>
                <a:gd name="connsiteY58" fmla="*/ 3333749 h 4676774"/>
                <a:gd name="connsiteX59" fmla="*/ 2927350 w 5559425"/>
                <a:gd name="connsiteY59" fmla="*/ 3349624 h 4676774"/>
                <a:gd name="connsiteX60" fmla="*/ 2898775 w 5559425"/>
                <a:gd name="connsiteY60" fmla="*/ 3359149 h 4676774"/>
                <a:gd name="connsiteX61" fmla="*/ 2870200 w 5559425"/>
                <a:gd name="connsiteY61" fmla="*/ 3371849 h 4676774"/>
                <a:gd name="connsiteX62" fmla="*/ 2803525 w 5559425"/>
                <a:gd name="connsiteY62" fmla="*/ 3384549 h 4676774"/>
                <a:gd name="connsiteX63" fmla="*/ 2733675 w 5559425"/>
                <a:gd name="connsiteY63" fmla="*/ 3394074 h 4676774"/>
                <a:gd name="connsiteX64" fmla="*/ 2657475 w 5559425"/>
                <a:gd name="connsiteY64" fmla="*/ 3397249 h 4676774"/>
                <a:gd name="connsiteX65" fmla="*/ 2581275 w 5559425"/>
                <a:gd name="connsiteY65" fmla="*/ 3397249 h 4676774"/>
                <a:gd name="connsiteX66" fmla="*/ 2517775 w 5559425"/>
                <a:gd name="connsiteY66" fmla="*/ 3390899 h 4676774"/>
                <a:gd name="connsiteX67" fmla="*/ 2457450 w 5559425"/>
                <a:gd name="connsiteY67" fmla="*/ 3384549 h 4676774"/>
                <a:gd name="connsiteX68" fmla="*/ 2406650 w 5559425"/>
                <a:gd name="connsiteY68" fmla="*/ 3375024 h 4676774"/>
                <a:gd name="connsiteX69" fmla="*/ 2324100 w 5559425"/>
                <a:gd name="connsiteY69" fmla="*/ 3349624 h 4676774"/>
                <a:gd name="connsiteX70" fmla="*/ 2257425 w 5559425"/>
                <a:gd name="connsiteY70" fmla="*/ 3324224 h 4676774"/>
                <a:gd name="connsiteX71" fmla="*/ 2232025 w 5559425"/>
                <a:gd name="connsiteY71" fmla="*/ 3314699 h 4676774"/>
                <a:gd name="connsiteX72" fmla="*/ 2212975 w 5559425"/>
                <a:gd name="connsiteY72" fmla="*/ 3308349 h 4676774"/>
                <a:gd name="connsiteX73" fmla="*/ 2203450 w 5559425"/>
                <a:gd name="connsiteY73" fmla="*/ 3311524 h 4676774"/>
                <a:gd name="connsiteX74" fmla="*/ 2193925 w 5559425"/>
                <a:gd name="connsiteY74" fmla="*/ 3317874 h 4676774"/>
                <a:gd name="connsiteX75" fmla="*/ 2184400 w 5559425"/>
                <a:gd name="connsiteY75" fmla="*/ 3330574 h 4676774"/>
                <a:gd name="connsiteX76" fmla="*/ 2174875 w 5559425"/>
                <a:gd name="connsiteY76" fmla="*/ 3346449 h 4676774"/>
                <a:gd name="connsiteX77" fmla="*/ 2159000 w 5559425"/>
                <a:gd name="connsiteY77" fmla="*/ 3390899 h 4676774"/>
                <a:gd name="connsiteX78" fmla="*/ 2146300 w 5559425"/>
                <a:gd name="connsiteY78" fmla="*/ 3441699 h 4676774"/>
                <a:gd name="connsiteX79" fmla="*/ 2133600 w 5559425"/>
                <a:gd name="connsiteY79" fmla="*/ 3495674 h 4676774"/>
                <a:gd name="connsiteX80" fmla="*/ 2130425 w 5559425"/>
                <a:gd name="connsiteY80" fmla="*/ 3546474 h 4676774"/>
                <a:gd name="connsiteX81" fmla="*/ 2130425 w 5559425"/>
                <a:gd name="connsiteY81" fmla="*/ 3568699 h 4676774"/>
                <a:gd name="connsiteX82" fmla="*/ 2130425 w 5559425"/>
                <a:gd name="connsiteY82" fmla="*/ 3587749 h 4676774"/>
                <a:gd name="connsiteX83" fmla="*/ 2133600 w 5559425"/>
                <a:gd name="connsiteY83" fmla="*/ 3600449 h 4676774"/>
                <a:gd name="connsiteX84" fmla="*/ 2139950 w 5559425"/>
                <a:gd name="connsiteY84" fmla="*/ 3606799 h 4676774"/>
                <a:gd name="connsiteX85" fmla="*/ 2168525 w 5559425"/>
                <a:gd name="connsiteY85" fmla="*/ 3622674 h 4676774"/>
                <a:gd name="connsiteX86" fmla="*/ 2203450 w 5559425"/>
                <a:gd name="connsiteY86" fmla="*/ 3641724 h 4676774"/>
                <a:gd name="connsiteX87" fmla="*/ 2247900 w 5559425"/>
                <a:gd name="connsiteY87" fmla="*/ 3657599 h 4676774"/>
                <a:gd name="connsiteX88" fmla="*/ 2301875 w 5559425"/>
                <a:gd name="connsiteY88" fmla="*/ 3673474 h 4676774"/>
                <a:gd name="connsiteX89" fmla="*/ 2362200 w 5559425"/>
                <a:gd name="connsiteY89" fmla="*/ 3689349 h 4676774"/>
                <a:gd name="connsiteX90" fmla="*/ 2432050 w 5559425"/>
                <a:gd name="connsiteY90" fmla="*/ 3702049 h 4676774"/>
                <a:gd name="connsiteX91" fmla="*/ 2511425 w 5559425"/>
                <a:gd name="connsiteY91" fmla="*/ 3711574 h 4676774"/>
                <a:gd name="connsiteX92" fmla="*/ 2597150 w 5559425"/>
                <a:gd name="connsiteY92" fmla="*/ 3717924 h 4676774"/>
                <a:gd name="connsiteX93" fmla="*/ 2597150 w 5559425"/>
                <a:gd name="connsiteY93" fmla="*/ 3829049 h 4676774"/>
                <a:gd name="connsiteX94" fmla="*/ 2597150 w 5559425"/>
                <a:gd name="connsiteY94" fmla="*/ 3860799 h 4676774"/>
                <a:gd name="connsiteX95" fmla="*/ 2603500 w 5559425"/>
                <a:gd name="connsiteY95" fmla="*/ 3886199 h 4676774"/>
                <a:gd name="connsiteX96" fmla="*/ 2609850 w 5559425"/>
                <a:gd name="connsiteY96" fmla="*/ 3905249 h 4676774"/>
                <a:gd name="connsiteX97" fmla="*/ 2619375 w 5559425"/>
                <a:gd name="connsiteY97" fmla="*/ 3921124 h 4676774"/>
                <a:gd name="connsiteX98" fmla="*/ 2632075 w 5559425"/>
                <a:gd name="connsiteY98" fmla="*/ 3930649 h 4676774"/>
                <a:gd name="connsiteX99" fmla="*/ 2647950 w 5559425"/>
                <a:gd name="connsiteY99" fmla="*/ 3936999 h 4676774"/>
                <a:gd name="connsiteX100" fmla="*/ 2670175 w 5559425"/>
                <a:gd name="connsiteY100" fmla="*/ 3940174 h 4676774"/>
                <a:gd name="connsiteX101" fmla="*/ 2695575 w 5559425"/>
                <a:gd name="connsiteY101" fmla="*/ 3940174 h 4676774"/>
                <a:gd name="connsiteX102" fmla="*/ 2879725 w 5559425"/>
                <a:gd name="connsiteY102" fmla="*/ 3940174 h 4676774"/>
                <a:gd name="connsiteX103" fmla="*/ 2905125 w 5559425"/>
                <a:gd name="connsiteY103" fmla="*/ 3940174 h 4676774"/>
                <a:gd name="connsiteX104" fmla="*/ 2924175 w 5559425"/>
                <a:gd name="connsiteY104" fmla="*/ 3936999 h 4676774"/>
                <a:gd name="connsiteX105" fmla="*/ 2940050 w 5559425"/>
                <a:gd name="connsiteY105" fmla="*/ 3930649 h 4676774"/>
                <a:gd name="connsiteX106" fmla="*/ 2946400 w 5559425"/>
                <a:gd name="connsiteY106" fmla="*/ 3924299 h 4676774"/>
                <a:gd name="connsiteX107" fmla="*/ 2952750 w 5559425"/>
                <a:gd name="connsiteY107" fmla="*/ 3911599 h 4676774"/>
                <a:gd name="connsiteX108" fmla="*/ 2959100 w 5559425"/>
                <a:gd name="connsiteY108" fmla="*/ 3892549 h 4676774"/>
                <a:gd name="connsiteX109" fmla="*/ 2959100 w 5559425"/>
                <a:gd name="connsiteY109" fmla="*/ 3870324 h 4676774"/>
                <a:gd name="connsiteX110" fmla="*/ 2962275 w 5559425"/>
                <a:gd name="connsiteY110" fmla="*/ 3841749 h 4676774"/>
                <a:gd name="connsiteX111" fmla="*/ 2962275 w 5559425"/>
                <a:gd name="connsiteY111" fmla="*/ 3689349 h 4676774"/>
                <a:gd name="connsiteX112" fmla="*/ 3009900 w 5559425"/>
                <a:gd name="connsiteY112" fmla="*/ 3679824 h 4676774"/>
                <a:gd name="connsiteX113" fmla="*/ 3057525 w 5559425"/>
                <a:gd name="connsiteY113" fmla="*/ 3663949 h 4676774"/>
                <a:gd name="connsiteX114" fmla="*/ 3101975 w 5559425"/>
                <a:gd name="connsiteY114" fmla="*/ 3648074 h 4676774"/>
                <a:gd name="connsiteX115" fmla="*/ 3146425 w 5559425"/>
                <a:gd name="connsiteY115" fmla="*/ 3629024 h 4676774"/>
                <a:gd name="connsiteX116" fmla="*/ 3187700 w 5559425"/>
                <a:gd name="connsiteY116" fmla="*/ 3609974 h 4676774"/>
                <a:gd name="connsiteX117" fmla="*/ 3225800 w 5559425"/>
                <a:gd name="connsiteY117" fmla="*/ 3584574 h 4676774"/>
                <a:gd name="connsiteX118" fmla="*/ 3260725 w 5559425"/>
                <a:gd name="connsiteY118" fmla="*/ 3555999 h 4676774"/>
                <a:gd name="connsiteX119" fmla="*/ 3295650 w 5559425"/>
                <a:gd name="connsiteY119" fmla="*/ 3527424 h 4676774"/>
                <a:gd name="connsiteX120" fmla="*/ 3324225 w 5559425"/>
                <a:gd name="connsiteY120" fmla="*/ 3492499 h 4676774"/>
                <a:gd name="connsiteX121" fmla="*/ 3349625 w 5559425"/>
                <a:gd name="connsiteY121" fmla="*/ 3454399 h 4676774"/>
                <a:gd name="connsiteX122" fmla="*/ 3371850 w 5559425"/>
                <a:gd name="connsiteY122" fmla="*/ 3413124 h 4676774"/>
                <a:gd name="connsiteX123" fmla="*/ 3390900 w 5559425"/>
                <a:gd name="connsiteY123" fmla="*/ 3371849 h 4676774"/>
                <a:gd name="connsiteX124" fmla="*/ 3406775 w 5559425"/>
                <a:gd name="connsiteY124" fmla="*/ 3324224 h 4676774"/>
                <a:gd name="connsiteX125" fmla="*/ 3419475 w 5559425"/>
                <a:gd name="connsiteY125" fmla="*/ 3270249 h 4676774"/>
                <a:gd name="connsiteX126" fmla="*/ 3425825 w 5559425"/>
                <a:gd name="connsiteY126" fmla="*/ 3216274 h 4676774"/>
                <a:gd name="connsiteX127" fmla="*/ 3429000 w 5559425"/>
                <a:gd name="connsiteY127" fmla="*/ 3155949 h 4676774"/>
                <a:gd name="connsiteX128" fmla="*/ 3425825 w 5559425"/>
                <a:gd name="connsiteY128" fmla="*/ 3101974 h 4676774"/>
                <a:gd name="connsiteX129" fmla="*/ 3419475 w 5559425"/>
                <a:gd name="connsiteY129" fmla="*/ 3051174 h 4676774"/>
                <a:gd name="connsiteX130" fmla="*/ 3406775 w 5559425"/>
                <a:gd name="connsiteY130" fmla="*/ 3003549 h 4676774"/>
                <a:gd name="connsiteX131" fmla="*/ 3394075 w 5559425"/>
                <a:gd name="connsiteY131" fmla="*/ 2955924 h 4676774"/>
                <a:gd name="connsiteX132" fmla="*/ 3371850 w 5559425"/>
                <a:gd name="connsiteY132" fmla="*/ 2911474 h 4676774"/>
                <a:gd name="connsiteX133" fmla="*/ 3349625 w 5559425"/>
                <a:gd name="connsiteY133" fmla="*/ 2870199 h 4676774"/>
                <a:gd name="connsiteX134" fmla="*/ 3317875 w 5559425"/>
                <a:gd name="connsiteY134" fmla="*/ 2828924 h 4676774"/>
                <a:gd name="connsiteX135" fmla="*/ 3286125 w 5559425"/>
                <a:gd name="connsiteY135" fmla="*/ 2790824 h 4676774"/>
                <a:gd name="connsiteX136" fmla="*/ 3248025 w 5559425"/>
                <a:gd name="connsiteY136" fmla="*/ 2755899 h 4676774"/>
                <a:gd name="connsiteX137" fmla="*/ 3206750 w 5559425"/>
                <a:gd name="connsiteY137" fmla="*/ 2720974 h 4676774"/>
                <a:gd name="connsiteX138" fmla="*/ 3162300 w 5559425"/>
                <a:gd name="connsiteY138" fmla="*/ 2689224 h 4676774"/>
                <a:gd name="connsiteX139" fmla="*/ 3114675 w 5559425"/>
                <a:gd name="connsiteY139" fmla="*/ 2657474 h 4676774"/>
                <a:gd name="connsiteX140" fmla="*/ 3063875 w 5559425"/>
                <a:gd name="connsiteY140" fmla="*/ 2625724 h 4676774"/>
                <a:gd name="connsiteX141" fmla="*/ 3006725 w 5559425"/>
                <a:gd name="connsiteY141" fmla="*/ 2597149 h 4676774"/>
                <a:gd name="connsiteX142" fmla="*/ 2946400 w 5559425"/>
                <a:gd name="connsiteY142" fmla="*/ 2568574 h 4676774"/>
                <a:gd name="connsiteX143" fmla="*/ 2886075 w 5559425"/>
                <a:gd name="connsiteY143" fmla="*/ 2539999 h 4676774"/>
                <a:gd name="connsiteX144" fmla="*/ 2806700 w 5559425"/>
                <a:gd name="connsiteY144" fmla="*/ 2508249 h 4676774"/>
                <a:gd name="connsiteX145" fmla="*/ 2740025 w 5559425"/>
                <a:gd name="connsiteY145" fmla="*/ 2476499 h 4676774"/>
                <a:gd name="connsiteX146" fmla="*/ 2682875 w 5559425"/>
                <a:gd name="connsiteY146" fmla="*/ 2441574 h 4676774"/>
                <a:gd name="connsiteX147" fmla="*/ 2635250 w 5559425"/>
                <a:gd name="connsiteY147" fmla="*/ 2409824 h 4676774"/>
                <a:gd name="connsiteX148" fmla="*/ 2616200 w 5559425"/>
                <a:gd name="connsiteY148" fmla="*/ 2393949 h 4676774"/>
                <a:gd name="connsiteX149" fmla="*/ 2600325 w 5559425"/>
                <a:gd name="connsiteY149" fmla="*/ 2378074 h 4676774"/>
                <a:gd name="connsiteX150" fmla="*/ 2587625 w 5559425"/>
                <a:gd name="connsiteY150" fmla="*/ 2359024 h 4676774"/>
                <a:gd name="connsiteX151" fmla="*/ 2574925 w 5559425"/>
                <a:gd name="connsiteY151" fmla="*/ 2339974 h 4676774"/>
                <a:gd name="connsiteX152" fmla="*/ 2565400 w 5559425"/>
                <a:gd name="connsiteY152" fmla="*/ 2320924 h 4676774"/>
                <a:gd name="connsiteX153" fmla="*/ 2559050 w 5559425"/>
                <a:gd name="connsiteY153" fmla="*/ 2298699 h 4676774"/>
                <a:gd name="connsiteX154" fmla="*/ 2555875 w 5559425"/>
                <a:gd name="connsiteY154" fmla="*/ 2276474 h 4676774"/>
                <a:gd name="connsiteX155" fmla="*/ 2552700 w 5559425"/>
                <a:gd name="connsiteY155" fmla="*/ 2251074 h 4676774"/>
                <a:gd name="connsiteX156" fmla="*/ 2555875 w 5559425"/>
                <a:gd name="connsiteY156" fmla="*/ 2228849 h 4676774"/>
                <a:gd name="connsiteX157" fmla="*/ 2559050 w 5559425"/>
                <a:gd name="connsiteY157" fmla="*/ 2206624 h 4676774"/>
                <a:gd name="connsiteX158" fmla="*/ 2562225 w 5559425"/>
                <a:gd name="connsiteY158" fmla="*/ 2184399 h 4676774"/>
                <a:gd name="connsiteX159" fmla="*/ 2571750 w 5559425"/>
                <a:gd name="connsiteY159" fmla="*/ 2162174 h 4676774"/>
                <a:gd name="connsiteX160" fmla="*/ 2581275 w 5559425"/>
                <a:gd name="connsiteY160" fmla="*/ 2143124 h 4676774"/>
                <a:gd name="connsiteX161" fmla="*/ 2593975 w 5559425"/>
                <a:gd name="connsiteY161" fmla="*/ 2124074 h 4676774"/>
                <a:gd name="connsiteX162" fmla="*/ 2609850 w 5559425"/>
                <a:gd name="connsiteY162" fmla="*/ 2108199 h 4676774"/>
                <a:gd name="connsiteX163" fmla="*/ 2625725 w 5559425"/>
                <a:gd name="connsiteY163" fmla="*/ 2092324 h 4676774"/>
                <a:gd name="connsiteX164" fmla="*/ 2644775 w 5559425"/>
                <a:gd name="connsiteY164" fmla="*/ 2079624 h 4676774"/>
                <a:gd name="connsiteX165" fmla="*/ 2667000 w 5559425"/>
                <a:gd name="connsiteY165" fmla="*/ 2066924 h 4676774"/>
                <a:gd name="connsiteX166" fmla="*/ 2695575 w 5559425"/>
                <a:gd name="connsiteY166" fmla="*/ 2057399 h 4676774"/>
                <a:gd name="connsiteX167" fmla="*/ 2724150 w 5559425"/>
                <a:gd name="connsiteY167" fmla="*/ 2047874 h 4676774"/>
                <a:gd name="connsiteX168" fmla="*/ 2759075 w 5559425"/>
                <a:gd name="connsiteY168" fmla="*/ 2041524 h 4676774"/>
                <a:gd name="connsiteX169" fmla="*/ 2797175 w 5559425"/>
                <a:gd name="connsiteY169" fmla="*/ 2038349 h 4676774"/>
                <a:gd name="connsiteX170" fmla="*/ 2838450 w 5559425"/>
                <a:gd name="connsiteY170" fmla="*/ 2035174 h 4676774"/>
                <a:gd name="connsiteX171" fmla="*/ 2886075 w 5559425"/>
                <a:gd name="connsiteY171" fmla="*/ 2035174 h 4676774"/>
                <a:gd name="connsiteX172" fmla="*/ 2933700 w 5559425"/>
                <a:gd name="connsiteY172" fmla="*/ 2035174 h 4676774"/>
                <a:gd name="connsiteX173" fmla="*/ 2981325 w 5559425"/>
                <a:gd name="connsiteY173" fmla="*/ 2038349 h 4676774"/>
                <a:gd name="connsiteX174" fmla="*/ 3032125 w 5559425"/>
                <a:gd name="connsiteY174" fmla="*/ 2044699 h 4676774"/>
                <a:gd name="connsiteX175" fmla="*/ 3079750 w 5559425"/>
                <a:gd name="connsiteY175" fmla="*/ 2054224 h 4676774"/>
                <a:gd name="connsiteX176" fmla="*/ 3165475 w 5559425"/>
                <a:gd name="connsiteY176" fmla="*/ 2073274 h 4676774"/>
                <a:gd name="connsiteX177" fmla="*/ 3225800 w 5559425"/>
                <a:gd name="connsiteY177" fmla="*/ 2089149 h 4676774"/>
                <a:gd name="connsiteX178" fmla="*/ 3238500 w 5559425"/>
                <a:gd name="connsiteY178" fmla="*/ 2089149 h 4676774"/>
                <a:gd name="connsiteX179" fmla="*/ 3251200 w 5559425"/>
                <a:gd name="connsiteY179" fmla="*/ 2082799 h 4676774"/>
                <a:gd name="connsiteX180" fmla="*/ 3260725 w 5559425"/>
                <a:gd name="connsiteY180" fmla="*/ 2073274 h 4676774"/>
                <a:gd name="connsiteX181" fmla="*/ 3273425 w 5559425"/>
                <a:gd name="connsiteY181" fmla="*/ 2054224 h 4676774"/>
                <a:gd name="connsiteX182" fmla="*/ 3295650 w 5559425"/>
                <a:gd name="connsiteY182" fmla="*/ 2006599 h 4676774"/>
                <a:gd name="connsiteX183" fmla="*/ 3311525 w 5559425"/>
                <a:gd name="connsiteY183" fmla="*/ 1958974 h 4676774"/>
                <a:gd name="connsiteX184" fmla="*/ 3321050 w 5559425"/>
                <a:gd name="connsiteY184" fmla="*/ 1904999 h 4676774"/>
                <a:gd name="connsiteX185" fmla="*/ 3324225 w 5559425"/>
                <a:gd name="connsiteY185" fmla="*/ 1857374 h 4676774"/>
                <a:gd name="connsiteX186" fmla="*/ 3324225 w 5559425"/>
                <a:gd name="connsiteY186" fmla="*/ 1835149 h 4676774"/>
                <a:gd name="connsiteX187" fmla="*/ 3317875 w 5559425"/>
                <a:gd name="connsiteY187" fmla="*/ 1819274 h 4676774"/>
                <a:gd name="connsiteX188" fmla="*/ 3311525 w 5559425"/>
                <a:gd name="connsiteY188" fmla="*/ 1806574 h 4676774"/>
                <a:gd name="connsiteX189" fmla="*/ 3298825 w 5559425"/>
                <a:gd name="connsiteY189" fmla="*/ 1797049 h 4676774"/>
                <a:gd name="connsiteX190" fmla="*/ 3254375 w 5559425"/>
                <a:gd name="connsiteY190" fmla="*/ 1784349 h 4676774"/>
                <a:gd name="connsiteX191" fmla="*/ 3197225 w 5559425"/>
                <a:gd name="connsiteY191" fmla="*/ 1768474 h 4676774"/>
                <a:gd name="connsiteX192" fmla="*/ 3159125 w 5559425"/>
                <a:gd name="connsiteY192" fmla="*/ 1762124 h 4676774"/>
                <a:gd name="connsiteX193" fmla="*/ 3117850 w 5559425"/>
                <a:gd name="connsiteY193" fmla="*/ 1755774 h 4676774"/>
                <a:gd name="connsiteX194" fmla="*/ 3019425 w 5559425"/>
                <a:gd name="connsiteY194" fmla="*/ 1746249 h 4676774"/>
                <a:gd name="connsiteX195" fmla="*/ 3019425 w 5559425"/>
                <a:gd name="connsiteY195" fmla="*/ 1609724 h 4676774"/>
                <a:gd name="connsiteX196" fmla="*/ 3019425 w 5559425"/>
                <a:gd name="connsiteY196" fmla="*/ 1555749 h 4676774"/>
                <a:gd name="connsiteX197" fmla="*/ 3016250 w 5559425"/>
                <a:gd name="connsiteY197" fmla="*/ 1533524 h 4676774"/>
                <a:gd name="connsiteX198" fmla="*/ 3009900 w 5559425"/>
                <a:gd name="connsiteY198" fmla="*/ 1520824 h 4676774"/>
                <a:gd name="connsiteX199" fmla="*/ 3003550 w 5559425"/>
                <a:gd name="connsiteY199" fmla="*/ 1511299 h 4676774"/>
                <a:gd name="connsiteX200" fmla="*/ 2990850 w 5559425"/>
                <a:gd name="connsiteY200" fmla="*/ 1501774 h 4676774"/>
                <a:gd name="connsiteX201" fmla="*/ 2968625 w 5559425"/>
                <a:gd name="connsiteY201" fmla="*/ 1498599 h 4676774"/>
                <a:gd name="connsiteX202" fmla="*/ 2943225 w 5559425"/>
                <a:gd name="connsiteY202" fmla="*/ 1498599 h 4676774"/>
                <a:gd name="connsiteX203" fmla="*/ 2762250 w 5559425"/>
                <a:gd name="connsiteY203" fmla="*/ 1498599 h 4676774"/>
                <a:gd name="connsiteX204" fmla="*/ 2077933 w 5559425"/>
                <a:gd name="connsiteY204" fmla="*/ 438148 h 4676774"/>
                <a:gd name="connsiteX205" fmla="*/ 2048669 w 5559425"/>
                <a:gd name="connsiteY205" fmla="*/ 467412 h 4676774"/>
                <a:gd name="connsiteX206" fmla="*/ 2048669 w 5559425"/>
                <a:gd name="connsiteY206" fmla="*/ 769928 h 4676774"/>
                <a:gd name="connsiteX207" fmla="*/ 2075397 w 5559425"/>
                <a:gd name="connsiteY207" fmla="*/ 778225 h 4676774"/>
                <a:gd name="connsiteX208" fmla="*/ 2174524 w 5559425"/>
                <a:gd name="connsiteY208" fmla="*/ 877352 h 4676774"/>
                <a:gd name="connsiteX209" fmla="*/ 2184888 w 5559425"/>
                <a:gd name="connsiteY209" fmla="*/ 928686 h 4676774"/>
                <a:gd name="connsiteX210" fmla="*/ 3371361 w 5559425"/>
                <a:gd name="connsiteY210" fmla="*/ 928686 h 4676774"/>
                <a:gd name="connsiteX211" fmla="*/ 3381725 w 5559425"/>
                <a:gd name="connsiteY211" fmla="*/ 877352 h 4676774"/>
                <a:gd name="connsiteX212" fmla="*/ 3480853 w 5559425"/>
                <a:gd name="connsiteY212" fmla="*/ 778224 h 4676774"/>
                <a:gd name="connsiteX213" fmla="*/ 3507582 w 5559425"/>
                <a:gd name="connsiteY213" fmla="*/ 769927 h 4676774"/>
                <a:gd name="connsiteX214" fmla="*/ 3507582 w 5559425"/>
                <a:gd name="connsiteY214" fmla="*/ 467412 h 4676774"/>
                <a:gd name="connsiteX215" fmla="*/ 3478318 w 5559425"/>
                <a:gd name="connsiteY215" fmla="*/ 438148 h 4676774"/>
                <a:gd name="connsiteX216" fmla="*/ 2060754 w 5559425"/>
                <a:gd name="connsiteY216" fmla="*/ 0 h 4676774"/>
                <a:gd name="connsiteX217" fmla="*/ 3495494 w 5559425"/>
                <a:gd name="connsiteY217" fmla="*/ 0 h 4676774"/>
                <a:gd name="connsiteX218" fmla="*/ 3949699 w 5559425"/>
                <a:gd name="connsiteY218" fmla="*/ 454204 h 4676774"/>
                <a:gd name="connsiteX219" fmla="*/ 3949699 w 5559425"/>
                <a:gd name="connsiteY219" fmla="*/ 772638 h 4676774"/>
                <a:gd name="connsiteX220" fmla="*/ 3967697 w 5559425"/>
                <a:gd name="connsiteY220" fmla="*/ 778224 h 4676774"/>
                <a:gd name="connsiteX221" fmla="*/ 4066824 w 5559425"/>
                <a:gd name="connsiteY221" fmla="*/ 877352 h 4676774"/>
                <a:gd name="connsiteX222" fmla="*/ 4077188 w 5559425"/>
                <a:gd name="connsiteY222" fmla="*/ 928686 h 4676774"/>
                <a:gd name="connsiteX223" fmla="*/ 5316011 w 5559425"/>
                <a:gd name="connsiteY223" fmla="*/ 928686 h 4676774"/>
                <a:gd name="connsiteX224" fmla="*/ 5559425 w 5559425"/>
                <a:gd name="connsiteY224" fmla="*/ 1172100 h 4676774"/>
                <a:gd name="connsiteX225" fmla="*/ 5559425 w 5559425"/>
                <a:gd name="connsiteY225" fmla="*/ 4355572 h 4676774"/>
                <a:gd name="connsiteX226" fmla="*/ 5316011 w 5559425"/>
                <a:gd name="connsiteY226" fmla="*/ 4598986 h 4676774"/>
                <a:gd name="connsiteX227" fmla="*/ 4950129 w 5559425"/>
                <a:gd name="connsiteY227" fmla="*/ 4598986 h 4676774"/>
                <a:gd name="connsiteX228" fmla="*/ 4924434 w 5559425"/>
                <a:gd name="connsiteY228" fmla="*/ 4637096 h 4676774"/>
                <a:gd name="connsiteX229" fmla="*/ 4828643 w 5559425"/>
                <a:gd name="connsiteY229" fmla="*/ 4676774 h 4676774"/>
                <a:gd name="connsiteX230" fmla="*/ 4572531 w 5559425"/>
                <a:gd name="connsiteY230" fmla="*/ 4676774 h 4676774"/>
                <a:gd name="connsiteX231" fmla="*/ 4476740 w 5559425"/>
                <a:gd name="connsiteY231" fmla="*/ 4637096 h 4676774"/>
                <a:gd name="connsiteX232" fmla="*/ 4451046 w 5559425"/>
                <a:gd name="connsiteY232" fmla="*/ 4598986 h 4676774"/>
                <a:gd name="connsiteX233" fmla="*/ 1063928 w 5559425"/>
                <a:gd name="connsiteY233" fmla="*/ 4598986 h 4676774"/>
                <a:gd name="connsiteX234" fmla="*/ 1038234 w 5559425"/>
                <a:gd name="connsiteY234" fmla="*/ 4637096 h 4676774"/>
                <a:gd name="connsiteX235" fmla="*/ 942443 w 5559425"/>
                <a:gd name="connsiteY235" fmla="*/ 4676774 h 4676774"/>
                <a:gd name="connsiteX236" fmla="*/ 686331 w 5559425"/>
                <a:gd name="connsiteY236" fmla="*/ 4676774 h 4676774"/>
                <a:gd name="connsiteX237" fmla="*/ 590540 w 5559425"/>
                <a:gd name="connsiteY237" fmla="*/ 4637096 h 4676774"/>
                <a:gd name="connsiteX238" fmla="*/ 564846 w 5559425"/>
                <a:gd name="connsiteY238" fmla="*/ 4598986 h 4676774"/>
                <a:gd name="connsiteX239" fmla="*/ 243414 w 5559425"/>
                <a:gd name="connsiteY239" fmla="*/ 4598986 h 4676774"/>
                <a:gd name="connsiteX240" fmla="*/ 0 w 5559425"/>
                <a:gd name="connsiteY240" fmla="*/ 4355572 h 4676774"/>
                <a:gd name="connsiteX241" fmla="*/ 0 w 5559425"/>
                <a:gd name="connsiteY241" fmla="*/ 1172100 h 4676774"/>
                <a:gd name="connsiteX242" fmla="*/ 243414 w 5559425"/>
                <a:gd name="connsiteY242" fmla="*/ 928686 h 4676774"/>
                <a:gd name="connsiteX243" fmla="*/ 1479061 w 5559425"/>
                <a:gd name="connsiteY243" fmla="*/ 928686 h 4676774"/>
                <a:gd name="connsiteX244" fmla="*/ 1489425 w 5559425"/>
                <a:gd name="connsiteY244" fmla="*/ 877352 h 4676774"/>
                <a:gd name="connsiteX245" fmla="*/ 1588552 w 5559425"/>
                <a:gd name="connsiteY245" fmla="*/ 778225 h 4676774"/>
                <a:gd name="connsiteX246" fmla="*/ 1606549 w 5559425"/>
                <a:gd name="connsiteY246" fmla="*/ 772638 h 4676774"/>
                <a:gd name="connsiteX247" fmla="*/ 1606549 w 5559425"/>
                <a:gd name="connsiteY247" fmla="*/ 454204 h 4676774"/>
                <a:gd name="connsiteX248" fmla="*/ 2060754 w 5559425"/>
                <a:gd name="connsiteY248" fmla="*/ 0 h 46767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Lst>
              <a:rect l="l" t="t" r="r" b="b"/>
              <a:pathLst>
                <a:path w="5559425" h="4676774">
                  <a:moveTo>
                    <a:pt x="2733675" y="1498599"/>
                  </a:moveTo>
                  <a:lnTo>
                    <a:pt x="2708275" y="1501774"/>
                  </a:lnTo>
                  <a:lnTo>
                    <a:pt x="2689225" y="1511299"/>
                  </a:lnTo>
                  <a:lnTo>
                    <a:pt x="2673350" y="1520824"/>
                  </a:lnTo>
                  <a:lnTo>
                    <a:pt x="2663825" y="1536699"/>
                  </a:lnTo>
                  <a:lnTo>
                    <a:pt x="2657475" y="1555749"/>
                  </a:lnTo>
                  <a:lnTo>
                    <a:pt x="2654300" y="1577974"/>
                  </a:lnTo>
                  <a:lnTo>
                    <a:pt x="2654300" y="1603374"/>
                  </a:lnTo>
                  <a:lnTo>
                    <a:pt x="2654300" y="1758949"/>
                  </a:lnTo>
                  <a:lnTo>
                    <a:pt x="2593975" y="1771649"/>
                  </a:lnTo>
                  <a:lnTo>
                    <a:pt x="2540000" y="1787524"/>
                  </a:lnTo>
                  <a:lnTo>
                    <a:pt x="2492375" y="1806574"/>
                  </a:lnTo>
                  <a:lnTo>
                    <a:pt x="2444750" y="1828799"/>
                  </a:lnTo>
                  <a:lnTo>
                    <a:pt x="2400300" y="1854199"/>
                  </a:lnTo>
                  <a:lnTo>
                    <a:pt x="2362200" y="1879599"/>
                  </a:lnTo>
                  <a:lnTo>
                    <a:pt x="2327275" y="1911349"/>
                  </a:lnTo>
                  <a:lnTo>
                    <a:pt x="2292350" y="1943099"/>
                  </a:lnTo>
                  <a:lnTo>
                    <a:pt x="2266950" y="1978024"/>
                  </a:lnTo>
                  <a:lnTo>
                    <a:pt x="2241550" y="2016124"/>
                  </a:lnTo>
                  <a:lnTo>
                    <a:pt x="2219325" y="2054224"/>
                  </a:lnTo>
                  <a:lnTo>
                    <a:pt x="2203450" y="2092324"/>
                  </a:lnTo>
                  <a:lnTo>
                    <a:pt x="2190750" y="2130424"/>
                  </a:lnTo>
                  <a:lnTo>
                    <a:pt x="2181225" y="2168524"/>
                  </a:lnTo>
                  <a:lnTo>
                    <a:pt x="2174875" y="2209799"/>
                  </a:lnTo>
                  <a:lnTo>
                    <a:pt x="2171700" y="2251074"/>
                  </a:lnTo>
                  <a:lnTo>
                    <a:pt x="2174875" y="2314574"/>
                  </a:lnTo>
                  <a:lnTo>
                    <a:pt x="2184400" y="2371724"/>
                  </a:lnTo>
                  <a:lnTo>
                    <a:pt x="2197100" y="2425699"/>
                  </a:lnTo>
                  <a:lnTo>
                    <a:pt x="2216150" y="2476499"/>
                  </a:lnTo>
                  <a:lnTo>
                    <a:pt x="2238375" y="2520949"/>
                  </a:lnTo>
                  <a:lnTo>
                    <a:pt x="2266950" y="2562224"/>
                  </a:lnTo>
                  <a:lnTo>
                    <a:pt x="2298700" y="2603499"/>
                  </a:lnTo>
                  <a:lnTo>
                    <a:pt x="2333625" y="2638424"/>
                  </a:lnTo>
                  <a:lnTo>
                    <a:pt x="2371725" y="2670174"/>
                  </a:lnTo>
                  <a:lnTo>
                    <a:pt x="2413000" y="2701924"/>
                  </a:lnTo>
                  <a:lnTo>
                    <a:pt x="2457450" y="2730499"/>
                  </a:lnTo>
                  <a:lnTo>
                    <a:pt x="2501900" y="2755899"/>
                  </a:lnTo>
                  <a:lnTo>
                    <a:pt x="2600325" y="2803524"/>
                  </a:lnTo>
                  <a:lnTo>
                    <a:pt x="2701925" y="2844799"/>
                  </a:lnTo>
                  <a:lnTo>
                    <a:pt x="2790825" y="2882899"/>
                  </a:lnTo>
                  <a:lnTo>
                    <a:pt x="2863850" y="2920999"/>
                  </a:lnTo>
                  <a:lnTo>
                    <a:pt x="2924175" y="2955924"/>
                  </a:lnTo>
                  <a:lnTo>
                    <a:pt x="2946400" y="2974974"/>
                  </a:lnTo>
                  <a:lnTo>
                    <a:pt x="2968625" y="2994024"/>
                  </a:lnTo>
                  <a:lnTo>
                    <a:pt x="2984500" y="3009899"/>
                  </a:lnTo>
                  <a:lnTo>
                    <a:pt x="3000375" y="3032124"/>
                  </a:lnTo>
                  <a:lnTo>
                    <a:pt x="3013075" y="3051174"/>
                  </a:lnTo>
                  <a:lnTo>
                    <a:pt x="3022600" y="3073399"/>
                  </a:lnTo>
                  <a:lnTo>
                    <a:pt x="3028950" y="3095624"/>
                  </a:lnTo>
                  <a:lnTo>
                    <a:pt x="3035300" y="3121024"/>
                  </a:lnTo>
                  <a:lnTo>
                    <a:pt x="3038475" y="3146424"/>
                  </a:lnTo>
                  <a:lnTo>
                    <a:pt x="3041650" y="3171824"/>
                  </a:lnTo>
                  <a:lnTo>
                    <a:pt x="3038475" y="3203574"/>
                  </a:lnTo>
                  <a:lnTo>
                    <a:pt x="3032125" y="3232149"/>
                  </a:lnTo>
                  <a:lnTo>
                    <a:pt x="3025775" y="3257549"/>
                  </a:lnTo>
                  <a:lnTo>
                    <a:pt x="3013075" y="3279774"/>
                  </a:lnTo>
                  <a:lnTo>
                    <a:pt x="2997200" y="3301999"/>
                  </a:lnTo>
                  <a:lnTo>
                    <a:pt x="2978150" y="3317874"/>
                  </a:lnTo>
                  <a:lnTo>
                    <a:pt x="2955925" y="3333749"/>
                  </a:lnTo>
                  <a:lnTo>
                    <a:pt x="2927350" y="3349624"/>
                  </a:lnTo>
                  <a:lnTo>
                    <a:pt x="2898775" y="3359149"/>
                  </a:lnTo>
                  <a:lnTo>
                    <a:pt x="2870200" y="3371849"/>
                  </a:lnTo>
                  <a:lnTo>
                    <a:pt x="2803525" y="3384549"/>
                  </a:lnTo>
                  <a:lnTo>
                    <a:pt x="2733675" y="3394074"/>
                  </a:lnTo>
                  <a:lnTo>
                    <a:pt x="2657475" y="3397249"/>
                  </a:lnTo>
                  <a:lnTo>
                    <a:pt x="2581275" y="3397249"/>
                  </a:lnTo>
                  <a:lnTo>
                    <a:pt x="2517775" y="3390899"/>
                  </a:lnTo>
                  <a:lnTo>
                    <a:pt x="2457450" y="3384549"/>
                  </a:lnTo>
                  <a:lnTo>
                    <a:pt x="2406650" y="3375024"/>
                  </a:lnTo>
                  <a:lnTo>
                    <a:pt x="2324100" y="3349624"/>
                  </a:lnTo>
                  <a:lnTo>
                    <a:pt x="2257425" y="3324224"/>
                  </a:lnTo>
                  <a:lnTo>
                    <a:pt x="2232025" y="3314699"/>
                  </a:lnTo>
                  <a:lnTo>
                    <a:pt x="2212975" y="3308349"/>
                  </a:lnTo>
                  <a:lnTo>
                    <a:pt x="2203450" y="3311524"/>
                  </a:lnTo>
                  <a:lnTo>
                    <a:pt x="2193925" y="3317874"/>
                  </a:lnTo>
                  <a:lnTo>
                    <a:pt x="2184400" y="3330574"/>
                  </a:lnTo>
                  <a:lnTo>
                    <a:pt x="2174875" y="3346449"/>
                  </a:lnTo>
                  <a:lnTo>
                    <a:pt x="2159000" y="3390899"/>
                  </a:lnTo>
                  <a:lnTo>
                    <a:pt x="2146300" y="3441699"/>
                  </a:lnTo>
                  <a:lnTo>
                    <a:pt x="2133600" y="3495674"/>
                  </a:lnTo>
                  <a:lnTo>
                    <a:pt x="2130425" y="3546474"/>
                  </a:lnTo>
                  <a:lnTo>
                    <a:pt x="2130425" y="3568699"/>
                  </a:lnTo>
                  <a:lnTo>
                    <a:pt x="2130425" y="3587749"/>
                  </a:lnTo>
                  <a:lnTo>
                    <a:pt x="2133600" y="3600449"/>
                  </a:lnTo>
                  <a:lnTo>
                    <a:pt x="2139950" y="3606799"/>
                  </a:lnTo>
                  <a:lnTo>
                    <a:pt x="2168525" y="3622674"/>
                  </a:lnTo>
                  <a:lnTo>
                    <a:pt x="2203450" y="3641724"/>
                  </a:lnTo>
                  <a:lnTo>
                    <a:pt x="2247900" y="3657599"/>
                  </a:lnTo>
                  <a:lnTo>
                    <a:pt x="2301875" y="3673474"/>
                  </a:lnTo>
                  <a:lnTo>
                    <a:pt x="2362200" y="3689349"/>
                  </a:lnTo>
                  <a:lnTo>
                    <a:pt x="2432050" y="3702049"/>
                  </a:lnTo>
                  <a:lnTo>
                    <a:pt x="2511425" y="3711574"/>
                  </a:lnTo>
                  <a:lnTo>
                    <a:pt x="2597150" y="3717924"/>
                  </a:lnTo>
                  <a:lnTo>
                    <a:pt x="2597150" y="3829049"/>
                  </a:lnTo>
                  <a:lnTo>
                    <a:pt x="2597150" y="3860799"/>
                  </a:lnTo>
                  <a:lnTo>
                    <a:pt x="2603500" y="3886199"/>
                  </a:lnTo>
                  <a:lnTo>
                    <a:pt x="2609850" y="3905249"/>
                  </a:lnTo>
                  <a:lnTo>
                    <a:pt x="2619375" y="3921124"/>
                  </a:lnTo>
                  <a:lnTo>
                    <a:pt x="2632075" y="3930649"/>
                  </a:lnTo>
                  <a:lnTo>
                    <a:pt x="2647950" y="3936999"/>
                  </a:lnTo>
                  <a:lnTo>
                    <a:pt x="2670175" y="3940174"/>
                  </a:lnTo>
                  <a:lnTo>
                    <a:pt x="2695575" y="3940174"/>
                  </a:lnTo>
                  <a:lnTo>
                    <a:pt x="2879725" y="3940174"/>
                  </a:lnTo>
                  <a:lnTo>
                    <a:pt x="2905125" y="3940174"/>
                  </a:lnTo>
                  <a:lnTo>
                    <a:pt x="2924175" y="3936999"/>
                  </a:lnTo>
                  <a:lnTo>
                    <a:pt x="2940050" y="3930649"/>
                  </a:lnTo>
                  <a:lnTo>
                    <a:pt x="2946400" y="3924299"/>
                  </a:lnTo>
                  <a:lnTo>
                    <a:pt x="2952750" y="3911599"/>
                  </a:lnTo>
                  <a:lnTo>
                    <a:pt x="2959100" y="3892549"/>
                  </a:lnTo>
                  <a:lnTo>
                    <a:pt x="2959100" y="3870324"/>
                  </a:lnTo>
                  <a:lnTo>
                    <a:pt x="2962275" y="3841749"/>
                  </a:lnTo>
                  <a:lnTo>
                    <a:pt x="2962275" y="3689349"/>
                  </a:lnTo>
                  <a:lnTo>
                    <a:pt x="3009900" y="3679824"/>
                  </a:lnTo>
                  <a:lnTo>
                    <a:pt x="3057525" y="3663949"/>
                  </a:lnTo>
                  <a:lnTo>
                    <a:pt x="3101975" y="3648074"/>
                  </a:lnTo>
                  <a:lnTo>
                    <a:pt x="3146425" y="3629024"/>
                  </a:lnTo>
                  <a:lnTo>
                    <a:pt x="3187700" y="3609974"/>
                  </a:lnTo>
                  <a:lnTo>
                    <a:pt x="3225800" y="3584574"/>
                  </a:lnTo>
                  <a:lnTo>
                    <a:pt x="3260725" y="3555999"/>
                  </a:lnTo>
                  <a:lnTo>
                    <a:pt x="3295650" y="3527424"/>
                  </a:lnTo>
                  <a:lnTo>
                    <a:pt x="3324225" y="3492499"/>
                  </a:lnTo>
                  <a:lnTo>
                    <a:pt x="3349625" y="3454399"/>
                  </a:lnTo>
                  <a:lnTo>
                    <a:pt x="3371850" y="3413124"/>
                  </a:lnTo>
                  <a:lnTo>
                    <a:pt x="3390900" y="3371849"/>
                  </a:lnTo>
                  <a:lnTo>
                    <a:pt x="3406775" y="3324224"/>
                  </a:lnTo>
                  <a:lnTo>
                    <a:pt x="3419475" y="3270249"/>
                  </a:lnTo>
                  <a:lnTo>
                    <a:pt x="3425825" y="3216274"/>
                  </a:lnTo>
                  <a:lnTo>
                    <a:pt x="3429000" y="3155949"/>
                  </a:lnTo>
                  <a:lnTo>
                    <a:pt x="3425825" y="3101974"/>
                  </a:lnTo>
                  <a:lnTo>
                    <a:pt x="3419475" y="3051174"/>
                  </a:lnTo>
                  <a:lnTo>
                    <a:pt x="3406775" y="3003549"/>
                  </a:lnTo>
                  <a:lnTo>
                    <a:pt x="3394075" y="2955924"/>
                  </a:lnTo>
                  <a:lnTo>
                    <a:pt x="3371850" y="2911474"/>
                  </a:lnTo>
                  <a:lnTo>
                    <a:pt x="3349625" y="2870199"/>
                  </a:lnTo>
                  <a:lnTo>
                    <a:pt x="3317875" y="2828924"/>
                  </a:lnTo>
                  <a:lnTo>
                    <a:pt x="3286125" y="2790824"/>
                  </a:lnTo>
                  <a:lnTo>
                    <a:pt x="3248025" y="2755899"/>
                  </a:lnTo>
                  <a:lnTo>
                    <a:pt x="3206750" y="2720974"/>
                  </a:lnTo>
                  <a:lnTo>
                    <a:pt x="3162300" y="2689224"/>
                  </a:lnTo>
                  <a:lnTo>
                    <a:pt x="3114675" y="2657474"/>
                  </a:lnTo>
                  <a:lnTo>
                    <a:pt x="3063875" y="2625724"/>
                  </a:lnTo>
                  <a:lnTo>
                    <a:pt x="3006725" y="2597149"/>
                  </a:lnTo>
                  <a:lnTo>
                    <a:pt x="2946400" y="2568574"/>
                  </a:lnTo>
                  <a:lnTo>
                    <a:pt x="2886075" y="2539999"/>
                  </a:lnTo>
                  <a:lnTo>
                    <a:pt x="2806700" y="2508249"/>
                  </a:lnTo>
                  <a:lnTo>
                    <a:pt x="2740025" y="2476499"/>
                  </a:lnTo>
                  <a:lnTo>
                    <a:pt x="2682875" y="2441574"/>
                  </a:lnTo>
                  <a:lnTo>
                    <a:pt x="2635250" y="2409824"/>
                  </a:lnTo>
                  <a:lnTo>
                    <a:pt x="2616200" y="2393949"/>
                  </a:lnTo>
                  <a:lnTo>
                    <a:pt x="2600325" y="2378074"/>
                  </a:lnTo>
                  <a:lnTo>
                    <a:pt x="2587625" y="2359024"/>
                  </a:lnTo>
                  <a:lnTo>
                    <a:pt x="2574925" y="2339974"/>
                  </a:lnTo>
                  <a:lnTo>
                    <a:pt x="2565400" y="2320924"/>
                  </a:lnTo>
                  <a:lnTo>
                    <a:pt x="2559050" y="2298699"/>
                  </a:lnTo>
                  <a:lnTo>
                    <a:pt x="2555875" y="2276474"/>
                  </a:lnTo>
                  <a:lnTo>
                    <a:pt x="2552700" y="2251074"/>
                  </a:lnTo>
                  <a:lnTo>
                    <a:pt x="2555875" y="2228849"/>
                  </a:lnTo>
                  <a:lnTo>
                    <a:pt x="2559050" y="2206624"/>
                  </a:lnTo>
                  <a:lnTo>
                    <a:pt x="2562225" y="2184399"/>
                  </a:lnTo>
                  <a:lnTo>
                    <a:pt x="2571750" y="2162174"/>
                  </a:lnTo>
                  <a:lnTo>
                    <a:pt x="2581275" y="2143124"/>
                  </a:lnTo>
                  <a:lnTo>
                    <a:pt x="2593975" y="2124074"/>
                  </a:lnTo>
                  <a:lnTo>
                    <a:pt x="2609850" y="2108199"/>
                  </a:lnTo>
                  <a:lnTo>
                    <a:pt x="2625725" y="2092324"/>
                  </a:lnTo>
                  <a:lnTo>
                    <a:pt x="2644775" y="2079624"/>
                  </a:lnTo>
                  <a:lnTo>
                    <a:pt x="2667000" y="2066924"/>
                  </a:lnTo>
                  <a:lnTo>
                    <a:pt x="2695575" y="2057399"/>
                  </a:lnTo>
                  <a:lnTo>
                    <a:pt x="2724150" y="2047874"/>
                  </a:lnTo>
                  <a:lnTo>
                    <a:pt x="2759075" y="2041524"/>
                  </a:lnTo>
                  <a:lnTo>
                    <a:pt x="2797175" y="2038349"/>
                  </a:lnTo>
                  <a:lnTo>
                    <a:pt x="2838450" y="2035174"/>
                  </a:lnTo>
                  <a:lnTo>
                    <a:pt x="2886075" y="2035174"/>
                  </a:lnTo>
                  <a:lnTo>
                    <a:pt x="2933700" y="2035174"/>
                  </a:lnTo>
                  <a:lnTo>
                    <a:pt x="2981325" y="2038349"/>
                  </a:lnTo>
                  <a:lnTo>
                    <a:pt x="3032125" y="2044699"/>
                  </a:lnTo>
                  <a:lnTo>
                    <a:pt x="3079750" y="2054224"/>
                  </a:lnTo>
                  <a:lnTo>
                    <a:pt x="3165475" y="2073274"/>
                  </a:lnTo>
                  <a:lnTo>
                    <a:pt x="3225800" y="2089149"/>
                  </a:lnTo>
                  <a:lnTo>
                    <a:pt x="3238500" y="2089149"/>
                  </a:lnTo>
                  <a:lnTo>
                    <a:pt x="3251200" y="2082799"/>
                  </a:lnTo>
                  <a:lnTo>
                    <a:pt x="3260725" y="2073274"/>
                  </a:lnTo>
                  <a:lnTo>
                    <a:pt x="3273425" y="2054224"/>
                  </a:lnTo>
                  <a:lnTo>
                    <a:pt x="3295650" y="2006599"/>
                  </a:lnTo>
                  <a:lnTo>
                    <a:pt x="3311525" y="1958974"/>
                  </a:lnTo>
                  <a:lnTo>
                    <a:pt x="3321050" y="1904999"/>
                  </a:lnTo>
                  <a:lnTo>
                    <a:pt x="3324225" y="1857374"/>
                  </a:lnTo>
                  <a:lnTo>
                    <a:pt x="3324225" y="1835149"/>
                  </a:lnTo>
                  <a:lnTo>
                    <a:pt x="3317875" y="1819274"/>
                  </a:lnTo>
                  <a:lnTo>
                    <a:pt x="3311525" y="1806574"/>
                  </a:lnTo>
                  <a:lnTo>
                    <a:pt x="3298825" y="1797049"/>
                  </a:lnTo>
                  <a:lnTo>
                    <a:pt x="3254375" y="1784349"/>
                  </a:lnTo>
                  <a:lnTo>
                    <a:pt x="3197225" y="1768474"/>
                  </a:lnTo>
                  <a:lnTo>
                    <a:pt x="3159125" y="1762124"/>
                  </a:lnTo>
                  <a:lnTo>
                    <a:pt x="3117850" y="1755774"/>
                  </a:lnTo>
                  <a:lnTo>
                    <a:pt x="3019425" y="1746249"/>
                  </a:lnTo>
                  <a:lnTo>
                    <a:pt x="3019425" y="1609724"/>
                  </a:lnTo>
                  <a:lnTo>
                    <a:pt x="3019425" y="1555749"/>
                  </a:lnTo>
                  <a:lnTo>
                    <a:pt x="3016250" y="1533524"/>
                  </a:lnTo>
                  <a:lnTo>
                    <a:pt x="3009900" y="1520824"/>
                  </a:lnTo>
                  <a:lnTo>
                    <a:pt x="3003550" y="1511299"/>
                  </a:lnTo>
                  <a:lnTo>
                    <a:pt x="2990850" y="1501774"/>
                  </a:lnTo>
                  <a:lnTo>
                    <a:pt x="2968625" y="1498599"/>
                  </a:lnTo>
                  <a:lnTo>
                    <a:pt x="2943225" y="1498599"/>
                  </a:lnTo>
                  <a:lnTo>
                    <a:pt x="2762250" y="1498599"/>
                  </a:lnTo>
                  <a:close/>
                  <a:moveTo>
                    <a:pt x="2077933" y="438148"/>
                  </a:moveTo>
                  <a:cubicBezTo>
                    <a:pt x="2061771" y="438148"/>
                    <a:pt x="2048669" y="451250"/>
                    <a:pt x="2048669" y="467412"/>
                  </a:cubicBezTo>
                  <a:lnTo>
                    <a:pt x="2048669" y="769928"/>
                  </a:lnTo>
                  <a:lnTo>
                    <a:pt x="2075397" y="778225"/>
                  </a:lnTo>
                  <a:cubicBezTo>
                    <a:pt x="2119967" y="797076"/>
                    <a:pt x="2155673" y="832782"/>
                    <a:pt x="2174524" y="877352"/>
                  </a:cubicBezTo>
                  <a:lnTo>
                    <a:pt x="2184888" y="928686"/>
                  </a:lnTo>
                  <a:lnTo>
                    <a:pt x="3371361" y="928686"/>
                  </a:lnTo>
                  <a:lnTo>
                    <a:pt x="3381725" y="877352"/>
                  </a:lnTo>
                  <a:cubicBezTo>
                    <a:pt x="3400577" y="832782"/>
                    <a:pt x="3436283" y="797076"/>
                    <a:pt x="3480853" y="778224"/>
                  </a:cubicBezTo>
                  <a:lnTo>
                    <a:pt x="3507582" y="769927"/>
                  </a:lnTo>
                  <a:lnTo>
                    <a:pt x="3507582" y="467412"/>
                  </a:lnTo>
                  <a:cubicBezTo>
                    <a:pt x="3507582" y="451250"/>
                    <a:pt x="3494480" y="438148"/>
                    <a:pt x="3478318" y="438148"/>
                  </a:cubicBezTo>
                  <a:close/>
                  <a:moveTo>
                    <a:pt x="2060754" y="0"/>
                  </a:moveTo>
                  <a:lnTo>
                    <a:pt x="3495494" y="0"/>
                  </a:lnTo>
                  <a:cubicBezTo>
                    <a:pt x="3746344" y="0"/>
                    <a:pt x="3949699" y="203354"/>
                    <a:pt x="3949699" y="454204"/>
                  </a:cubicBezTo>
                  <a:lnTo>
                    <a:pt x="3949699" y="772638"/>
                  </a:lnTo>
                  <a:lnTo>
                    <a:pt x="3967697" y="778224"/>
                  </a:lnTo>
                  <a:cubicBezTo>
                    <a:pt x="4012267" y="797076"/>
                    <a:pt x="4047973" y="832782"/>
                    <a:pt x="4066824" y="877352"/>
                  </a:cubicBezTo>
                  <a:lnTo>
                    <a:pt x="4077188" y="928686"/>
                  </a:lnTo>
                  <a:lnTo>
                    <a:pt x="5316011" y="928686"/>
                  </a:lnTo>
                  <a:cubicBezTo>
                    <a:pt x="5450445" y="928686"/>
                    <a:pt x="5559425" y="1037666"/>
                    <a:pt x="5559425" y="1172100"/>
                  </a:cubicBezTo>
                  <a:lnTo>
                    <a:pt x="5559425" y="4355572"/>
                  </a:lnTo>
                  <a:cubicBezTo>
                    <a:pt x="5559425" y="4490006"/>
                    <a:pt x="5450445" y="4598986"/>
                    <a:pt x="5316011" y="4598986"/>
                  </a:cubicBezTo>
                  <a:lnTo>
                    <a:pt x="4950129" y="4598986"/>
                  </a:lnTo>
                  <a:lnTo>
                    <a:pt x="4924434" y="4637096"/>
                  </a:lnTo>
                  <a:cubicBezTo>
                    <a:pt x="4899919" y="4661611"/>
                    <a:pt x="4866052" y="4676774"/>
                    <a:pt x="4828643" y="4676774"/>
                  </a:cubicBezTo>
                  <a:lnTo>
                    <a:pt x="4572531" y="4676774"/>
                  </a:lnTo>
                  <a:cubicBezTo>
                    <a:pt x="4535123" y="4676774"/>
                    <a:pt x="4501256" y="4661611"/>
                    <a:pt x="4476740" y="4637096"/>
                  </a:cubicBezTo>
                  <a:lnTo>
                    <a:pt x="4451046" y="4598986"/>
                  </a:lnTo>
                  <a:lnTo>
                    <a:pt x="1063928" y="4598986"/>
                  </a:lnTo>
                  <a:lnTo>
                    <a:pt x="1038234" y="4637096"/>
                  </a:lnTo>
                  <a:cubicBezTo>
                    <a:pt x="1013719" y="4661611"/>
                    <a:pt x="979851" y="4676774"/>
                    <a:pt x="942443" y="4676774"/>
                  </a:cubicBezTo>
                  <a:lnTo>
                    <a:pt x="686331" y="4676774"/>
                  </a:lnTo>
                  <a:cubicBezTo>
                    <a:pt x="648922" y="4676774"/>
                    <a:pt x="615055" y="4661611"/>
                    <a:pt x="590540" y="4637096"/>
                  </a:cubicBezTo>
                  <a:lnTo>
                    <a:pt x="564846" y="4598986"/>
                  </a:lnTo>
                  <a:lnTo>
                    <a:pt x="243414" y="4598986"/>
                  </a:lnTo>
                  <a:cubicBezTo>
                    <a:pt x="108980" y="4598986"/>
                    <a:pt x="0" y="4490006"/>
                    <a:pt x="0" y="4355572"/>
                  </a:cubicBezTo>
                  <a:lnTo>
                    <a:pt x="0" y="1172100"/>
                  </a:lnTo>
                  <a:cubicBezTo>
                    <a:pt x="0" y="1037666"/>
                    <a:pt x="108980" y="928686"/>
                    <a:pt x="243414" y="928686"/>
                  </a:cubicBezTo>
                  <a:lnTo>
                    <a:pt x="1479061" y="928686"/>
                  </a:lnTo>
                  <a:lnTo>
                    <a:pt x="1489425" y="877352"/>
                  </a:lnTo>
                  <a:cubicBezTo>
                    <a:pt x="1508276" y="832782"/>
                    <a:pt x="1543982" y="797076"/>
                    <a:pt x="1588552" y="778225"/>
                  </a:cubicBezTo>
                  <a:lnTo>
                    <a:pt x="1606549" y="772638"/>
                  </a:lnTo>
                  <a:lnTo>
                    <a:pt x="1606549" y="454204"/>
                  </a:lnTo>
                  <a:cubicBezTo>
                    <a:pt x="1606549" y="203354"/>
                    <a:pt x="1809904" y="0"/>
                    <a:pt x="2060754" y="0"/>
                  </a:cubicBezTo>
                  <a:close/>
                </a:path>
              </a:pathLst>
            </a:custGeom>
            <a:solidFill>
              <a:schemeClr val="bg1"/>
            </a:solidFill>
            <a:ln w="12700" cap="flat" cmpd="sng" algn="ctr">
              <a:noFill/>
              <a:prstDash val="solid"/>
              <a:miter lim="800000"/>
            </a:ln>
            <a:effectLst/>
          </p:spPr>
          <p:txBody>
            <a:bodyPr anchor="ctr">
              <a:scene3d>
                <a:camera prst="orthographicFront"/>
                <a:lightRig rig="threePt" dir="t"/>
              </a:scene3d>
              <a:sp3d>
                <a:contourClr>
                  <a:srgbClr val="FFFFFF"/>
                </a:contourClr>
              </a:sp3d>
            </a:bodyPr>
            <a:lstStyle/>
            <a:p>
              <a:pPr algn="ctr"/>
              <a:endParaRPr lang="zh-CN" altLang="en-US" sz="1200">
                <a:solidFill>
                  <a:schemeClr val="accent1"/>
                </a:solidFill>
                <a:latin typeface="FZHei-B01S" panose="02010601030101010101" pitchFamily="2" charset="-122"/>
                <a:ea typeface="FZHei-B01S" panose="02010601030101010101" pitchFamily="2" charset="-122"/>
                <a:cs typeface="+mn-ea"/>
                <a:sym typeface="FZHei-B01S" panose="02010601030101010101" pitchFamily="2" charset="-122"/>
              </a:endParaRPr>
            </a:p>
          </p:txBody>
        </p:sp>
        <p:sp>
          <p:nvSpPr>
            <p:cNvPr id="24" name="KSO_Shape"/>
            <p:cNvSpPr/>
            <p:nvPr/>
          </p:nvSpPr>
          <p:spPr bwMode="auto">
            <a:xfrm>
              <a:off x="10092893" y="3425246"/>
              <a:ext cx="774097" cy="528352"/>
            </a:xfrm>
            <a:custGeom>
              <a:avLst/>
              <a:gdLst>
                <a:gd name="T0" fmla="*/ 1793051 w 3431"/>
                <a:gd name="T1" fmla="*/ 289112 h 2339"/>
                <a:gd name="T2" fmla="*/ 1793051 w 3431"/>
                <a:gd name="T3" fmla="*/ 285439 h 2339"/>
                <a:gd name="T4" fmla="*/ 0 w 3431"/>
                <a:gd name="T5" fmla="*/ 285439 h 2339"/>
                <a:gd name="T6" fmla="*/ 0 w 3431"/>
                <a:gd name="T7" fmla="*/ 161084 h 2339"/>
                <a:gd name="T8" fmla="*/ 161096 w 3431"/>
                <a:gd name="T9" fmla="*/ 0 h 2339"/>
                <a:gd name="T10" fmla="*/ 1628281 w 3431"/>
                <a:gd name="T11" fmla="*/ 0 h 2339"/>
                <a:gd name="T12" fmla="*/ 1794625 w 3431"/>
                <a:gd name="T13" fmla="*/ 161084 h 2339"/>
                <a:gd name="T14" fmla="*/ 1794625 w 3431"/>
                <a:gd name="T15" fmla="*/ 289112 h 2339"/>
                <a:gd name="T16" fmla="*/ 1793051 w 3431"/>
                <a:gd name="T17" fmla="*/ 289112 h 2339"/>
                <a:gd name="T18" fmla="*/ 1800397 w 3431"/>
                <a:gd name="T19" fmla="*/ 578223 h 2339"/>
                <a:gd name="T20" fmla="*/ 1800397 w 3431"/>
                <a:gd name="T21" fmla="*/ 1073018 h 2339"/>
                <a:gd name="T22" fmla="*/ 1628281 w 3431"/>
                <a:gd name="T23" fmla="*/ 1227281 h 2339"/>
                <a:gd name="T24" fmla="*/ 161096 w 3431"/>
                <a:gd name="T25" fmla="*/ 1227281 h 2339"/>
                <a:gd name="T26" fmla="*/ 0 w 3431"/>
                <a:gd name="T27" fmla="*/ 1073018 h 2339"/>
                <a:gd name="T28" fmla="*/ 0 w 3431"/>
                <a:gd name="T29" fmla="*/ 578223 h 2339"/>
                <a:gd name="T30" fmla="*/ 1800397 w 3431"/>
                <a:gd name="T31" fmla="*/ 578223 h 2339"/>
                <a:gd name="T32" fmla="*/ 685316 w 3431"/>
                <a:gd name="T33" fmla="*/ 793876 h 2339"/>
                <a:gd name="T34" fmla="*/ 431864 w 3431"/>
                <a:gd name="T35" fmla="*/ 793876 h 2339"/>
                <a:gd name="T36" fmla="*/ 431864 w 3431"/>
                <a:gd name="T37" fmla="*/ 900391 h 2339"/>
                <a:gd name="T38" fmla="*/ 685316 w 3431"/>
                <a:gd name="T39" fmla="*/ 900391 h 2339"/>
                <a:gd name="T40" fmla="*/ 685316 w 3431"/>
                <a:gd name="T41" fmla="*/ 793876 h 2339"/>
                <a:gd name="T42" fmla="*/ 1010132 w 3431"/>
                <a:gd name="T43" fmla="*/ 793876 h 2339"/>
                <a:gd name="T44" fmla="*/ 791839 w 3431"/>
                <a:gd name="T45" fmla="*/ 793876 h 2339"/>
                <a:gd name="T46" fmla="*/ 791839 w 3431"/>
                <a:gd name="T47" fmla="*/ 900391 h 2339"/>
                <a:gd name="T48" fmla="*/ 1010132 w 3431"/>
                <a:gd name="T49" fmla="*/ 900391 h 2339"/>
                <a:gd name="T50" fmla="*/ 1010132 w 3431"/>
                <a:gd name="T51" fmla="*/ 793876 h 2339"/>
                <a:gd name="T52" fmla="*/ 1367483 w 3431"/>
                <a:gd name="T53" fmla="*/ 793876 h 2339"/>
                <a:gd name="T54" fmla="*/ 1078349 w 3431"/>
                <a:gd name="T55" fmla="*/ 793876 h 2339"/>
                <a:gd name="T56" fmla="*/ 1078349 w 3431"/>
                <a:gd name="T57" fmla="*/ 900391 h 2339"/>
                <a:gd name="T58" fmla="*/ 1367483 w 3431"/>
                <a:gd name="T59" fmla="*/ 900391 h 2339"/>
                <a:gd name="T60" fmla="*/ 1367483 w 3431"/>
                <a:gd name="T61" fmla="*/ 793876 h 2339"/>
                <a:gd name="T62" fmla="*/ 108097 w 3431"/>
                <a:gd name="T63" fmla="*/ 1077741 h 2339"/>
                <a:gd name="T64" fmla="*/ 1369057 w 3431"/>
                <a:gd name="T65" fmla="*/ 1077741 h 2339"/>
                <a:gd name="T66" fmla="*/ 1369057 w 3431"/>
                <a:gd name="T67" fmla="*/ 972275 h 2339"/>
                <a:gd name="T68" fmla="*/ 108097 w 3431"/>
                <a:gd name="T69" fmla="*/ 972275 h 2339"/>
                <a:gd name="T70" fmla="*/ 108097 w 3431"/>
                <a:gd name="T71" fmla="*/ 1077741 h 2339"/>
                <a:gd name="T72" fmla="*/ 108097 w 3431"/>
                <a:gd name="T73" fmla="*/ 900391 h 2339"/>
                <a:gd name="T74" fmla="*/ 361549 w 3431"/>
                <a:gd name="T75" fmla="*/ 900391 h 2339"/>
                <a:gd name="T76" fmla="*/ 361549 w 3431"/>
                <a:gd name="T77" fmla="*/ 793876 h 2339"/>
                <a:gd name="T78" fmla="*/ 108097 w 3431"/>
                <a:gd name="T79" fmla="*/ 793876 h 2339"/>
                <a:gd name="T80" fmla="*/ 108097 w 3431"/>
                <a:gd name="T81" fmla="*/ 900391 h 2339"/>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3431" h="2339">
                  <a:moveTo>
                    <a:pt x="3417" y="551"/>
                  </a:moveTo>
                  <a:cubicBezTo>
                    <a:pt x="3417" y="544"/>
                    <a:pt x="3417" y="544"/>
                    <a:pt x="3417" y="544"/>
                  </a:cubicBezTo>
                  <a:cubicBezTo>
                    <a:pt x="0" y="544"/>
                    <a:pt x="0" y="544"/>
                    <a:pt x="0" y="544"/>
                  </a:cubicBezTo>
                  <a:cubicBezTo>
                    <a:pt x="0" y="307"/>
                    <a:pt x="0" y="307"/>
                    <a:pt x="0" y="307"/>
                  </a:cubicBezTo>
                  <a:cubicBezTo>
                    <a:pt x="0" y="138"/>
                    <a:pt x="138" y="0"/>
                    <a:pt x="307" y="0"/>
                  </a:cubicBezTo>
                  <a:cubicBezTo>
                    <a:pt x="3103" y="0"/>
                    <a:pt x="3103" y="0"/>
                    <a:pt x="3103" y="0"/>
                  </a:cubicBezTo>
                  <a:cubicBezTo>
                    <a:pt x="3273" y="0"/>
                    <a:pt x="3420" y="138"/>
                    <a:pt x="3420" y="307"/>
                  </a:cubicBezTo>
                  <a:cubicBezTo>
                    <a:pt x="3420" y="551"/>
                    <a:pt x="3420" y="551"/>
                    <a:pt x="3420" y="551"/>
                  </a:cubicBezTo>
                  <a:lnTo>
                    <a:pt x="3417" y="551"/>
                  </a:lnTo>
                  <a:close/>
                  <a:moveTo>
                    <a:pt x="3431" y="1102"/>
                  </a:moveTo>
                  <a:cubicBezTo>
                    <a:pt x="3431" y="2045"/>
                    <a:pt x="3431" y="2045"/>
                    <a:pt x="3431" y="2045"/>
                  </a:cubicBezTo>
                  <a:cubicBezTo>
                    <a:pt x="3431" y="2215"/>
                    <a:pt x="3273" y="2339"/>
                    <a:pt x="3103" y="2339"/>
                  </a:cubicBezTo>
                  <a:cubicBezTo>
                    <a:pt x="307" y="2339"/>
                    <a:pt x="307" y="2339"/>
                    <a:pt x="307" y="2339"/>
                  </a:cubicBezTo>
                  <a:cubicBezTo>
                    <a:pt x="138" y="2339"/>
                    <a:pt x="0" y="2215"/>
                    <a:pt x="0" y="2045"/>
                  </a:cubicBezTo>
                  <a:cubicBezTo>
                    <a:pt x="0" y="1102"/>
                    <a:pt x="0" y="1102"/>
                    <a:pt x="0" y="1102"/>
                  </a:cubicBezTo>
                  <a:lnTo>
                    <a:pt x="3431" y="1102"/>
                  </a:lnTo>
                  <a:close/>
                  <a:moveTo>
                    <a:pt x="1306" y="1513"/>
                  </a:moveTo>
                  <a:cubicBezTo>
                    <a:pt x="823" y="1513"/>
                    <a:pt x="823" y="1513"/>
                    <a:pt x="823" y="1513"/>
                  </a:cubicBezTo>
                  <a:cubicBezTo>
                    <a:pt x="823" y="1716"/>
                    <a:pt x="823" y="1716"/>
                    <a:pt x="823" y="1716"/>
                  </a:cubicBezTo>
                  <a:cubicBezTo>
                    <a:pt x="1306" y="1716"/>
                    <a:pt x="1306" y="1716"/>
                    <a:pt x="1306" y="1716"/>
                  </a:cubicBezTo>
                  <a:lnTo>
                    <a:pt x="1306" y="1513"/>
                  </a:lnTo>
                  <a:close/>
                  <a:moveTo>
                    <a:pt x="1925" y="1513"/>
                  </a:moveTo>
                  <a:cubicBezTo>
                    <a:pt x="1509" y="1513"/>
                    <a:pt x="1509" y="1513"/>
                    <a:pt x="1509" y="1513"/>
                  </a:cubicBezTo>
                  <a:cubicBezTo>
                    <a:pt x="1509" y="1716"/>
                    <a:pt x="1509" y="1716"/>
                    <a:pt x="1509" y="1716"/>
                  </a:cubicBezTo>
                  <a:cubicBezTo>
                    <a:pt x="1925" y="1716"/>
                    <a:pt x="1925" y="1716"/>
                    <a:pt x="1925" y="1716"/>
                  </a:cubicBezTo>
                  <a:lnTo>
                    <a:pt x="1925" y="1513"/>
                  </a:lnTo>
                  <a:close/>
                  <a:moveTo>
                    <a:pt x="2606" y="1513"/>
                  </a:moveTo>
                  <a:cubicBezTo>
                    <a:pt x="2055" y="1513"/>
                    <a:pt x="2055" y="1513"/>
                    <a:pt x="2055" y="1513"/>
                  </a:cubicBezTo>
                  <a:cubicBezTo>
                    <a:pt x="2055" y="1716"/>
                    <a:pt x="2055" y="1716"/>
                    <a:pt x="2055" y="1716"/>
                  </a:cubicBezTo>
                  <a:cubicBezTo>
                    <a:pt x="2606" y="1716"/>
                    <a:pt x="2606" y="1716"/>
                    <a:pt x="2606" y="1716"/>
                  </a:cubicBezTo>
                  <a:lnTo>
                    <a:pt x="2606" y="1513"/>
                  </a:lnTo>
                  <a:close/>
                  <a:moveTo>
                    <a:pt x="206" y="2054"/>
                  </a:moveTo>
                  <a:cubicBezTo>
                    <a:pt x="2609" y="2054"/>
                    <a:pt x="2609" y="2054"/>
                    <a:pt x="2609" y="2054"/>
                  </a:cubicBezTo>
                  <a:cubicBezTo>
                    <a:pt x="2609" y="1853"/>
                    <a:pt x="2609" y="1853"/>
                    <a:pt x="2609" y="1853"/>
                  </a:cubicBezTo>
                  <a:cubicBezTo>
                    <a:pt x="206" y="1853"/>
                    <a:pt x="206" y="1853"/>
                    <a:pt x="206" y="1853"/>
                  </a:cubicBezTo>
                  <a:lnTo>
                    <a:pt x="206" y="2054"/>
                  </a:lnTo>
                  <a:close/>
                  <a:moveTo>
                    <a:pt x="206" y="1716"/>
                  </a:moveTo>
                  <a:cubicBezTo>
                    <a:pt x="689" y="1716"/>
                    <a:pt x="689" y="1716"/>
                    <a:pt x="689" y="1716"/>
                  </a:cubicBezTo>
                  <a:cubicBezTo>
                    <a:pt x="689" y="1513"/>
                    <a:pt x="689" y="1513"/>
                    <a:pt x="689" y="1513"/>
                  </a:cubicBezTo>
                  <a:cubicBezTo>
                    <a:pt x="206" y="1513"/>
                    <a:pt x="206" y="1513"/>
                    <a:pt x="206" y="1513"/>
                  </a:cubicBezTo>
                  <a:lnTo>
                    <a:pt x="206" y="1716"/>
                  </a:lnTo>
                  <a:close/>
                </a:path>
              </a:pathLst>
            </a:custGeom>
            <a:solidFill>
              <a:schemeClr val="bg1"/>
            </a:solidFill>
            <a:ln w="12700" cap="flat" cmpd="sng" algn="ctr">
              <a:noFill/>
              <a:prstDash val="solid"/>
              <a:miter lim="800000"/>
            </a:ln>
            <a:effectLst/>
          </p:spPr>
          <p:txBody>
            <a:bodyPr anchor="ctr">
              <a:scene3d>
                <a:camera prst="orthographicFront"/>
                <a:lightRig rig="threePt" dir="t"/>
              </a:scene3d>
              <a:sp3d>
                <a:contourClr>
                  <a:srgbClr val="FFFFFF"/>
                </a:contourClr>
              </a:sp3d>
            </a:bodyPr>
            <a:lstStyle/>
            <a:p>
              <a:pPr algn="ctr"/>
              <a:endParaRPr lang="zh-CN" altLang="en-US" sz="1200">
                <a:solidFill>
                  <a:schemeClr val="accent1"/>
                </a:solidFill>
                <a:latin typeface="FZHei-B01S" panose="02010601030101010101" pitchFamily="2" charset="-122"/>
                <a:ea typeface="FZHei-B01S" panose="02010601030101010101" pitchFamily="2" charset="-122"/>
                <a:cs typeface="+mn-ea"/>
                <a:sym typeface="FZHei-B01S" panose="02010601030101010101" pitchFamily="2" charset="-122"/>
              </a:endParaRPr>
            </a:p>
          </p:txBody>
        </p:sp>
        <p:sp>
          <p:nvSpPr>
            <p:cNvPr id="25" name="文本框 24"/>
            <p:cNvSpPr txBox="1"/>
            <p:nvPr/>
          </p:nvSpPr>
          <p:spPr>
            <a:xfrm>
              <a:off x="563680" y="2154974"/>
              <a:ext cx="1814241" cy="344477"/>
            </a:xfrm>
            <a:prstGeom prst="rect">
              <a:avLst/>
            </a:prstGeom>
            <a:noFill/>
          </p:spPr>
          <p:txBody>
            <a:bodyPr wrap="none" rtlCol="0">
              <a:spAutoFit/>
            </a:bodyPr>
            <a:lstStyle/>
            <a:p>
              <a:r>
                <a:rPr lang="zh-CN" altLang="en-US" sz="1400" b="1" dirty="0">
                  <a:solidFill>
                    <a:schemeClr val="bg1">
                      <a:lumMod val="50000"/>
                    </a:schemeClr>
                  </a:solidFill>
                  <a:latin typeface="FZHei-B01S" panose="02010601030101010101" pitchFamily="2" charset="-122"/>
                  <a:ea typeface="FZHei-B01S" panose="02010601030101010101" pitchFamily="2" charset="-122"/>
                  <a:cs typeface="+mn-ea"/>
                  <a:sym typeface="FZHei-B01S" panose="02010601030101010101" pitchFamily="2" charset="-122"/>
                </a:rPr>
                <a:t>请在这里添加标题</a:t>
              </a:r>
              <a:endParaRPr lang="zh-CN" altLang="en-US" sz="1400" b="1" dirty="0">
                <a:solidFill>
                  <a:schemeClr val="bg1">
                    <a:lumMod val="50000"/>
                  </a:schemeClr>
                </a:solidFill>
                <a:latin typeface="FZHei-B01S" panose="02010601030101010101" pitchFamily="2" charset="-122"/>
                <a:ea typeface="FZHei-B01S" panose="02010601030101010101" pitchFamily="2" charset="-122"/>
                <a:cs typeface="+mn-ea"/>
                <a:sym typeface="FZHei-B01S" panose="02010601030101010101" pitchFamily="2" charset="-122"/>
              </a:endParaRPr>
            </a:p>
          </p:txBody>
        </p:sp>
        <p:sp>
          <p:nvSpPr>
            <p:cNvPr id="26" name="文本框 25"/>
            <p:cNvSpPr txBox="1"/>
            <p:nvPr/>
          </p:nvSpPr>
          <p:spPr>
            <a:xfrm>
              <a:off x="3402852" y="2154974"/>
              <a:ext cx="1814241" cy="344477"/>
            </a:xfrm>
            <a:prstGeom prst="rect">
              <a:avLst/>
            </a:prstGeom>
            <a:noFill/>
          </p:spPr>
          <p:txBody>
            <a:bodyPr wrap="none" rtlCol="0">
              <a:spAutoFit/>
            </a:bodyPr>
            <a:lstStyle/>
            <a:p>
              <a:r>
                <a:rPr lang="zh-CN" altLang="en-US" sz="1400" b="1" dirty="0">
                  <a:solidFill>
                    <a:schemeClr val="bg1">
                      <a:lumMod val="50000"/>
                    </a:schemeClr>
                  </a:solidFill>
                  <a:latin typeface="FZHei-B01S" panose="02010601030101010101" pitchFamily="2" charset="-122"/>
                  <a:ea typeface="FZHei-B01S" panose="02010601030101010101" pitchFamily="2" charset="-122"/>
                  <a:cs typeface="+mn-ea"/>
                  <a:sym typeface="FZHei-B01S" panose="02010601030101010101" pitchFamily="2" charset="-122"/>
                </a:rPr>
                <a:t>请在这里添加标题</a:t>
              </a:r>
              <a:endParaRPr lang="zh-CN" altLang="en-US" sz="1400" b="1" dirty="0">
                <a:solidFill>
                  <a:schemeClr val="bg1">
                    <a:lumMod val="50000"/>
                  </a:schemeClr>
                </a:solidFill>
                <a:latin typeface="FZHei-B01S" panose="02010601030101010101" pitchFamily="2" charset="-122"/>
                <a:ea typeface="FZHei-B01S" panose="02010601030101010101" pitchFamily="2" charset="-122"/>
                <a:cs typeface="+mn-ea"/>
                <a:sym typeface="FZHei-B01S" panose="02010601030101010101" pitchFamily="2" charset="-122"/>
              </a:endParaRPr>
            </a:p>
          </p:txBody>
        </p:sp>
        <p:sp>
          <p:nvSpPr>
            <p:cNvPr id="27" name="文本框 26"/>
            <p:cNvSpPr txBox="1"/>
            <p:nvPr/>
          </p:nvSpPr>
          <p:spPr>
            <a:xfrm>
              <a:off x="6488936" y="2154974"/>
              <a:ext cx="1814241" cy="344477"/>
            </a:xfrm>
            <a:prstGeom prst="rect">
              <a:avLst/>
            </a:prstGeom>
            <a:noFill/>
          </p:spPr>
          <p:txBody>
            <a:bodyPr wrap="none" rtlCol="0">
              <a:spAutoFit/>
            </a:bodyPr>
            <a:lstStyle/>
            <a:p>
              <a:r>
                <a:rPr lang="zh-CN" altLang="en-US" sz="1400" b="1" dirty="0">
                  <a:solidFill>
                    <a:schemeClr val="bg1">
                      <a:lumMod val="50000"/>
                    </a:schemeClr>
                  </a:solidFill>
                  <a:latin typeface="FZHei-B01S" panose="02010601030101010101" pitchFamily="2" charset="-122"/>
                  <a:ea typeface="FZHei-B01S" panose="02010601030101010101" pitchFamily="2" charset="-122"/>
                  <a:cs typeface="+mn-ea"/>
                  <a:sym typeface="FZHei-B01S" panose="02010601030101010101" pitchFamily="2" charset="-122"/>
                </a:rPr>
                <a:t>请在这里添加标题</a:t>
              </a:r>
              <a:endParaRPr lang="zh-CN" altLang="en-US" sz="1400" b="1" dirty="0">
                <a:solidFill>
                  <a:schemeClr val="bg1">
                    <a:lumMod val="50000"/>
                  </a:schemeClr>
                </a:solidFill>
                <a:latin typeface="FZHei-B01S" panose="02010601030101010101" pitchFamily="2" charset="-122"/>
                <a:ea typeface="FZHei-B01S" panose="02010601030101010101" pitchFamily="2" charset="-122"/>
                <a:cs typeface="+mn-ea"/>
                <a:sym typeface="FZHei-B01S" panose="02010601030101010101" pitchFamily="2" charset="-122"/>
              </a:endParaRPr>
            </a:p>
          </p:txBody>
        </p:sp>
        <p:sp>
          <p:nvSpPr>
            <p:cNvPr id="28" name="文本框 27"/>
            <p:cNvSpPr txBox="1"/>
            <p:nvPr/>
          </p:nvSpPr>
          <p:spPr>
            <a:xfrm>
              <a:off x="9361686" y="2154974"/>
              <a:ext cx="1814241" cy="344477"/>
            </a:xfrm>
            <a:prstGeom prst="rect">
              <a:avLst/>
            </a:prstGeom>
            <a:noFill/>
          </p:spPr>
          <p:txBody>
            <a:bodyPr wrap="none" rtlCol="0">
              <a:spAutoFit/>
            </a:bodyPr>
            <a:lstStyle/>
            <a:p>
              <a:r>
                <a:rPr lang="zh-CN" altLang="en-US" sz="1400" b="1" dirty="0">
                  <a:solidFill>
                    <a:schemeClr val="bg1">
                      <a:lumMod val="50000"/>
                    </a:schemeClr>
                  </a:solidFill>
                  <a:latin typeface="FZHei-B01S" panose="02010601030101010101" pitchFamily="2" charset="-122"/>
                  <a:ea typeface="FZHei-B01S" panose="02010601030101010101" pitchFamily="2" charset="-122"/>
                  <a:cs typeface="+mn-ea"/>
                  <a:sym typeface="FZHei-B01S" panose="02010601030101010101" pitchFamily="2" charset="-122"/>
                </a:rPr>
                <a:t>请在这里添加标题</a:t>
              </a:r>
              <a:endParaRPr lang="zh-CN" altLang="en-US" sz="1400" b="1" dirty="0">
                <a:solidFill>
                  <a:schemeClr val="bg1">
                    <a:lumMod val="50000"/>
                  </a:schemeClr>
                </a:solidFill>
                <a:latin typeface="FZHei-B01S" panose="02010601030101010101" pitchFamily="2" charset="-122"/>
                <a:ea typeface="FZHei-B01S" panose="02010601030101010101" pitchFamily="2" charset="-122"/>
                <a:cs typeface="+mn-ea"/>
                <a:sym typeface="FZHei-B01S" panose="02010601030101010101" pitchFamily="2" charset="-122"/>
              </a:endParaRPr>
            </a:p>
          </p:txBody>
        </p:sp>
      </p:grpSp>
    </p:spTree>
  </p:cSld>
  <p:clrMapOvr>
    <a:masterClrMapping/>
  </p:clrMapOvr>
  <mc:AlternateContent xmlns:mc="http://schemas.openxmlformats.org/markup-compatibility/2006">
    <mc:Choice xmlns:p14="http://schemas.microsoft.com/office/powerpoint/2010/main" Requires="p14">
      <p:transition spd="slow" p14:dur="1250" advClick="0" advTm="0">
        <p:push dir="u"/>
      </p:transition>
    </mc:Choice>
    <mc:Fallback>
      <p:transition spd="slow" advClick="0" advTm="0">
        <p:push dir="u"/>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anim calcmode="lin" valueType="num">
                                      <p:cBhvr>
                                        <p:cTn id="8" dur="500" fill="hold"/>
                                        <p:tgtEl>
                                          <p:spTgt spid="6"/>
                                        </p:tgtEl>
                                        <p:attrNameLst>
                                          <p:attrName>ppt_x</p:attrName>
                                        </p:attrNameLst>
                                      </p:cBhvr>
                                      <p:tavLst>
                                        <p:tav tm="0">
                                          <p:val>
                                            <p:strVal val="#ppt_x"/>
                                          </p:val>
                                        </p:tav>
                                        <p:tav tm="100000">
                                          <p:val>
                                            <p:strVal val="#ppt_x"/>
                                          </p:val>
                                        </p:tav>
                                      </p:tavLst>
                                    </p:anim>
                                    <p:anim calcmode="lin" valueType="num">
                                      <p:cBhvr>
                                        <p:cTn id="9" dur="500" fill="hold"/>
                                        <p:tgtEl>
                                          <p:spTgt spid="6"/>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2" presetClass="entr" presetSubtype="8" fill="hold" nodeType="after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additive="base">
                                        <p:cTn id="13" dur="1250" fill="hold"/>
                                        <p:tgtEl>
                                          <p:spTgt spid="7"/>
                                        </p:tgtEl>
                                        <p:attrNameLst>
                                          <p:attrName>ppt_x</p:attrName>
                                        </p:attrNameLst>
                                      </p:cBhvr>
                                      <p:tavLst>
                                        <p:tav tm="0">
                                          <p:val>
                                            <p:strVal val="0-#ppt_w/2"/>
                                          </p:val>
                                        </p:tav>
                                        <p:tav tm="100000">
                                          <p:val>
                                            <p:strVal val="#ppt_x"/>
                                          </p:val>
                                        </p:tav>
                                      </p:tavLst>
                                    </p:anim>
                                    <p:anim calcmode="lin" valueType="num">
                                      <p:cBhvr additive="base">
                                        <p:cTn id="14" dur="1250" fill="hold"/>
                                        <p:tgtEl>
                                          <p:spTgt spid="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Chart 66"/>
          <p:cNvGraphicFramePr/>
          <p:nvPr/>
        </p:nvGraphicFramePr>
        <p:xfrm>
          <a:off x="4434880" y="1408231"/>
          <a:ext cx="3734973" cy="4017812"/>
        </p:xfrm>
        <a:graphic>
          <a:graphicData uri="http://schemas.openxmlformats.org/drawingml/2006/chart">
            <c:chart xmlns:c="http://schemas.openxmlformats.org/drawingml/2006/chart" xmlns:r="http://schemas.openxmlformats.org/officeDocument/2006/relationships" r:id="rId1"/>
          </a:graphicData>
        </a:graphic>
      </p:graphicFrame>
      <p:grpSp>
        <p:nvGrpSpPr>
          <p:cNvPr id="8" name="Group 155"/>
          <p:cNvGrpSpPr/>
          <p:nvPr/>
        </p:nvGrpSpPr>
        <p:grpSpPr>
          <a:xfrm>
            <a:off x="796159" y="1918032"/>
            <a:ext cx="3340636" cy="2726157"/>
            <a:chOff x="803822" y="1016361"/>
            <a:chExt cx="7536357" cy="2044618"/>
          </a:xfrm>
        </p:grpSpPr>
        <p:cxnSp>
          <p:nvCxnSpPr>
            <p:cNvPr id="9" name="Straight Connector 148"/>
            <p:cNvCxnSpPr/>
            <p:nvPr/>
          </p:nvCxnSpPr>
          <p:spPr>
            <a:xfrm>
              <a:off x="803822" y="1016361"/>
              <a:ext cx="7536357" cy="0"/>
            </a:xfrm>
            <a:prstGeom prst="line">
              <a:avLst/>
            </a:prstGeom>
            <a:ln>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0" name="Straight Connector 149"/>
            <p:cNvCxnSpPr/>
            <p:nvPr/>
          </p:nvCxnSpPr>
          <p:spPr>
            <a:xfrm>
              <a:off x="803822" y="1357131"/>
              <a:ext cx="7536357" cy="0"/>
            </a:xfrm>
            <a:prstGeom prst="line">
              <a:avLst/>
            </a:prstGeom>
            <a:ln>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1" name="Straight Connector 150"/>
            <p:cNvCxnSpPr/>
            <p:nvPr/>
          </p:nvCxnSpPr>
          <p:spPr>
            <a:xfrm>
              <a:off x="803822" y="1697901"/>
              <a:ext cx="7536357" cy="0"/>
            </a:xfrm>
            <a:prstGeom prst="line">
              <a:avLst/>
            </a:prstGeom>
            <a:ln>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2" name="Straight Connector 151"/>
            <p:cNvCxnSpPr/>
            <p:nvPr/>
          </p:nvCxnSpPr>
          <p:spPr>
            <a:xfrm>
              <a:off x="803822" y="2038671"/>
              <a:ext cx="7536357" cy="0"/>
            </a:xfrm>
            <a:prstGeom prst="line">
              <a:avLst/>
            </a:prstGeom>
            <a:ln>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3" name="Straight Connector 152"/>
            <p:cNvCxnSpPr/>
            <p:nvPr/>
          </p:nvCxnSpPr>
          <p:spPr>
            <a:xfrm>
              <a:off x="803822" y="2379441"/>
              <a:ext cx="7536357" cy="0"/>
            </a:xfrm>
            <a:prstGeom prst="line">
              <a:avLst/>
            </a:prstGeom>
            <a:ln>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4" name="Straight Connector 153"/>
            <p:cNvCxnSpPr/>
            <p:nvPr/>
          </p:nvCxnSpPr>
          <p:spPr>
            <a:xfrm>
              <a:off x="803822" y="2720211"/>
              <a:ext cx="7536357" cy="0"/>
            </a:xfrm>
            <a:prstGeom prst="line">
              <a:avLst/>
            </a:prstGeom>
            <a:ln>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5" name="Straight Connector 154"/>
            <p:cNvCxnSpPr/>
            <p:nvPr/>
          </p:nvCxnSpPr>
          <p:spPr>
            <a:xfrm>
              <a:off x="803822" y="3060979"/>
              <a:ext cx="7536357" cy="0"/>
            </a:xfrm>
            <a:prstGeom prst="line">
              <a:avLst/>
            </a:prstGeom>
            <a:ln>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grpSp>
      <p:sp>
        <p:nvSpPr>
          <p:cNvPr id="16" name="Isosceles Triangle 20"/>
          <p:cNvSpPr/>
          <p:nvPr/>
        </p:nvSpPr>
        <p:spPr>
          <a:xfrm>
            <a:off x="1020047" y="2760359"/>
            <a:ext cx="1219200" cy="1883828"/>
          </a:xfrm>
          <a:prstGeom prs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8565"/>
            <a:endParaRPr lang="en-US" sz="2400" dirty="0">
              <a:solidFill>
                <a:prstClr val="white"/>
              </a:solidFill>
              <a:latin typeface="FZHei-B01S" panose="02010601030101010101" pitchFamily="2" charset="-122"/>
              <a:ea typeface="FZHei-B01S" panose="02010601030101010101" pitchFamily="2" charset="-122"/>
              <a:cs typeface="+mn-ea"/>
              <a:sym typeface="FZHei-B01S" panose="02010601030101010101" pitchFamily="2" charset="-122"/>
            </a:endParaRPr>
          </a:p>
        </p:txBody>
      </p:sp>
      <p:sp>
        <p:nvSpPr>
          <p:cNvPr id="17" name="Isosceles Triangle 21"/>
          <p:cNvSpPr/>
          <p:nvPr/>
        </p:nvSpPr>
        <p:spPr>
          <a:xfrm>
            <a:off x="1888967" y="3164039"/>
            <a:ext cx="1219200" cy="1480151"/>
          </a:xfrm>
          <a:prstGeom prs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8565"/>
            <a:endParaRPr lang="en-US" sz="2400" dirty="0">
              <a:solidFill>
                <a:prstClr val="white"/>
              </a:solidFill>
              <a:latin typeface="FZHei-B01S" panose="02010601030101010101" pitchFamily="2" charset="-122"/>
              <a:ea typeface="FZHei-B01S" panose="02010601030101010101" pitchFamily="2" charset="-122"/>
              <a:cs typeface="+mn-ea"/>
              <a:sym typeface="FZHei-B01S" panose="02010601030101010101" pitchFamily="2" charset="-122"/>
            </a:endParaRPr>
          </a:p>
        </p:txBody>
      </p:sp>
      <p:sp>
        <p:nvSpPr>
          <p:cNvPr id="18" name="Isosceles Triangle 22"/>
          <p:cNvSpPr/>
          <p:nvPr/>
        </p:nvSpPr>
        <p:spPr>
          <a:xfrm>
            <a:off x="2757887" y="3612569"/>
            <a:ext cx="1219200" cy="1031619"/>
          </a:xfrm>
          <a:prstGeom prs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8565"/>
            <a:endParaRPr lang="en-US" sz="2400" dirty="0">
              <a:solidFill>
                <a:prstClr val="white"/>
              </a:solidFill>
              <a:latin typeface="FZHei-B01S" panose="02010601030101010101" pitchFamily="2" charset="-122"/>
              <a:ea typeface="FZHei-B01S" panose="02010601030101010101" pitchFamily="2" charset="-122"/>
              <a:cs typeface="+mn-ea"/>
              <a:sym typeface="FZHei-B01S" panose="02010601030101010101" pitchFamily="2" charset="-122"/>
            </a:endParaRPr>
          </a:p>
        </p:txBody>
      </p:sp>
      <p:grpSp>
        <p:nvGrpSpPr>
          <p:cNvPr id="19" name="Group 279"/>
          <p:cNvGrpSpPr/>
          <p:nvPr/>
        </p:nvGrpSpPr>
        <p:grpSpPr>
          <a:xfrm>
            <a:off x="1233617" y="1692457"/>
            <a:ext cx="741043" cy="741039"/>
            <a:chOff x="846989" y="1401020"/>
            <a:chExt cx="877416" cy="877416"/>
          </a:xfrm>
          <a:effectLst/>
        </p:grpSpPr>
        <p:sp>
          <p:nvSpPr>
            <p:cNvPr id="20" name="Teardrop 101"/>
            <p:cNvSpPr/>
            <p:nvPr/>
          </p:nvSpPr>
          <p:spPr>
            <a:xfrm rot="8100000">
              <a:off x="846989" y="1401020"/>
              <a:ext cx="877416" cy="877416"/>
            </a:xfrm>
            <a:prstGeom prst="teardrop">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8565"/>
              <a:endParaRPr lang="en-US" sz="1335" dirty="0">
                <a:solidFill>
                  <a:prstClr val="black">
                    <a:lumMod val="75000"/>
                    <a:lumOff val="25000"/>
                  </a:prstClr>
                </a:solidFill>
                <a:latin typeface="FZHei-B01S" panose="02010601030101010101" pitchFamily="2" charset="-122"/>
                <a:ea typeface="FZHei-B01S" panose="02010601030101010101" pitchFamily="2" charset="-122"/>
                <a:cs typeface="+mn-ea"/>
                <a:sym typeface="FZHei-B01S" panose="02010601030101010101" pitchFamily="2" charset="-122"/>
              </a:endParaRPr>
            </a:p>
          </p:txBody>
        </p:sp>
        <p:sp>
          <p:nvSpPr>
            <p:cNvPr id="21" name="Oval 104"/>
            <p:cNvSpPr/>
            <p:nvPr/>
          </p:nvSpPr>
          <p:spPr>
            <a:xfrm>
              <a:off x="981458" y="1537516"/>
              <a:ext cx="608478" cy="60847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defTabSz="1218565"/>
              <a:r>
                <a:rPr lang="en-US" sz="1335" b="1" dirty="0">
                  <a:solidFill>
                    <a:prstClr val="black">
                      <a:lumMod val="75000"/>
                      <a:lumOff val="25000"/>
                    </a:prstClr>
                  </a:solidFill>
                  <a:latin typeface="FZHei-B01S" panose="02010601030101010101" pitchFamily="2" charset="-122"/>
                  <a:ea typeface="FZHei-B01S" panose="02010601030101010101" pitchFamily="2" charset="-122"/>
                  <a:cs typeface="+mn-ea"/>
                  <a:sym typeface="FZHei-B01S" panose="02010601030101010101" pitchFamily="2" charset="-122"/>
                </a:rPr>
                <a:t>90%</a:t>
              </a:r>
              <a:endParaRPr lang="en-US" sz="1335" b="1" dirty="0">
                <a:solidFill>
                  <a:prstClr val="black">
                    <a:lumMod val="75000"/>
                    <a:lumOff val="25000"/>
                  </a:prstClr>
                </a:solidFill>
                <a:latin typeface="FZHei-B01S" panose="02010601030101010101" pitchFamily="2" charset="-122"/>
                <a:ea typeface="FZHei-B01S" panose="02010601030101010101" pitchFamily="2" charset="-122"/>
                <a:cs typeface="+mn-ea"/>
                <a:sym typeface="FZHei-B01S" panose="02010601030101010101" pitchFamily="2" charset="-122"/>
              </a:endParaRPr>
            </a:p>
          </p:txBody>
        </p:sp>
      </p:grpSp>
      <p:grpSp>
        <p:nvGrpSpPr>
          <p:cNvPr id="22" name="Group 279"/>
          <p:cNvGrpSpPr/>
          <p:nvPr/>
        </p:nvGrpSpPr>
        <p:grpSpPr>
          <a:xfrm>
            <a:off x="2125929" y="2190067"/>
            <a:ext cx="741043" cy="741039"/>
            <a:chOff x="846989" y="1401020"/>
            <a:chExt cx="877416" cy="877416"/>
          </a:xfrm>
          <a:effectLst/>
        </p:grpSpPr>
        <p:sp>
          <p:nvSpPr>
            <p:cNvPr id="23" name="Teardrop 108"/>
            <p:cNvSpPr/>
            <p:nvPr/>
          </p:nvSpPr>
          <p:spPr>
            <a:xfrm rot="8100000">
              <a:off x="846989" y="1401020"/>
              <a:ext cx="877416" cy="877416"/>
            </a:xfrm>
            <a:prstGeom prst="teardrop">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8565"/>
              <a:endParaRPr lang="en-US" sz="1335" dirty="0">
                <a:solidFill>
                  <a:prstClr val="black">
                    <a:lumMod val="75000"/>
                    <a:lumOff val="25000"/>
                  </a:prstClr>
                </a:solidFill>
                <a:latin typeface="FZHei-B01S" panose="02010601030101010101" pitchFamily="2" charset="-122"/>
                <a:ea typeface="FZHei-B01S" panose="02010601030101010101" pitchFamily="2" charset="-122"/>
                <a:cs typeface="+mn-ea"/>
                <a:sym typeface="FZHei-B01S" panose="02010601030101010101" pitchFamily="2" charset="-122"/>
              </a:endParaRPr>
            </a:p>
          </p:txBody>
        </p:sp>
        <p:sp>
          <p:nvSpPr>
            <p:cNvPr id="24" name="Oval 111"/>
            <p:cNvSpPr/>
            <p:nvPr/>
          </p:nvSpPr>
          <p:spPr>
            <a:xfrm>
              <a:off x="981458" y="1537516"/>
              <a:ext cx="608478" cy="60847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defTabSz="1218565"/>
              <a:r>
                <a:rPr lang="en-US" sz="1335" b="1" dirty="0">
                  <a:solidFill>
                    <a:prstClr val="black">
                      <a:lumMod val="75000"/>
                      <a:lumOff val="25000"/>
                    </a:prstClr>
                  </a:solidFill>
                  <a:latin typeface="FZHei-B01S" panose="02010601030101010101" pitchFamily="2" charset="-122"/>
                  <a:ea typeface="FZHei-B01S" panose="02010601030101010101" pitchFamily="2" charset="-122"/>
                  <a:cs typeface="+mn-ea"/>
                  <a:sym typeface="FZHei-B01S" panose="02010601030101010101" pitchFamily="2" charset="-122"/>
                </a:rPr>
                <a:t>80%</a:t>
              </a:r>
              <a:endParaRPr lang="en-US" sz="1335" b="1" dirty="0">
                <a:solidFill>
                  <a:prstClr val="black">
                    <a:lumMod val="75000"/>
                    <a:lumOff val="25000"/>
                  </a:prstClr>
                </a:solidFill>
                <a:latin typeface="FZHei-B01S" panose="02010601030101010101" pitchFamily="2" charset="-122"/>
                <a:ea typeface="FZHei-B01S" panose="02010601030101010101" pitchFamily="2" charset="-122"/>
                <a:cs typeface="+mn-ea"/>
                <a:sym typeface="FZHei-B01S" panose="02010601030101010101" pitchFamily="2" charset="-122"/>
              </a:endParaRPr>
            </a:p>
          </p:txBody>
        </p:sp>
      </p:grpSp>
      <p:grpSp>
        <p:nvGrpSpPr>
          <p:cNvPr id="25" name="Group 279"/>
          <p:cNvGrpSpPr/>
          <p:nvPr/>
        </p:nvGrpSpPr>
        <p:grpSpPr>
          <a:xfrm>
            <a:off x="2987857" y="2686665"/>
            <a:ext cx="741043" cy="741039"/>
            <a:chOff x="846989" y="1401020"/>
            <a:chExt cx="877416" cy="877416"/>
          </a:xfrm>
          <a:effectLst/>
        </p:grpSpPr>
        <p:sp>
          <p:nvSpPr>
            <p:cNvPr id="26" name="Teardrop 117"/>
            <p:cNvSpPr/>
            <p:nvPr/>
          </p:nvSpPr>
          <p:spPr>
            <a:xfrm rot="8100000">
              <a:off x="846989" y="1401020"/>
              <a:ext cx="877416" cy="877416"/>
            </a:xfrm>
            <a:prstGeom prst="teardrop">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8565"/>
              <a:endParaRPr lang="en-US" sz="1335" dirty="0">
                <a:solidFill>
                  <a:prstClr val="black">
                    <a:lumMod val="75000"/>
                    <a:lumOff val="25000"/>
                  </a:prstClr>
                </a:solidFill>
                <a:latin typeface="FZHei-B01S" panose="02010601030101010101" pitchFamily="2" charset="-122"/>
                <a:ea typeface="FZHei-B01S" panose="02010601030101010101" pitchFamily="2" charset="-122"/>
                <a:cs typeface="+mn-ea"/>
                <a:sym typeface="FZHei-B01S" panose="02010601030101010101" pitchFamily="2" charset="-122"/>
              </a:endParaRPr>
            </a:p>
          </p:txBody>
        </p:sp>
        <p:sp>
          <p:nvSpPr>
            <p:cNvPr id="27" name="Oval 120"/>
            <p:cNvSpPr/>
            <p:nvPr/>
          </p:nvSpPr>
          <p:spPr>
            <a:xfrm>
              <a:off x="981458" y="1537516"/>
              <a:ext cx="608478" cy="60847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defTabSz="1218565"/>
              <a:r>
                <a:rPr lang="en-US" sz="1335" b="1" dirty="0">
                  <a:solidFill>
                    <a:prstClr val="black">
                      <a:lumMod val="75000"/>
                      <a:lumOff val="25000"/>
                    </a:prstClr>
                  </a:solidFill>
                  <a:latin typeface="FZHei-B01S" panose="02010601030101010101" pitchFamily="2" charset="-122"/>
                  <a:ea typeface="FZHei-B01S" panose="02010601030101010101" pitchFamily="2" charset="-122"/>
                  <a:cs typeface="+mn-ea"/>
                  <a:sym typeface="FZHei-B01S" panose="02010601030101010101" pitchFamily="2" charset="-122"/>
                </a:rPr>
                <a:t>70%</a:t>
              </a:r>
              <a:endParaRPr lang="en-US" sz="1335" b="1" dirty="0">
                <a:solidFill>
                  <a:prstClr val="black">
                    <a:lumMod val="75000"/>
                    <a:lumOff val="25000"/>
                  </a:prstClr>
                </a:solidFill>
                <a:latin typeface="FZHei-B01S" panose="02010601030101010101" pitchFamily="2" charset="-122"/>
                <a:ea typeface="FZHei-B01S" panose="02010601030101010101" pitchFamily="2" charset="-122"/>
                <a:cs typeface="+mn-ea"/>
                <a:sym typeface="FZHei-B01S" panose="02010601030101010101" pitchFamily="2" charset="-122"/>
              </a:endParaRPr>
            </a:p>
          </p:txBody>
        </p:sp>
      </p:grpSp>
      <p:sp>
        <p:nvSpPr>
          <p:cNvPr id="28" name="TextBox 141"/>
          <p:cNvSpPr txBox="1"/>
          <p:nvPr/>
        </p:nvSpPr>
        <p:spPr>
          <a:xfrm>
            <a:off x="9212925" y="1969626"/>
            <a:ext cx="2430280" cy="748795"/>
          </a:xfrm>
          <a:prstGeom prst="rect">
            <a:avLst/>
          </a:prstGeom>
          <a:noFill/>
        </p:spPr>
        <p:txBody>
          <a:bodyPr wrap="square" rtlCol="0">
            <a:spAutoFit/>
          </a:bodyPr>
          <a:lstStyle/>
          <a:p>
            <a:pPr defTabSz="1218565"/>
            <a:r>
              <a:rPr lang="zh-CN" altLang="en-US" sz="1600" b="1" dirty="0">
                <a:solidFill>
                  <a:schemeClr val="tx1">
                    <a:lumMod val="85000"/>
                    <a:lumOff val="15000"/>
                  </a:schemeClr>
                </a:solidFill>
                <a:latin typeface="FZHei-B01S" panose="02010601030101010101" pitchFamily="2" charset="-122"/>
                <a:ea typeface="FZHei-B01S" panose="02010601030101010101" pitchFamily="2" charset="-122"/>
                <a:cs typeface="+mn-ea"/>
                <a:sym typeface="FZHei-B01S" panose="02010601030101010101" pitchFamily="2" charset="-122"/>
              </a:rPr>
              <a:t>点击添加内容</a:t>
            </a:r>
            <a:endParaRPr lang="en-US" sz="1600" dirty="0">
              <a:solidFill>
                <a:schemeClr val="tx1">
                  <a:lumMod val="85000"/>
                  <a:lumOff val="15000"/>
                </a:schemeClr>
              </a:solidFill>
              <a:latin typeface="FZHei-B01S" panose="02010601030101010101" pitchFamily="2" charset="-122"/>
              <a:ea typeface="FZHei-B01S" panose="02010601030101010101" pitchFamily="2" charset="-122"/>
              <a:cs typeface="+mn-ea"/>
              <a:sym typeface="FZHei-B01S" panose="02010601030101010101" pitchFamily="2" charset="-122"/>
            </a:endParaRPr>
          </a:p>
          <a:p>
            <a:pPr defTabSz="1218565"/>
            <a:r>
              <a:rPr lang="zh-CN" altLang="en-US" sz="1335" dirty="0">
                <a:solidFill>
                  <a:schemeClr val="tx1">
                    <a:lumMod val="85000"/>
                    <a:lumOff val="15000"/>
                  </a:schemeClr>
                </a:solidFill>
                <a:latin typeface="FZHei-B01S" panose="02010601030101010101" pitchFamily="2" charset="-122"/>
                <a:ea typeface="FZHei-B01S" panose="02010601030101010101" pitchFamily="2" charset="-122"/>
                <a:cs typeface="+mn-ea"/>
                <a:sym typeface="FZHei-B01S" panose="02010601030101010101" pitchFamily="2" charset="-122"/>
              </a:rPr>
              <a:t>点击添加内容点击添加内容点击添加内容点击添加内容</a:t>
            </a:r>
            <a:endParaRPr lang="en-US" sz="1335" dirty="0">
              <a:solidFill>
                <a:schemeClr val="tx1">
                  <a:lumMod val="85000"/>
                  <a:lumOff val="15000"/>
                </a:schemeClr>
              </a:solidFill>
              <a:latin typeface="FZHei-B01S" panose="02010601030101010101" pitchFamily="2" charset="-122"/>
              <a:ea typeface="FZHei-B01S" panose="02010601030101010101" pitchFamily="2" charset="-122"/>
              <a:cs typeface="+mn-ea"/>
              <a:sym typeface="FZHei-B01S" panose="02010601030101010101" pitchFamily="2" charset="-122"/>
            </a:endParaRPr>
          </a:p>
        </p:txBody>
      </p:sp>
      <p:sp>
        <p:nvSpPr>
          <p:cNvPr id="29" name="TextBox 144"/>
          <p:cNvSpPr txBox="1"/>
          <p:nvPr/>
        </p:nvSpPr>
        <p:spPr>
          <a:xfrm>
            <a:off x="9212925" y="2981846"/>
            <a:ext cx="2430280" cy="748795"/>
          </a:xfrm>
          <a:prstGeom prst="rect">
            <a:avLst/>
          </a:prstGeom>
          <a:noFill/>
        </p:spPr>
        <p:txBody>
          <a:bodyPr wrap="square" rtlCol="0">
            <a:spAutoFit/>
          </a:bodyPr>
          <a:lstStyle/>
          <a:p>
            <a:pPr defTabSz="1218565"/>
            <a:r>
              <a:rPr lang="zh-CN" altLang="en-US" sz="1600" b="1" dirty="0">
                <a:solidFill>
                  <a:schemeClr val="tx1">
                    <a:lumMod val="85000"/>
                    <a:lumOff val="15000"/>
                  </a:schemeClr>
                </a:solidFill>
                <a:latin typeface="FZHei-B01S" panose="02010601030101010101" pitchFamily="2" charset="-122"/>
                <a:ea typeface="FZHei-B01S" panose="02010601030101010101" pitchFamily="2" charset="-122"/>
                <a:cs typeface="+mn-ea"/>
                <a:sym typeface="FZHei-B01S" panose="02010601030101010101" pitchFamily="2" charset="-122"/>
              </a:rPr>
              <a:t>点击添加内容</a:t>
            </a:r>
            <a:endParaRPr lang="en-US" sz="1600" dirty="0">
              <a:solidFill>
                <a:schemeClr val="tx1">
                  <a:lumMod val="85000"/>
                  <a:lumOff val="15000"/>
                </a:schemeClr>
              </a:solidFill>
              <a:latin typeface="FZHei-B01S" panose="02010601030101010101" pitchFamily="2" charset="-122"/>
              <a:ea typeface="FZHei-B01S" panose="02010601030101010101" pitchFamily="2" charset="-122"/>
              <a:cs typeface="+mn-ea"/>
              <a:sym typeface="FZHei-B01S" panose="02010601030101010101" pitchFamily="2" charset="-122"/>
            </a:endParaRPr>
          </a:p>
          <a:p>
            <a:pPr defTabSz="1218565"/>
            <a:r>
              <a:rPr lang="zh-CN" altLang="en-US" sz="1335" dirty="0">
                <a:solidFill>
                  <a:schemeClr val="tx1">
                    <a:lumMod val="85000"/>
                    <a:lumOff val="15000"/>
                  </a:schemeClr>
                </a:solidFill>
                <a:latin typeface="FZHei-B01S" panose="02010601030101010101" pitchFamily="2" charset="-122"/>
                <a:ea typeface="FZHei-B01S" panose="02010601030101010101" pitchFamily="2" charset="-122"/>
                <a:cs typeface="+mn-ea"/>
                <a:sym typeface="FZHei-B01S" panose="02010601030101010101" pitchFamily="2" charset="-122"/>
              </a:rPr>
              <a:t>点击添加内容点击添加内容点击添加内容点击添加内容</a:t>
            </a:r>
            <a:endParaRPr lang="en-US" altLang="zh-CN" sz="1335" dirty="0">
              <a:solidFill>
                <a:schemeClr val="tx1">
                  <a:lumMod val="85000"/>
                  <a:lumOff val="15000"/>
                </a:schemeClr>
              </a:solidFill>
              <a:latin typeface="FZHei-B01S" panose="02010601030101010101" pitchFamily="2" charset="-122"/>
              <a:ea typeface="FZHei-B01S" panose="02010601030101010101" pitchFamily="2" charset="-122"/>
              <a:cs typeface="+mn-ea"/>
              <a:sym typeface="FZHei-B01S" panose="02010601030101010101" pitchFamily="2" charset="-122"/>
            </a:endParaRPr>
          </a:p>
        </p:txBody>
      </p:sp>
      <p:sp>
        <p:nvSpPr>
          <p:cNvPr id="30" name="TextBox 146"/>
          <p:cNvSpPr txBox="1"/>
          <p:nvPr/>
        </p:nvSpPr>
        <p:spPr>
          <a:xfrm>
            <a:off x="9212925" y="4108681"/>
            <a:ext cx="2430280" cy="748795"/>
          </a:xfrm>
          <a:prstGeom prst="rect">
            <a:avLst/>
          </a:prstGeom>
          <a:noFill/>
        </p:spPr>
        <p:txBody>
          <a:bodyPr wrap="square" rtlCol="0">
            <a:spAutoFit/>
          </a:bodyPr>
          <a:lstStyle/>
          <a:p>
            <a:pPr defTabSz="1218565"/>
            <a:r>
              <a:rPr lang="zh-CN" altLang="en-US" sz="1600" b="1" dirty="0">
                <a:solidFill>
                  <a:schemeClr val="tx1">
                    <a:lumMod val="85000"/>
                    <a:lumOff val="15000"/>
                  </a:schemeClr>
                </a:solidFill>
                <a:latin typeface="FZHei-B01S" panose="02010601030101010101" pitchFamily="2" charset="-122"/>
                <a:ea typeface="FZHei-B01S" panose="02010601030101010101" pitchFamily="2" charset="-122"/>
                <a:cs typeface="+mn-ea"/>
                <a:sym typeface="FZHei-B01S" panose="02010601030101010101" pitchFamily="2" charset="-122"/>
              </a:rPr>
              <a:t>点击添加内容</a:t>
            </a:r>
            <a:endParaRPr lang="en-US" sz="1600" dirty="0">
              <a:solidFill>
                <a:schemeClr val="tx1">
                  <a:lumMod val="85000"/>
                  <a:lumOff val="15000"/>
                </a:schemeClr>
              </a:solidFill>
              <a:latin typeface="FZHei-B01S" panose="02010601030101010101" pitchFamily="2" charset="-122"/>
              <a:ea typeface="FZHei-B01S" panose="02010601030101010101" pitchFamily="2" charset="-122"/>
              <a:cs typeface="+mn-ea"/>
              <a:sym typeface="FZHei-B01S" panose="02010601030101010101" pitchFamily="2" charset="-122"/>
            </a:endParaRPr>
          </a:p>
          <a:p>
            <a:pPr defTabSz="1218565"/>
            <a:r>
              <a:rPr lang="zh-CN" altLang="en-US" sz="1335" dirty="0">
                <a:solidFill>
                  <a:schemeClr val="tx1">
                    <a:lumMod val="85000"/>
                    <a:lumOff val="15000"/>
                  </a:schemeClr>
                </a:solidFill>
                <a:latin typeface="FZHei-B01S" panose="02010601030101010101" pitchFamily="2" charset="-122"/>
                <a:ea typeface="FZHei-B01S" panose="02010601030101010101" pitchFamily="2" charset="-122"/>
                <a:cs typeface="+mn-ea"/>
                <a:sym typeface="FZHei-B01S" panose="02010601030101010101" pitchFamily="2" charset="-122"/>
              </a:rPr>
              <a:t>点击添加内容点击添加内容点击添加内容点击添加内容</a:t>
            </a:r>
            <a:endParaRPr lang="en-US" altLang="zh-CN" sz="1335" dirty="0">
              <a:solidFill>
                <a:schemeClr val="tx1">
                  <a:lumMod val="85000"/>
                  <a:lumOff val="15000"/>
                </a:schemeClr>
              </a:solidFill>
              <a:latin typeface="FZHei-B01S" panose="02010601030101010101" pitchFamily="2" charset="-122"/>
              <a:ea typeface="FZHei-B01S" panose="02010601030101010101" pitchFamily="2" charset="-122"/>
              <a:cs typeface="+mn-ea"/>
              <a:sym typeface="FZHei-B01S" panose="02010601030101010101" pitchFamily="2" charset="-122"/>
            </a:endParaRPr>
          </a:p>
        </p:txBody>
      </p:sp>
      <p:cxnSp>
        <p:nvCxnSpPr>
          <p:cNvPr id="35" name="Straight Connector 99"/>
          <p:cNvCxnSpPr/>
          <p:nvPr/>
        </p:nvCxnSpPr>
        <p:spPr>
          <a:xfrm>
            <a:off x="4434879" y="1984082"/>
            <a:ext cx="0" cy="2673871"/>
          </a:xfrm>
          <a:prstGeom prst="line">
            <a:avLst/>
          </a:prstGeom>
          <a:ln w="9525">
            <a:solidFill>
              <a:schemeClr val="accent1"/>
            </a:solidFill>
            <a:prstDash val="sysDot"/>
            <a:headEnd type="oval"/>
            <a:tailEnd type="oval"/>
          </a:ln>
        </p:spPr>
        <p:style>
          <a:lnRef idx="1">
            <a:schemeClr val="accent1"/>
          </a:lnRef>
          <a:fillRef idx="0">
            <a:schemeClr val="accent1"/>
          </a:fillRef>
          <a:effectRef idx="0">
            <a:schemeClr val="accent1"/>
          </a:effectRef>
          <a:fontRef idx="minor">
            <a:schemeClr val="tx1"/>
          </a:fontRef>
        </p:style>
      </p:cxnSp>
      <p:sp>
        <p:nvSpPr>
          <p:cNvPr id="36" name="Text Placeholder 3"/>
          <p:cNvSpPr txBox="1"/>
          <p:nvPr/>
        </p:nvSpPr>
        <p:spPr>
          <a:xfrm>
            <a:off x="8251126" y="2086426"/>
            <a:ext cx="961803" cy="574453"/>
          </a:xfrm>
          <a:prstGeom prst="rect">
            <a:avLst/>
          </a:prstGeom>
        </p:spPr>
        <p:txBody>
          <a:bodyPr wrap="none" lIns="0" tIns="0" rIns="0" bIns="0" anchor="ctr">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r" defTabSz="1218565">
              <a:spcBef>
                <a:spcPct val="20000"/>
              </a:spcBef>
              <a:defRPr/>
            </a:pPr>
            <a:r>
              <a:rPr lang="en-US" sz="3735" dirty="0">
                <a:solidFill>
                  <a:schemeClr val="tx1">
                    <a:lumMod val="85000"/>
                    <a:lumOff val="15000"/>
                  </a:schemeClr>
                </a:solidFill>
                <a:latin typeface="FZHei-B01S" panose="02010601030101010101" pitchFamily="2" charset="-122"/>
                <a:ea typeface="FZHei-B01S" panose="02010601030101010101" pitchFamily="2" charset="-122"/>
                <a:cs typeface="+mn-ea"/>
                <a:sym typeface="FZHei-B01S" panose="02010601030101010101" pitchFamily="2" charset="-122"/>
              </a:rPr>
              <a:t>90%</a:t>
            </a:r>
            <a:endParaRPr lang="en-US" sz="3735" dirty="0">
              <a:solidFill>
                <a:schemeClr val="tx1">
                  <a:lumMod val="85000"/>
                  <a:lumOff val="15000"/>
                </a:schemeClr>
              </a:solidFill>
              <a:latin typeface="FZHei-B01S" panose="02010601030101010101" pitchFamily="2" charset="-122"/>
              <a:ea typeface="FZHei-B01S" panose="02010601030101010101" pitchFamily="2" charset="-122"/>
              <a:cs typeface="+mn-ea"/>
              <a:sym typeface="FZHei-B01S" panose="02010601030101010101" pitchFamily="2" charset="-122"/>
            </a:endParaRPr>
          </a:p>
        </p:txBody>
      </p:sp>
      <p:sp>
        <p:nvSpPr>
          <p:cNvPr id="37" name="Text Placeholder 3"/>
          <p:cNvSpPr txBox="1"/>
          <p:nvPr/>
        </p:nvSpPr>
        <p:spPr>
          <a:xfrm>
            <a:off x="8251126" y="3131032"/>
            <a:ext cx="961803" cy="574453"/>
          </a:xfrm>
          <a:prstGeom prst="rect">
            <a:avLst/>
          </a:prstGeom>
        </p:spPr>
        <p:txBody>
          <a:bodyPr wrap="none" lIns="0" tIns="0" rIns="0" bIns="0" anchor="ctr">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r" defTabSz="1218565">
              <a:spcBef>
                <a:spcPct val="20000"/>
              </a:spcBef>
              <a:defRPr/>
            </a:pPr>
            <a:r>
              <a:rPr lang="en-US" sz="3735" dirty="0">
                <a:solidFill>
                  <a:schemeClr val="tx1">
                    <a:lumMod val="85000"/>
                    <a:lumOff val="15000"/>
                  </a:schemeClr>
                </a:solidFill>
                <a:latin typeface="FZHei-B01S" panose="02010601030101010101" pitchFamily="2" charset="-122"/>
                <a:ea typeface="FZHei-B01S" panose="02010601030101010101" pitchFamily="2" charset="-122"/>
                <a:cs typeface="+mn-ea"/>
                <a:sym typeface="FZHei-B01S" panose="02010601030101010101" pitchFamily="2" charset="-122"/>
              </a:rPr>
              <a:t>80%</a:t>
            </a:r>
            <a:endParaRPr lang="en-US" sz="3735" dirty="0">
              <a:solidFill>
                <a:schemeClr val="tx1">
                  <a:lumMod val="85000"/>
                  <a:lumOff val="15000"/>
                </a:schemeClr>
              </a:solidFill>
              <a:latin typeface="FZHei-B01S" panose="02010601030101010101" pitchFamily="2" charset="-122"/>
              <a:ea typeface="FZHei-B01S" panose="02010601030101010101" pitchFamily="2" charset="-122"/>
              <a:cs typeface="+mn-ea"/>
              <a:sym typeface="FZHei-B01S" panose="02010601030101010101" pitchFamily="2" charset="-122"/>
            </a:endParaRPr>
          </a:p>
        </p:txBody>
      </p:sp>
      <p:sp>
        <p:nvSpPr>
          <p:cNvPr id="38" name="Text Placeholder 3"/>
          <p:cNvSpPr txBox="1"/>
          <p:nvPr/>
        </p:nvSpPr>
        <p:spPr>
          <a:xfrm>
            <a:off x="8244527" y="4237087"/>
            <a:ext cx="961803" cy="574453"/>
          </a:xfrm>
          <a:prstGeom prst="rect">
            <a:avLst/>
          </a:prstGeom>
        </p:spPr>
        <p:txBody>
          <a:bodyPr wrap="none" lIns="0" tIns="0" rIns="0" bIns="0" anchor="ctr">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r" defTabSz="1218565">
              <a:spcBef>
                <a:spcPct val="20000"/>
              </a:spcBef>
              <a:defRPr/>
            </a:pPr>
            <a:r>
              <a:rPr lang="en-US" sz="3735" dirty="0">
                <a:solidFill>
                  <a:schemeClr val="tx1">
                    <a:lumMod val="85000"/>
                    <a:lumOff val="15000"/>
                  </a:schemeClr>
                </a:solidFill>
                <a:latin typeface="FZHei-B01S" panose="02010601030101010101" pitchFamily="2" charset="-122"/>
                <a:ea typeface="FZHei-B01S" panose="02010601030101010101" pitchFamily="2" charset="-122"/>
                <a:cs typeface="+mn-ea"/>
                <a:sym typeface="FZHei-B01S" panose="02010601030101010101" pitchFamily="2" charset="-122"/>
              </a:rPr>
              <a:t>70%</a:t>
            </a:r>
            <a:endParaRPr lang="en-US" sz="3735" dirty="0">
              <a:solidFill>
                <a:schemeClr val="tx1">
                  <a:lumMod val="85000"/>
                  <a:lumOff val="15000"/>
                </a:schemeClr>
              </a:solidFill>
              <a:latin typeface="FZHei-B01S" panose="02010601030101010101" pitchFamily="2" charset="-122"/>
              <a:ea typeface="FZHei-B01S" panose="02010601030101010101" pitchFamily="2" charset="-122"/>
              <a:cs typeface="+mn-ea"/>
              <a:sym typeface="FZHei-B01S" panose="02010601030101010101" pitchFamily="2" charset="-122"/>
            </a:endParaRPr>
          </a:p>
        </p:txBody>
      </p:sp>
      <p:sp>
        <p:nvSpPr>
          <p:cNvPr id="39" name="Freeform 86"/>
          <p:cNvSpPr>
            <a:spLocks noEditPoints="1"/>
          </p:cNvSpPr>
          <p:nvPr/>
        </p:nvSpPr>
        <p:spPr bwMode="auto">
          <a:xfrm>
            <a:off x="6070600" y="3006856"/>
            <a:ext cx="460856" cy="775405"/>
          </a:xfrm>
          <a:custGeom>
            <a:avLst/>
            <a:gdLst/>
            <a:ahLst/>
            <a:cxnLst>
              <a:cxn ang="0">
                <a:pos x="29" y="44"/>
              </a:cxn>
              <a:cxn ang="0">
                <a:pos x="24" y="49"/>
              </a:cxn>
              <a:cxn ang="0">
                <a:pos x="5" y="49"/>
              </a:cxn>
              <a:cxn ang="0">
                <a:pos x="0" y="44"/>
              </a:cxn>
              <a:cxn ang="0">
                <a:pos x="0" y="5"/>
              </a:cxn>
              <a:cxn ang="0">
                <a:pos x="5" y="0"/>
              </a:cxn>
              <a:cxn ang="0">
                <a:pos x="24" y="0"/>
              </a:cxn>
              <a:cxn ang="0">
                <a:pos x="29" y="5"/>
              </a:cxn>
              <a:cxn ang="0">
                <a:pos x="29" y="44"/>
              </a:cxn>
              <a:cxn ang="0">
                <a:pos x="25" y="11"/>
              </a:cxn>
              <a:cxn ang="0">
                <a:pos x="24" y="10"/>
              </a:cxn>
              <a:cxn ang="0">
                <a:pos x="5" y="10"/>
              </a:cxn>
              <a:cxn ang="0">
                <a:pos x="3" y="11"/>
              </a:cxn>
              <a:cxn ang="0">
                <a:pos x="3" y="38"/>
              </a:cxn>
              <a:cxn ang="0">
                <a:pos x="5" y="39"/>
              </a:cxn>
              <a:cxn ang="0">
                <a:pos x="24" y="39"/>
              </a:cxn>
              <a:cxn ang="0">
                <a:pos x="25" y="38"/>
              </a:cxn>
              <a:cxn ang="0">
                <a:pos x="25" y="11"/>
              </a:cxn>
              <a:cxn ang="0">
                <a:pos x="17" y="5"/>
              </a:cxn>
              <a:cxn ang="0">
                <a:pos x="11" y="5"/>
              </a:cxn>
              <a:cxn ang="0">
                <a:pos x="11" y="6"/>
              </a:cxn>
              <a:cxn ang="0">
                <a:pos x="11" y="6"/>
              </a:cxn>
              <a:cxn ang="0">
                <a:pos x="17" y="6"/>
              </a:cxn>
              <a:cxn ang="0">
                <a:pos x="18" y="6"/>
              </a:cxn>
              <a:cxn ang="0">
                <a:pos x="17" y="5"/>
              </a:cxn>
              <a:cxn ang="0">
                <a:pos x="14" y="41"/>
              </a:cxn>
              <a:cxn ang="0">
                <a:pos x="11" y="44"/>
              </a:cxn>
              <a:cxn ang="0">
                <a:pos x="14" y="47"/>
              </a:cxn>
              <a:cxn ang="0">
                <a:pos x="17" y="44"/>
              </a:cxn>
              <a:cxn ang="0">
                <a:pos x="14" y="41"/>
              </a:cxn>
            </a:cxnLst>
            <a:rect l="0" t="0" r="r" b="b"/>
            <a:pathLst>
              <a:path w="29" h="49">
                <a:moveTo>
                  <a:pt x="29" y="44"/>
                </a:moveTo>
                <a:cubicBezTo>
                  <a:pt x="29" y="47"/>
                  <a:pt x="27" y="49"/>
                  <a:pt x="24" y="49"/>
                </a:cubicBezTo>
                <a:cubicBezTo>
                  <a:pt x="5" y="49"/>
                  <a:pt x="5" y="49"/>
                  <a:pt x="5" y="49"/>
                </a:cubicBezTo>
                <a:cubicBezTo>
                  <a:pt x="2" y="49"/>
                  <a:pt x="0" y="47"/>
                  <a:pt x="0" y="44"/>
                </a:cubicBezTo>
                <a:cubicBezTo>
                  <a:pt x="0" y="5"/>
                  <a:pt x="0" y="5"/>
                  <a:pt x="0" y="5"/>
                </a:cubicBezTo>
                <a:cubicBezTo>
                  <a:pt x="0" y="3"/>
                  <a:pt x="2" y="0"/>
                  <a:pt x="5" y="0"/>
                </a:cubicBezTo>
                <a:cubicBezTo>
                  <a:pt x="24" y="0"/>
                  <a:pt x="24" y="0"/>
                  <a:pt x="24" y="0"/>
                </a:cubicBezTo>
                <a:cubicBezTo>
                  <a:pt x="27" y="0"/>
                  <a:pt x="29" y="3"/>
                  <a:pt x="29" y="5"/>
                </a:cubicBezTo>
                <a:lnTo>
                  <a:pt x="29" y="44"/>
                </a:lnTo>
                <a:close/>
                <a:moveTo>
                  <a:pt x="25" y="11"/>
                </a:moveTo>
                <a:cubicBezTo>
                  <a:pt x="25" y="11"/>
                  <a:pt x="25" y="10"/>
                  <a:pt x="24" y="10"/>
                </a:cubicBezTo>
                <a:cubicBezTo>
                  <a:pt x="5" y="10"/>
                  <a:pt x="5" y="10"/>
                  <a:pt x="5" y="10"/>
                </a:cubicBezTo>
                <a:cubicBezTo>
                  <a:pt x="4" y="10"/>
                  <a:pt x="3" y="11"/>
                  <a:pt x="3" y="11"/>
                </a:cubicBezTo>
                <a:cubicBezTo>
                  <a:pt x="3" y="38"/>
                  <a:pt x="3" y="38"/>
                  <a:pt x="3" y="38"/>
                </a:cubicBezTo>
                <a:cubicBezTo>
                  <a:pt x="3" y="39"/>
                  <a:pt x="4" y="39"/>
                  <a:pt x="5" y="39"/>
                </a:cubicBezTo>
                <a:cubicBezTo>
                  <a:pt x="24" y="39"/>
                  <a:pt x="24" y="39"/>
                  <a:pt x="24" y="39"/>
                </a:cubicBezTo>
                <a:cubicBezTo>
                  <a:pt x="25" y="39"/>
                  <a:pt x="25" y="39"/>
                  <a:pt x="25" y="38"/>
                </a:cubicBezTo>
                <a:lnTo>
                  <a:pt x="25" y="11"/>
                </a:lnTo>
                <a:close/>
                <a:moveTo>
                  <a:pt x="17" y="5"/>
                </a:moveTo>
                <a:cubicBezTo>
                  <a:pt x="11" y="5"/>
                  <a:pt x="11" y="5"/>
                  <a:pt x="11" y="5"/>
                </a:cubicBezTo>
                <a:cubicBezTo>
                  <a:pt x="11" y="5"/>
                  <a:pt x="11" y="6"/>
                  <a:pt x="11" y="6"/>
                </a:cubicBezTo>
                <a:cubicBezTo>
                  <a:pt x="11" y="6"/>
                  <a:pt x="11" y="6"/>
                  <a:pt x="11" y="6"/>
                </a:cubicBezTo>
                <a:cubicBezTo>
                  <a:pt x="17" y="6"/>
                  <a:pt x="17" y="6"/>
                  <a:pt x="17" y="6"/>
                </a:cubicBezTo>
                <a:cubicBezTo>
                  <a:pt x="18" y="6"/>
                  <a:pt x="18" y="6"/>
                  <a:pt x="18" y="6"/>
                </a:cubicBezTo>
                <a:cubicBezTo>
                  <a:pt x="18" y="6"/>
                  <a:pt x="18" y="5"/>
                  <a:pt x="17" y="5"/>
                </a:cubicBezTo>
                <a:close/>
                <a:moveTo>
                  <a:pt x="14" y="41"/>
                </a:moveTo>
                <a:cubicBezTo>
                  <a:pt x="13" y="41"/>
                  <a:pt x="11" y="42"/>
                  <a:pt x="11" y="44"/>
                </a:cubicBezTo>
                <a:cubicBezTo>
                  <a:pt x="11" y="46"/>
                  <a:pt x="13" y="47"/>
                  <a:pt x="14" y="47"/>
                </a:cubicBezTo>
                <a:cubicBezTo>
                  <a:pt x="16" y="47"/>
                  <a:pt x="17" y="46"/>
                  <a:pt x="17" y="44"/>
                </a:cubicBezTo>
                <a:cubicBezTo>
                  <a:pt x="17" y="42"/>
                  <a:pt x="16" y="41"/>
                  <a:pt x="14" y="41"/>
                </a:cubicBezTo>
                <a:close/>
              </a:path>
            </a:pathLst>
          </a:custGeom>
          <a:solidFill>
            <a:schemeClr val="accent2"/>
          </a:solidFill>
          <a:ln w="9525">
            <a:noFill/>
            <a:round/>
          </a:ln>
        </p:spPr>
        <p:txBody>
          <a:bodyPr vert="horz" wrap="square" lIns="121920" tIns="60960" rIns="121920" bIns="60960" numCol="1" anchor="t" anchorCtr="0" compatLnSpc="1"/>
          <a:lstStyle/>
          <a:p>
            <a:pPr defTabSz="1218565"/>
            <a:endParaRPr lang="en-US" sz="4400">
              <a:solidFill>
                <a:prstClr val="white"/>
              </a:solidFill>
              <a:latin typeface="FZHei-B01S" panose="02010601030101010101" pitchFamily="2" charset="-122"/>
              <a:ea typeface="FZHei-B01S" panose="02010601030101010101" pitchFamily="2" charset="-122"/>
              <a:cs typeface="+mn-ea"/>
              <a:sym typeface="FZHei-B01S" panose="02010601030101010101" pitchFamily="2" charset="-122"/>
            </a:endParaRPr>
          </a:p>
        </p:txBody>
      </p:sp>
      <p:sp>
        <p:nvSpPr>
          <p:cNvPr id="40" name="Footer Text"/>
          <p:cNvSpPr txBox="1"/>
          <p:nvPr/>
        </p:nvSpPr>
        <p:spPr>
          <a:xfrm>
            <a:off x="922745" y="5520870"/>
            <a:ext cx="10346519" cy="430887"/>
          </a:xfrm>
          <a:prstGeom prst="rect">
            <a:avLst/>
          </a:prstGeom>
          <a:noFill/>
        </p:spPr>
        <p:txBody>
          <a:bodyPr wrap="square" lIns="0" tIns="0" rIns="0" bIns="0" rtlCol="0">
            <a:spAutoFit/>
          </a:bodyPr>
          <a:lstStyle/>
          <a:p>
            <a:pPr algn="ctr" defTabSz="1218565"/>
            <a:r>
              <a:rPr lang="zh-CN" altLang="en-US" sz="1400" dirty="0">
                <a:solidFill>
                  <a:schemeClr val="tx1">
                    <a:lumMod val="85000"/>
                    <a:lumOff val="15000"/>
                  </a:schemeClr>
                </a:solidFill>
                <a:latin typeface="FZHei-B01S" panose="02010601030101010101" pitchFamily="2" charset="-122"/>
                <a:ea typeface="FZHei-B01S" panose="02010601030101010101" pitchFamily="2" charset="-122"/>
                <a:cs typeface="+mn-ea"/>
                <a:sym typeface="FZHei-B01S" panose="02010601030101010101" pitchFamily="2" charset="-122"/>
              </a:rPr>
              <a:t>点击添加内容点击添加内容点击添加内容点击添加内容点击添加内容点击添加内容点击添加内点击添加内容点击添加内容点击添加内容点击添加内容点击添加内容点击添加内容容点击添加内容点击添加内容点击添加内容</a:t>
            </a:r>
            <a:endParaRPr lang="en-US" sz="1400" dirty="0">
              <a:solidFill>
                <a:schemeClr val="tx1">
                  <a:lumMod val="85000"/>
                  <a:lumOff val="15000"/>
                </a:schemeClr>
              </a:solidFill>
              <a:latin typeface="FZHei-B01S" panose="02010601030101010101" pitchFamily="2" charset="-122"/>
              <a:ea typeface="FZHei-B01S" panose="02010601030101010101" pitchFamily="2" charset="-122"/>
              <a:cs typeface="+mn-ea"/>
              <a:sym typeface="FZHei-B01S" panose="02010601030101010101" pitchFamily="2" charset="-122"/>
            </a:endParaRPr>
          </a:p>
        </p:txBody>
      </p:sp>
      <p:cxnSp>
        <p:nvCxnSpPr>
          <p:cNvPr id="42" name="Straight Line buttom"/>
          <p:cNvCxnSpPr/>
          <p:nvPr/>
        </p:nvCxnSpPr>
        <p:spPr>
          <a:xfrm>
            <a:off x="914400" y="5342935"/>
            <a:ext cx="10363200" cy="0"/>
          </a:xfrm>
          <a:prstGeom prst="line">
            <a:avLst/>
          </a:prstGeom>
          <a:ln w="19050">
            <a:solidFill>
              <a:schemeClr val="accent2"/>
            </a:solidFill>
            <a:prstDash val="sysDot"/>
            <a:headEnd type="none"/>
            <a:tailEnd type="none"/>
          </a:ln>
        </p:spPr>
        <p:style>
          <a:lnRef idx="1">
            <a:schemeClr val="accent1"/>
          </a:lnRef>
          <a:fillRef idx="0">
            <a:schemeClr val="accent1"/>
          </a:fillRef>
          <a:effectRef idx="0">
            <a:schemeClr val="accent1"/>
          </a:effectRef>
          <a:fontRef idx="minor">
            <a:schemeClr val="tx1"/>
          </a:fontRef>
        </p:style>
      </p:cxnSp>
      <p:grpSp>
        <p:nvGrpSpPr>
          <p:cNvPr id="33" name="组合 32"/>
          <p:cNvGrpSpPr/>
          <p:nvPr/>
        </p:nvGrpSpPr>
        <p:grpSpPr>
          <a:xfrm>
            <a:off x="179991" y="338466"/>
            <a:ext cx="3254570" cy="563794"/>
            <a:chOff x="744342" y="709010"/>
            <a:chExt cx="3255323" cy="563925"/>
          </a:xfrm>
        </p:grpSpPr>
        <p:sp>
          <p:nvSpPr>
            <p:cNvPr id="34" name="TextBox 8"/>
            <p:cNvSpPr txBox="1">
              <a:spLocks noChangeArrowheads="1"/>
            </p:cNvSpPr>
            <p:nvPr/>
          </p:nvSpPr>
          <p:spPr bwMode="auto">
            <a:xfrm>
              <a:off x="744342" y="709010"/>
              <a:ext cx="3255323"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p>
              <a:pPr algn="ctr" eaLnBrk="1" hangingPunct="1"/>
              <a:r>
                <a:rPr lang="zh-CN" altLang="en-US" sz="3200" dirty="0">
                  <a:solidFill>
                    <a:schemeClr val="accent2"/>
                  </a:solidFill>
                  <a:latin typeface="FZHei-B01S" panose="02010601030101010101" pitchFamily="2" charset="-122"/>
                  <a:ea typeface="FZHei-B01S" panose="02010601030101010101" pitchFamily="2" charset="-122"/>
                  <a:sym typeface="FZHei-B01S" panose="02010601030101010101" pitchFamily="2" charset="-122"/>
                </a:rPr>
                <a:t>加入标题描述</a:t>
              </a:r>
              <a:endParaRPr lang="zh-CN" altLang="en-US" sz="3200" dirty="0">
                <a:solidFill>
                  <a:schemeClr val="accent2"/>
                </a:solidFill>
                <a:latin typeface="FZHei-B01S" panose="02010601030101010101" pitchFamily="2" charset="-122"/>
                <a:ea typeface="FZHei-B01S" panose="02010601030101010101" pitchFamily="2" charset="-122"/>
                <a:sym typeface="FZHei-B01S" panose="02010601030101010101" pitchFamily="2" charset="-122"/>
              </a:endParaRPr>
            </a:p>
          </p:txBody>
        </p:sp>
        <p:cxnSp>
          <p:nvCxnSpPr>
            <p:cNvPr id="41" name="直接连接符 40"/>
            <p:cNvCxnSpPr/>
            <p:nvPr/>
          </p:nvCxnSpPr>
          <p:spPr>
            <a:xfrm>
              <a:off x="881512" y="1272935"/>
              <a:ext cx="2846717"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grpSp>
    </p:spTree>
  </p:cSld>
  <p:clrMapOvr>
    <a:masterClrMapping/>
  </p:clrMapOvr>
  <mc:AlternateContent xmlns:mc="http://schemas.openxmlformats.org/markup-compatibility/2006">
    <mc:Choice xmlns:p14="http://schemas.microsoft.com/office/powerpoint/2010/main" Requires="p14">
      <p:transition spd="slow" p14:dur="1250" advClick="0" advTm="0">
        <p:push dir="u"/>
      </p:transition>
    </mc:Choice>
    <mc:Fallback>
      <p:transition spd="slow" advClick="0" advTm="0">
        <p:push dir="u"/>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strips(downRight)">
                                      <p:cBhvr>
                                        <p:cTn id="7" dur="500"/>
                                        <p:tgtEl>
                                          <p:spTgt spid="8"/>
                                        </p:tgtEl>
                                      </p:cBhvr>
                                    </p:animEffect>
                                  </p:childTnLst>
                                </p:cTn>
                              </p:par>
                            </p:childTnLst>
                          </p:cTn>
                        </p:par>
                        <p:par>
                          <p:cTn id="8" fill="hold">
                            <p:stCondLst>
                              <p:cond delay="500"/>
                            </p:stCondLst>
                            <p:childTnLst>
                              <p:par>
                                <p:cTn id="9" presetID="2" presetClass="entr" presetSubtype="4" accel="50000" decel="50000" fill="hold" grpId="0" nodeType="afterEffect">
                                  <p:stCondLst>
                                    <p:cond delay="0"/>
                                  </p:stCondLst>
                                  <p:childTnLst>
                                    <p:set>
                                      <p:cBhvr>
                                        <p:cTn id="10" dur="1" fill="hold">
                                          <p:stCondLst>
                                            <p:cond delay="0"/>
                                          </p:stCondLst>
                                        </p:cTn>
                                        <p:tgtEl>
                                          <p:spTgt spid="16"/>
                                        </p:tgtEl>
                                        <p:attrNameLst>
                                          <p:attrName>style.visibility</p:attrName>
                                        </p:attrNameLst>
                                      </p:cBhvr>
                                      <p:to>
                                        <p:strVal val="visible"/>
                                      </p:to>
                                    </p:set>
                                    <p:anim calcmode="lin" valueType="num">
                                      <p:cBhvr additive="base">
                                        <p:cTn id="11" dur="500" fill="hold"/>
                                        <p:tgtEl>
                                          <p:spTgt spid="16"/>
                                        </p:tgtEl>
                                        <p:attrNameLst>
                                          <p:attrName>ppt_x</p:attrName>
                                        </p:attrNameLst>
                                      </p:cBhvr>
                                      <p:tavLst>
                                        <p:tav tm="0">
                                          <p:val>
                                            <p:strVal val="#ppt_x"/>
                                          </p:val>
                                        </p:tav>
                                        <p:tav tm="100000">
                                          <p:val>
                                            <p:strVal val="#ppt_x"/>
                                          </p:val>
                                        </p:tav>
                                      </p:tavLst>
                                    </p:anim>
                                    <p:anim calcmode="lin" valueType="num">
                                      <p:cBhvr additive="base">
                                        <p:cTn id="12" dur="500" fill="hold"/>
                                        <p:tgtEl>
                                          <p:spTgt spid="16"/>
                                        </p:tgtEl>
                                        <p:attrNameLst>
                                          <p:attrName>ppt_y</p:attrName>
                                        </p:attrNameLst>
                                      </p:cBhvr>
                                      <p:tavLst>
                                        <p:tav tm="0">
                                          <p:val>
                                            <p:strVal val="1+#ppt_h/2"/>
                                          </p:val>
                                        </p:tav>
                                        <p:tav tm="100000">
                                          <p:val>
                                            <p:strVal val="#ppt_y"/>
                                          </p:val>
                                        </p:tav>
                                      </p:tavLst>
                                    </p:anim>
                                  </p:childTnLst>
                                </p:cTn>
                              </p:par>
                            </p:childTnLst>
                          </p:cTn>
                        </p:par>
                        <p:par>
                          <p:cTn id="13" fill="hold">
                            <p:stCondLst>
                              <p:cond delay="1000"/>
                            </p:stCondLst>
                            <p:childTnLst>
                              <p:par>
                                <p:cTn id="14" presetID="2" presetClass="entr" presetSubtype="4" accel="50000" decel="50000" fill="hold" grpId="0" nodeType="afterEffect">
                                  <p:stCondLst>
                                    <p:cond delay="0"/>
                                  </p:stCondLst>
                                  <p:childTnLst>
                                    <p:set>
                                      <p:cBhvr>
                                        <p:cTn id="15" dur="1" fill="hold">
                                          <p:stCondLst>
                                            <p:cond delay="0"/>
                                          </p:stCondLst>
                                        </p:cTn>
                                        <p:tgtEl>
                                          <p:spTgt spid="17"/>
                                        </p:tgtEl>
                                        <p:attrNameLst>
                                          <p:attrName>style.visibility</p:attrName>
                                        </p:attrNameLst>
                                      </p:cBhvr>
                                      <p:to>
                                        <p:strVal val="visible"/>
                                      </p:to>
                                    </p:set>
                                    <p:anim calcmode="lin" valueType="num">
                                      <p:cBhvr additive="base">
                                        <p:cTn id="16" dur="500" fill="hold"/>
                                        <p:tgtEl>
                                          <p:spTgt spid="17"/>
                                        </p:tgtEl>
                                        <p:attrNameLst>
                                          <p:attrName>ppt_x</p:attrName>
                                        </p:attrNameLst>
                                      </p:cBhvr>
                                      <p:tavLst>
                                        <p:tav tm="0">
                                          <p:val>
                                            <p:strVal val="#ppt_x"/>
                                          </p:val>
                                        </p:tav>
                                        <p:tav tm="100000">
                                          <p:val>
                                            <p:strVal val="#ppt_x"/>
                                          </p:val>
                                        </p:tav>
                                      </p:tavLst>
                                    </p:anim>
                                    <p:anim calcmode="lin" valueType="num">
                                      <p:cBhvr additive="base">
                                        <p:cTn id="17" dur="500" fill="hold"/>
                                        <p:tgtEl>
                                          <p:spTgt spid="17"/>
                                        </p:tgtEl>
                                        <p:attrNameLst>
                                          <p:attrName>ppt_y</p:attrName>
                                        </p:attrNameLst>
                                      </p:cBhvr>
                                      <p:tavLst>
                                        <p:tav tm="0">
                                          <p:val>
                                            <p:strVal val="1+#ppt_h/2"/>
                                          </p:val>
                                        </p:tav>
                                        <p:tav tm="100000">
                                          <p:val>
                                            <p:strVal val="#ppt_y"/>
                                          </p:val>
                                        </p:tav>
                                      </p:tavLst>
                                    </p:anim>
                                  </p:childTnLst>
                                </p:cTn>
                              </p:par>
                            </p:childTnLst>
                          </p:cTn>
                        </p:par>
                        <p:par>
                          <p:cTn id="18" fill="hold">
                            <p:stCondLst>
                              <p:cond delay="1500"/>
                            </p:stCondLst>
                            <p:childTnLst>
                              <p:par>
                                <p:cTn id="19" presetID="2" presetClass="entr" presetSubtype="4" accel="50000" decel="50000" fill="hold" grpId="0" nodeType="afterEffect">
                                  <p:stCondLst>
                                    <p:cond delay="0"/>
                                  </p:stCondLst>
                                  <p:childTnLst>
                                    <p:set>
                                      <p:cBhvr>
                                        <p:cTn id="20" dur="1" fill="hold">
                                          <p:stCondLst>
                                            <p:cond delay="0"/>
                                          </p:stCondLst>
                                        </p:cTn>
                                        <p:tgtEl>
                                          <p:spTgt spid="18"/>
                                        </p:tgtEl>
                                        <p:attrNameLst>
                                          <p:attrName>style.visibility</p:attrName>
                                        </p:attrNameLst>
                                      </p:cBhvr>
                                      <p:to>
                                        <p:strVal val="visible"/>
                                      </p:to>
                                    </p:set>
                                    <p:anim calcmode="lin" valueType="num">
                                      <p:cBhvr additive="base">
                                        <p:cTn id="21" dur="500" fill="hold"/>
                                        <p:tgtEl>
                                          <p:spTgt spid="18"/>
                                        </p:tgtEl>
                                        <p:attrNameLst>
                                          <p:attrName>ppt_x</p:attrName>
                                        </p:attrNameLst>
                                      </p:cBhvr>
                                      <p:tavLst>
                                        <p:tav tm="0">
                                          <p:val>
                                            <p:strVal val="#ppt_x"/>
                                          </p:val>
                                        </p:tav>
                                        <p:tav tm="100000">
                                          <p:val>
                                            <p:strVal val="#ppt_x"/>
                                          </p:val>
                                        </p:tav>
                                      </p:tavLst>
                                    </p:anim>
                                    <p:anim calcmode="lin" valueType="num">
                                      <p:cBhvr additive="base">
                                        <p:cTn id="22" dur="500" fill="hold"/>
                                        <p:tgtEl>
                                          <p:spTgt spid="18"/>
                                        </p:tgtEl>
                                        <p:attrNameLst>
                                          <p:attrName>ppt_y</p:attrName>
                                        </p:attrNameLst>
                                      </p:cBhvr>
                                      <p:tavLst>
                                        <p:tav tm="0">
                                          <p:val>
                                            <p:strVal val="1+#ppt_h/2"/>
                                          </p:val>
                                        </p:tav>
                                        <p:tav tm="100000">
                                          <p:val>
                                            <p:strVal val="#ppt_y"/>
                                          </p:val>
                                        </p:tav>
                                      </p:tavLst>
                                    </p:anim>
                                  </p:childTnLst>
                                </p:cTn>
                              </p:par>
                            </p:childTnLst>
                          </p:cTn>
                        </p:par>
                        <p:par>
                          <p:cTn id="23" fill="hold">
                            <p:stCondLst>
                              <p:cond delay="2000"/>
                            </p:stCondLst>
                            <p:childTnLst>
                              <p:par>
                                <p:cTn id="24" presetID="2" presetClass="entr" presetSubtype="1" accel="50000" decel="50000" fill="hold" nodeType="afterEffect">
                                  <p:stCondLst>
                                    <p:cond delay="0"/>
                                  </p:stCondLst>
                                  <p:childTnLst>
                                    <p:set>
                                      <p:cBhvr>
                                        <p:cTn id="25" dur="1" fill="hold">
                                          <p:stCondLst>
                                            <p:cond delay="0"/>
                                          </p:stCondLst>
                                        </p:cTn>
                                        <p:tgtEl>
                                          <p:spTgt spid="19"/>
                                        </p:tgtEl>
                                        <p:attrNameLst>
                                          <p:attrName>style.visibility</p:attrName>
                                        </p:attrNameLst>
                                      </p:cBhvr>
                                      <p:to>
                                        <p:strVal val="visible"/>
                                      </p:to>
                                    </p:set>
                                    <p:anim calcmode="lin" valueType="num">
                                      <p:cBhvr additive="base">
                                        <p:cTn id="26" dur="500" fill="hold"/>
                                        <p:tgtEl>
                                          <p:spTgt spid="19"/>
                                        </p:tgtEl>
                                        <p:attrNameLst>
                                          <p:attrName>ppt_x</p:attrName>
                                        </p:attrNameLst>
                                      </p:cBhvr>
                                      <p:tavLst>
                                        <p:tav tm="0">
                                          <p:val>
                                            <p:strVal val="#ppt_x"/>
                                          </p:val>
                                        </p:tav>
                                        <p:tav tm="100000">
                                          <p:val>
                                            <p:strVal val="#ppt_x"/>
                                          </p:val>
                                        </p:tav>
                                      </p:tavLst>
                                    </p:anim>
                                    <p:anim calcmode="lin" valueType="num">
                                      <p:cBhvr additive="base">
                                        <p:cTn id="27" dur="500" fill="hold"/>
                                        <p:tgtEl>
                                          <p:spTgt spid="19"/>
                                        </p:tgtEl>
                                        <p:attrNameLst>
                                          <p:attrName>ppt_y</p:attrName>
                                        </p:attrNameLst>
                                      </p:cBhvr>
                                      <p:tavLst>
                                        <p:tav tm="0">
                                          <p:val>
                                            <p:strVal val="0-#ppt_h/2"/>
                                          </p:val>
                                        </p:tav>
                                        <p:tav tm="100000">
                                          <p:val>
                                            <p:strVal val="#ppt_y"/>
                                          </p:val>
                                        </p:tav>
                                      </p:tavLst>
                                    </p:anim>
                                  </p:childTnLst>
                                </p:cTn>
                              </p:par>
                            </p:childTnLst>
                          </p:cTn>
                        </p:par>
                        <p:par>
                          <p:cTn id="28" fill="hold">
                            <p:stCondLst>
                              <p:cond delay="2500"/>
                            </p:stCondLst>
                            <p:childTnLst>
                              <p:par>
                                <p:cTn id="29" presetID="2" presetClass="entr" presetSubtype="1" accel="50000" decel="50000" fill="hold" nodeType="afterEffect">
                                  <p:stCondLst>
                                    <p:cond delay="0"/>
                                  </p:stCondLst>
                                  <p:childTnLst>
                                    <p:set>
                                      <p:cBhvr>
                                        <p:cTn id="30" dur="1" fill="hold">
                                          <p:stCondLst>
                                            <p:cond delay="0"/>
                                          </p:stCondLst>
                                        </p:cTn>
                                        <p:tgtEl>
                                          <p:spTgt spid="22"/>
                                        </p:tgtEl>
                                        <p:attrNameLst>
                                          <p:attrName>style.visibility</p:attrName>
                                        </p:attrNameLst>
                                      </p:cBhvr>
                                      <p:to>
                                        <p:strVal val="visible"/>
                                      </p:to>
                                    </p:set>
                                    <p:anim calcmode="lin" valueType="num">
                                      <p:cBhvr additive="base">
                                        <p:cTn id="31" dur="500" fill="hold"/>
                                        <p:tgtEl>
                                          <p:spTgt spid="22"/>
                                        </p:tgtEl>
                                        <p:attrNameLst>
                                          <p:attrName>ppt_x</p:attrName>
                                        </p:attrNameLst>
                                      </p:cBhvr>
                                      <p:tavLst>
                                        <p:tav tm="0">
                                          <p:val>
                                            <p:strVal val="#ppt_x"/>
                                          </p:val>
                                        </p:tav>
                                        <p:tav tm="100000">
                                          <p:val>
                                            <p:strVal val="#ppt_x"/>
                                          </p:val>
                                        </p:tav>
                                      </p:tavLst>
                                    </p:anim>
                                    <p:anim calcmode="lin" valueType="num">
                                      <p:cBhvr additive="base">
                                        <p:cTn id="32" dur="500" fill="hold"/>
                                        <p:tgtEl>
                                          <p:spTgt spid="22"/>
                                        </p:tgtEl>
                                        <p:attrNameLst>
                                          <p:attrName>ppt_y</p:attrName>
                                        </p:attrNameLst>
                                      </p:cBhvr>
                                      <p:tavLst>
                                        <p:tav tm="0">
                                          <p:val>
                                            <p:strVal val="0-#ppt_h/2"/>
                                          </p:val>
                                        </p:tav>
                                        <p:tav tm="100000">
                                          <p:val>
                                            <p:strVal val="#ppt_y"/>
                                          </p:val>
                                        </p:tav>
                                      </p:tavLst>
                                    </p:anim>
                                  </p:childTnLst>
                                </p:cTn>
                              </p:par>
                            </p:childTnLst>
                          </p:cTn>
                        </p:par>
                        <p:par>
                          <p:cTn id="33" fill="hold">
                            <p:stCondLst>
                              <p:cond delay="3000"/>
                            </p:stCondLst>
                            <p:childTnLst>
                              <p:par>
                                <p:cTn id="34" presetID="2" presetClass="entr" presetSubtype="1" accel="50000" decel="50000" fill="hold" nodeType="afterEffect">
                                  <p:stCondLst>
                                    <p:cond delay="0"/>
                                  </p:stCondLst>
                                  <p:childTnLst>
                                    <p:set>
                                      <p:cBhvr>
                                        <p:cTn id="35" dur="1" fill="hold">
                                          <p:stCondLst>
                                            <p:cond delay="0"/>
                                          </p:stCondLst>
                                        </p:cTn>
                                        <p:tgtEl>
                                          <p:spTgt spid="25"/>
                                        </p:tgtEl>
                                        <p:attrNameLst>
                                          <p:attrName>style.visibility</p:attrName>
                                        </p:attrNameLst>
                                      </p:cBhvr>
                                      <p:to>
                                        <p:strVal val="visible"/>
                                      </p:to>
                                    </p:set>
                                    <p:anim calcmode="lin" valueType="num">
                                      <p:cBhvr additive="base">
                                        <p:cTn id="36" dur="500" fill="hold"/>
                                        <p:tgtEl>
                                          <p:spTgt spid="25"/>
                                        </p:tgtEl>
                                        <p:attrNameLst>
                                          <p:attrName>ppt_x</p:attrName>
                                        </p:attrNameLst>
                                      </p:cBhvr>
                                      <p:tavLst>
                                        <p:tav tm="0">
                                          <p:val>
                                            <p:strVal val="#ppt_x"/>
                                          </p:val>
                                        </p:tav>
                                        <p:tav tm="100000">
                                          <p:val>
                                            <p:strVal val="#ppt_x"/>
                                          </p:val>
                                        </p:tav>
                                      </p:tavLst>
                                    </p:anim>
                                    <p:anim calcmode="lin" valueType="num">
                                      <p:cBhvr additive="base">
                                        <p:cTn id="37" dur="500" fill="hold"/>
                                        <p:tgtEl>
                                          <p:spTgt spid="25"/>
                                        </p:tgtEl>
                                        <p:attrNameLst>
                                          <p:attrName>ppt_y</p:attrName>
                                        </p:attrNameLst>
                                      </p:cBhvr>
                                      <p:tavLst>
                                        <p:tav tm="0">
                                          <p:val>
                                            <p:strVal val="0-#ppt_h/2"/>
                                          </p:val>
                                        </p:tav>
                                        <p:tav tm="100000">
                                          <p:val>
                                            <p:strVal val="#ppt_y"/>
                                          </p:val>
                                        </p:tav>
                                      </p:tavLst>
                                    </p:anim>
                                  </p:childTnLst>
                                </p:cTn>
                              </p:par>
                            </p:childTnLst>
                          </p:cTn>
                        </p:par>
                        <p:par>
                          <p:cTn id="38" fill="hold">
                            <p:stCondLst>
                              <p:cond delay="3500"/>
                            </p:stCondLst>
                            <p:childTnLst>
                              <p:par>
                                <p:cTn id="39" presetID="18" presetClass="entr" presetSubtype="3" fill="hold" nodeType="afterEffect">
                                  <p:stCondLst>
                                    <p:cond delay="0"/>
                                  </p:stCondLst>
                                  <p:childTnLst>
                                    <p:set>
                                      <p:cBhvr>
                                        <p:cTn id="40" dur="1" fill="hold">
                                          <p:stCondLst>
                                            <p:cond delay="0"/>
                                          </p:stCondLst>
                                        </p:cTn>
                                        <p:tgtEl>
                                          <p:spTgt spid="35"/>
                                        </p:tgtEl>
                                        <p:attrNameLst>
                                          <p:attrName>style.visibility</p:attrName>
                                        </p:attrNameLst>
                                      </p:cBhvr>
                                      <p:to>
                                        <p:strVal val="visible"/>
                                      </p:to>
                                    </p:set>
                                    <p:animEffect transition="in" filter="strips(upRight)">
                                      <p:cBhvr>
                                        <p:cTn id="41" dur="500"/>
                                        <p:tgtEl>
                                          <p:spTgt spid="35"/>
                                        </p:tgtEl>
                                      </p:cBhvr>
                                    </p:animEffect>
                                  </p:childTnLst>
                                </p:cTn>
                              </p:par>
                            </p:childTnLst>
                          </p:cTn>
                        </p:par>
                        <p:par>
                          <p:cTn id="42" fill="hold">
                            <p:stCondLst>
                              <p:cond delay="4000"/>
                            </p:stCondLst>
                            <p:childTnLst>
                              <p:par>
                                <p:cTn id="43" presetID="53" presetClass="entr" presetSubtype="16" fill="hold" grpId="0" nodeType="afterEffect">
                                  <p:stCondLst>
                                    <p:cond delay="0"/>
                                  </p:stCondLst>
                                  <p:childTnLst>
                                    <p:set>
                                      <p:cBhvr>
                                        <p:cTn id="44" dur="1" fill="hold">
                                          <p:stCondLst>
                                            <p:cond delay="0"/>
                                          </p:stCondLst>
                                        </p:cTn>
                                        <p:tgtEl>
                                          <p:spTgt spid="39"/>
                                        </p:tgtEl>
                                        <p:attrNameLst>
                                          <p:attrName>style.visibility</p:attrName>
                                        </p:attrNameLst>
                                      </p:cBhvr>
                                      <p:to>
                                        <p:strVal val="visible"/>
                                      </p:to>
                                    </p:set>
                                    <p:anim calcmode="lin" valueType="num">
                                      <p:cBhvr>
                                        <p:cTn id="45" dur="500" fill="hold"/>
                                        <p:tgtEl>
                                          <p:spTgt spid="39"/>
                                        </p:tgtEl>
                                        <p:attrNameLst>
                                          <p:attrName>ppt_w</p:attrName>
                                        </p:attrNameLst>
                                      </p:cBhvr>
                                      <p:tavLst>
                                        <p:tav tm="0">
                                          <p:val>
                                            <p:fltVal val="0"/>
                                          </p:val>
                                        </p:tav>
                                        <p:tav tm="100000">
                                          <p:val>
                                            <p:strVal val="#ppt_w"/>
                                          </p:val>
                                        </p:tav>
                                      </p:tavLst>
                                    </p:anim>
                                    <p:anim calcmode="lin" valueType="num">
                                      <p:cBhvr>
                                        <p:cTn id="46" dur="500" fill="hold"/>
                                        <p:tgtEl>
                                          <p:spTgt spid="39"/>
                                        </p:tgtEl>
                                        <p:attrNameLst>
                                          <p:attrName>ppt_h</p:attrName>
                                        </p:attrNameLst>
                                      </p:cBhvr>
                                      <p:tavLst>
                                        <p:tav tm="0">
                                          <p:val>
                                            <p:fltVal val="0"/>
                                          </p:val>
                                        </p:tav>
                                        <p:tav tm="100000">
                                          <p:val>
                                            <p:strVal val="#ppt_h"/>
                                          </p:val>
                                        </p:tav>
                                      </p:tavLst>
                                    </p:anim>
                                    <p:animEffect transition="in" filter="fade">
                                      <p:cBhvr>
                                        <p:cTn id="47" dur="500"/>
                                        <p:tgtEl>
                                          <p:spTgt spid="39"/>
                                        </p:tgtEl>
                                      </p:cBhvr>
                                    </p:animEffect>
                                  </p:childTnLst>
                                </p:cTn>
                              </p:par>
                            </p:childTnLst>
                          </p:cTn>
                        </p:par>
                        <p:par>
                          <p:cTn id="48" fill="hold">
                            <p:stCondLst>
                              <p:cond delay="4500"/>
                            </p:stCondLst>
                            <p:childTnLst>
                              <p:par>
                                <p:cTn id="49" presetID="20" presetClass="entr" presetSubtype="0" fill="hold" grpId="0" nodeType="afterEffect">
                                  <p:stCondLst>
                                    <p:cond delay="0"/>
                                  </p:stCondLst>
                                  <p:childTnLst>
                                    <p:set>
                                      <p:cBhvr>
                                        <p:cTn id="50" dur="1" fill="hold">
                                          <p:stCondLst>
                                            <p:cond delay="0"/>
                                          </p:stCondLst>
                                        </p:cTn>
                                        <p:tgtEl>
                                          <p:spTgt spid="7"/>
                                        </p:tgtEl>
                                        <p:attrNameLst>
                                          <p:attrName>style.visibility</p:attrName>
                                        </p:attrNameLst>
                                      </p:cBhvr>
                                      <p:to>
                                        <p:strVal val="visible"/>
                                      </p:to>
                                    </p:set>
                                    <p:animEffect transition="in" filter="wedge">
                                      <p:cBhvr>
                                        <p:cTn id="51" dur="2000"/>
                                        <p:tgtEl>
                                          <p:spTgt spid="7"/>
                                        </p:tgtEl>
                                      </p:cBhvr>
                                    </p:animEffect>
                                  </p:childTnLst>
                                </p:cTn>
                              </p:par>
                            </p:childTnLst>
                          </p:cTn>
                        </p:par>
                        <p:par>
                          <p:cTn id="52" fill="hold">
                            <p:stCondLst>
                              <p:cond delay="6500"/>
                            </p:stCondLst>
                            <p:childTnLst>
                              <p:par>
                                <p:cTn id="53" presetID="2" presetClass="entr" presetSubtype="4" accel="50000" decel="50000" fill="hold" grpId="0" nodeType="afterEffect">
                                  <p:stCondLst>
                                    <p:cond delay="0"/>
                                  </p:stCondLst>
                                  <p:childTnLst>
                                    <p:set>
                                      <p:cBhvr>
                                        <p:cTn id="54" dur="1" fill="hold">
                                          <p:stCondLst>
                                            <p:cond delay="0"/>
                                          </p:stCondLst>
                                        </p:cTn>
                                        <p:tgtEl>
                                          <p:spTgt spid="36"/>
                                        </p:tgtEl>
                                        <p:attrNameLst>
                                          <p:attrName>style.visibility</p:attrName>
                                        </p:attrNameLst>
                                      </p:cBhvr>
                                      <p:to>
                                        <p:strVal val="visible"/>
                                      </p:to>
                                    </p:set>
                                    <p:anim calcmode="lin" valueType="num">
                                      <p:cBhvr additive="base">
                                        <p:cTn id="55" dur="500" fill="hold"/>
                                        <p:tgtEl>
                                          <p:spTgt spid="36"/>
                                        </p:tgtEl>
                                        <p:attrNameLst>
                                          <p:attrName>ppt_x</p:attrName>
                                        </p:attrNameLst>
                                      </p:cBhvr>
                                      <p:tavLst>
                                        <p:tav tm="0">
                                          <p:val>
                                            <p:strVal val="#ppt_x"/>
                                          </p:val>
                                        </p:tav>
                                        <p:tav tm="100000">
                                          <p:val>
                                            <p:strVal val="#ppt_x"/>
                                          </p:val>
                                        </p:tav>
                                      </p:tavLst>
                                    </p:anim>
                                    <p:anim calcmode="lin" valueType="num">
                                      <p:cBhvr additive="base">
                                        <p:cTn id="56" dur="500" fill="hold"/>
                                        <p:tgtEl>
                                          <p:spTgt spid="36"/>
                                        </p:tgtEl>
                                        <p:attrNameLst>
                                          <p:attrName>ppt_y</p:attrName>
                                        </p:attrNameLst>
                                      </p:cBhvr>
                                      <p:tavLst>
                                        <p:tav tm="0">
                                          <p:val>
                                            <p:strVal val="1+#ppt_h/2"/>
                                          </p:val>
                                        </p:tav>
                                        <p:tav tm="100000">
                                          <p:val>
                                            <p:strVal val="#ppt_y"/>
                                          </p:val>
                                        </p:tav>
                                      </p:tavLst>
                                    </p:anim>
                                  </p:childTnLst>
                                </p:cTn>
                              </p:par>
                              <p:par>
                                <p:cTn id="57" presetID="2" presetClass="entr" presetSubtype="2" accel="50000" decel="50000" fill="hold" grpId="0" nodeType="withEffect">
                                  <p:stCondLst>
                                    <p:cond delay="0"/>
                                  </p:stCondLst>
                                  <p:childTnLst>
                                    <p:set>
                                      <p:cBhvr>
                                        <p:cTn id="58" dur="1" fill="hold">
                                          <p:stCondLst>
                                            <p:cond delay="0"/>
                                          </p:stCondLst>
                                        </p:cTn>
                                        <p:tgtEl>
                                          <p:spTgt spid="28"/>
                                        </p:tgtEl>
                                        <p:attrNameLst>
                                          <p:attrName>style.visibility</p:attrName>
                                        </p:attrNameLst>
                                      </p:cBhvr>
                                      <p:to>
                                        <p:strVal val="visible"/>
                                      </p:to>
                                    </p:set>
                                    <p:anim calcmode="lin" valueType="num">
                                      <p:cBhvr additive="base">
                                        <p:cTn id="59" dur="500" fill="hold"/>
                                        <p:tgtEl>
                                          <p:spTgt spid="28"/>
                                        </p:tgtEl>
                                        <p:attrNameLst>
                                          <p:attrName>ppt_x</p:attrName>
                                        </p:attrNameLst>
                                      </p:cBhvr>
                                      <p:tavLst>
                                        <p:tav tm="0">
                                          <p:val>
                                            <p:strVal val="1+#ppt_w/2"/>
                                          </p:val>
                                        </p:tav>
                                        <p:tav tm="100000">
                                          <p:val>
                                            <p:strVal val="#ppt_x"/>
                                          </p:val>
                                        </p:tav>
                                      </p:tavLst>
                                    </p:anim>
                                    <p:anim calcmode="lin" valueType="num">
                                      <p:cBhvr additive="base">
                                        <p:cTn id="60" dur="500" fill="hold"/>
                                        <p:tgtEl>
                                          <p:spTgt spid="28"/>
                                        </p:tgtEl>
                                        <p:attrNameLst>
                                          <p:attrName>ppt_y</p:attrName>
                                        </p:attrNameLst>
                                      </p:cBhvr>
                                      <p:tavLst>
                                        <p:tav tm="0">
                                          <p:val>
                                            <p:strVal val="#ppt_y"/>
                                          </p:val>
                                        </p:tav>
                                        <p:tav tm="100000">
                                          <p:val>
                                            <p:strVal val="#ppt_y"/>
                                          </p:val>
                                        </p:tav>
                                      </p:tavLst>
                                    </p:anim>
                                  </p:childTnLst>
                                </p:cTn>
                              </p:par>
                            </p:childTnLst>
                          </p:cTn>
                        </p:par>
                        <p:par>
                          <p:cTn id="61" fill="hold">
                            <p:stCondLst>
                              <p:cond delay="7000"/>
                            </p:stCondLst>
                            <p:childTnLst>
                              <p:par>
                                <p:cTn id="62" presetID="2" presetClass="entr" presetSubtype="4" accel="50000" decel="50000" fill="hold" grpId="0" nodeType="afterEffect">
                                  <p:stCondLst>
                                    <p:cond delay="0"/>
                                  </p:stCondLst>
                                  <p:childTnLst>
                                    <p:set>
                                      <p:cBhvr>
                                        <p:cTn id="63" dur="1" fill="hold">
                                          <p:stCondLst>
                                            <p:cond delay="0"/>
                                          </p:stCondLst>
                                        </p:cTn>
                                        <p:tgtEl>
                                          <p:spTgt spid="37"/>
                                        </p:tgtEl>
                                        <p:attrNameLst>
                                          <p:attrName>style.visibility</p:attrName>
                                        </p:attrNameLst>
                                      </p:cBhvr>
                                      <p:to>
                                        <p:strVal val="visible"/>
                                      </p:to>
                                    </p:set>
                                    <p:anim calcmode="lin" valueType="num">
                                      <p:cBhvr additive="base">
                                        <p:cTn id="64" dur="500" fill="hold"/>
                                        <p:tgtEl>
                                          <p:spTgt spid="37"/>
                                        </p:tgtEl>
                                        <p:attrNameLst>
                                          <p:attrName>ppt_x</p:attrName>
                                        </p:attrNameLst>
                                      </p:cBhvr>
                                      <p:tavLst>
                                        <p:tav tm="0">
                                          <p:val>
                                            <p:strVal val="#ppt_x"/>
                                          </p:val>
                                        </p:tav>
                                        <p:tav tm="100000">
                                          <p:val>
                                            <p:strVal val="#ppt_x"/>
                                          </p:val>
                                        </p:tav>
                                      </p:tavLst>
                                    </p:anim>
                                    <p:anim calcmode="lin" valueType="num">
                                      <p:cBhvr additive="base">
                                        <p:cTn id="65" dur="500" fill="hold"/>
                                        <p:tgtEl>
                                          <p:spTgt spid="37"/>
                                        </p:tgtEl>
                                        <p:attrNameLst>
                                          <p:attrName>ppt_y</p:attrName>
                                        </p:attrNameLst>
                                      </p:cBhvr>
                                      <p:tavLst>
                                        <p:tav tm="0">
                                          <p:val>
                                            <p:strVal val="1+#ppt_h/2"/>
                                          </p:val>
                                        </p:tav>
                                        <p:tav tm="100000">
                                          <p:val>
                                            <p:strVal val="#ppt_y"/>
                                          </p:val>
                                        </p:tav>
                                      </p:tavLst>
                                    </p:anim>
                                  </p:childTnLst>
                                </p:cTn>
                              </p:par>
                              <p:par>
                                <p:cTn id="66" presetID="2" presetClass="entr" presetSubtype="2" accel="50000" decel="50000" fill="hold" grpId="0" nodeType="withEffect">
                                  <p:stCondLst>
                                    <p:cond delay="0"/>
                                  </p:stCondLst>
                                  <p:childTnLst>
                                    <p:set>
                                      <p:cBhvr>
                                        <p:cTn id="67" dur="1" fill="hold">
                                          <p:stCondLst>
                                            <p:cond delay="0"/>
                                          </p:stCondLst>
                                        </p:cTn>
                                        <p:tgtEl>
                                          <p:spTgt spid="29"/>
                                        </p:tgtEl>
                                        <p:attrNameLst>
                                          <p:attrName>style.visibility</p:attrName>
                                        </p:attrNameLst>
                                      </p:cBhvr>
                                      <p:to>
                                        <p:strVal val="visible"/>
                                      </p:to>
                                    </p:set>
                                    <p:anim calcmode="lin" valueType="num">
                                      <p:cBhvr additive="base">
                                        <p:cTn id="68" dur="500" fill="hold"/>
                                        <p:tgtEl>
                                          <p:spTgt spid="29"/>
                                        </p:tgtEl>
                                        <p:attrNameLst>
                                          <p:attrName>ppt_x</p:attrName>
                                        </p:attrNameLst>
                                      </p:cBhvr>
                                      <p:tavLst>
                                        <p:tav tm="0">
                                          <p:val>
                                            <p:strVal val="1+#ppt_w/2"/>
                                          </p:val>
                                        </p:tav>
                                        <p:tav tm="100000">
                                          <p:val>
                                            <p:strVal val="#ppt_x"/>
                                          </p:val>
                                        </p:tav>
                                      </p:tavLst>
                                    </p:anim>
                                    <p:anim calcmode="lin" valueType="num">
                                      <p:cBhvr additive="base">
                                        <p:cTn id="69" dur="500" fill="hold"/>
                                        <p:tgtEl>
                                          <p:spTgt spid="29"/>
                                        </p:tgtEl>
                                        <p:attrNameLst>
                                          <p:attrName>ppt_y</p:attrName>
                                        </p:attrNameLst>
                                      </p:cBhvr>
                                      <p:tavLst>
                                        <p:tav tm="0">
                                          <p:val>
                                            <p:strVal val="#ppt_y"/>
                                          </p:val>
                                        </p:tav>
                                        <p:tav tm="100000">
                                          <p:val>
                                            <p:strVal val="#ppt_y"/>
                                          </p:val>
                                        </p:tav>
                                      </p:tavLst>
                                    </p:anim>
                                  </p:childTnLst>
                                </p:cTn>
                              </p:par>
                            </p:childTnLst>
                          </p:cTn>
                        </p:par>
                        <p:par>
                          <p:cTn id="70" fill="hold">
                            <p:stCondLst>
                              <p:cond delay="7500"/>
                            </p:stCondLst>
                            <p:childTnLst>
                              <p:par>
                                <p:cTn id="71" presetID="2" presetClass="entr" presetSubtype="4" accel="50000" decel="50000" fill="hold" grpId="0" nodeType="afterEffect">
                                  <p:stCondLst>
                                    <p:cond delay="0"/>
                                  </p:stCondLst>
                                  <p:childTnLst>
                                    <p:set>
                                      <p:cBhvr>
                                        <p:cTn id="72" dur="1" fill="hold">
                                          <p:stCondLst>
                                            <p:cond delay="0"/>
                                          </p:stCondLst>
                                        </p:cTn>
                                        <p:tgtEl>
                                          <p:spTgt spid="38"/>
                                        </p:tgtEl>
                                        <p:attrNameLst>
                                          <p:attrName>style.visibility</p:attrName>
                                        </p:attrNameLst>
                                      </p:cBhvr>
                                      <p:to>
                                        <p:strVal val="visible"/>
                                      </p:to>
                                    </p:set>
                                    <p:anim calcmode="lin" valueType="num">
                                      <p:cBhvr additive="base">
                                        <p:cTn id="73" dur="500" fill="hold"/>
                                        <p:tgtEl>
                                          <p:spTgt spid="38"/>
                                        </p:tgtEl>
                                        <p:attrNameLst>
                                          <p:attrName>ppt_x</p:attrName>
                                        </p:attrNameLst>
                                      </p:cBhvr>
                                      <p:tavLst>
                                        <p:tav tm="0">
                                          <p:val>
                                            <p:strVal val="#ppt_x"/>
                                          </p:val>
                                        </p:tav>
                                        <p:tav tm="100000">
                                          <p:val>
                                            <p:strVal val="#ppt_x"/>
                                          </p:val>
                                        </p:tav>
                                      </p:tavLst>
                                    </p:anim>
                                    <p:anim calcmode="lin" valueType="num">
                                      <p:cBhvr additive="base">
                                        <p:cTn id="74" dur="500" fill="hold"/>
                                        <p:tgtEl>
                                          <p:spTgt spid="38"/>
                                        </p:tgtEl>
                                        <p:attrNameLst>
                                          <p:attrName>ppt_y</p:attrName>
                                        </p:attrNameLst>
                                      </p:cBhvr>
                                      <p:tavLst>
                                        <p:tav tm="0">
                                          <p:val>
                                            <p:strVal val="1+#ppt_h/2"/>
                                          </p:val>
                                        </p:tav>
                                        <p:tav tm="100000">
                                          <p:val>
                                            <p:strVal val="#ppt_y"/>
                                          </p:val>
                                        </p:tav>
                                      </p:tavLst>
                                    </p:anim>
                                  </p:childTnLst>
                                </p:cTn>
                              </p:par>
                              <p:par>
                                <p:cTn id="75" presetID="2" presetClass="entr" presetSubtype="2" accel="50000" decel="50000" fill="hold" nodeType="withEffect">
                                  <p:stCondLst>
                                    <p:cond delay="0"/>
                                  </p:stCondLst>
                                  <p:childTnLst>
                                    <p:set>
                                      <p:cBhvr>
                                        <p:cTn id="76" dur="1" fill="hold">
                                          <p:stCondLst>
                                            <p:cond delay="0"/>
                                          </p:stCondLst>
                                        </p:cTn>
                                        <p:tgtEl>
                                          <p:spTgt spid="30"/>
                                        </p:tgtEl>
                                        <p:attrNameLst>
                                          <p:attrName>style.visibility</p:attrName>
                                        </p:attrNameLst>
                                      </p:cBhvr>
                                      <p:to>
                                        <p:strVal val="visible"/>
                                      </p:to>
                                    </p:set>
                                    <p:anim calcmode="lin" valueType="num">
                                      <p:cBhvr additive="base">
                                        <p:cTn id="77" dur="500" fill="hold"/>
                                        <p:tgtEl>
                                          <p:spTgt spid="30"/>
                                        </p:tgtEl>
                                        <p:attrNameLst>
                                          <p:attrName>ppt_x</p:attrName>
                                        </p:attrNameLst>
                                      </p:cBhvr>
                                      <p:tavLst>
                                        <p:tav tm="0">
                                          <p:val>
                                            <p:strVal val="1+#ppt_w/2"/>
                                          </p:val>
                                        </p:tav>
                                        <p:tav tm="100000">
                                          <p:val>
                                            <p:strVal val="#ppt_x"/>
                                          </p:val>
                                        </p:tav>
                                      </p:tavLst>
                                    </p:anim>
                                    <p:anim calcmode="lin" valueType="num">
                                      <p:cBhvr additive="base">
                                        <p:cTn id="78" dur="500" fill="hold"/>
                                        <p:tgtEl>
                                          <p:spTgt spid="30"/>
                                        </p:tgtEl>
                                        <p:attrNameLst>
                                          <p:attrName>ppt_y</p:attrName>
                                        </p:attrNameLst>
                                      </p:cBhvr>
                                      <p:tavLst>
                                        <p:tav tm="0">
                                          <p:val>
                                            <p:strVal val="#ppt_y"/>
                                          </p:val>
                                        </p:tav>
                                        <p:tav tm="100000">
                                          <p:val>
                                            <p:strVal val="#ppt_y"/>
                                          </p:val>
                                        </p:tav>
                                      </p:tavLst>
                                    </p:anim>
                                  </p:childTnLst>
                                </p:cTn>
                              </p:par>
                            </p:childTnLst>
                          </p:cTn>
                        </p:par>
                        <p:par>
                          <p:cTn id="79" fill="hold">
                            <p:stCondLst>
                              <p:cond delay="8000"/>
                            </p:stCondLst>
                            <p:childTnLst>
                              <p:par>
                                <p:cTn id="80" presetID="13" presetClass="entr" presetSubtype="16" fill="hold" nodeType="afterEffect">
                                  <p:stCondLst>
                                    <p:cond delay="0"/>
                                  </p:stCondLst>
                                  <p:childTnLst>
                                    <p:set>
                                      <p:cBhvr>
                                        <p:cTn id="81" dur="1" fill="hold">
                                          <p:stCondLst>
                                            <p:cond delay="0"/>
                                          </p:stCondLst>
                                        </p:cTn>
                                        <p:tgtEl>
                                          <p:spTgt spid="42"/>
                                        </p:tgtEl>
                                        <p:attrNameLst>
                                          <p:attrName>style.visibility</p:attrName>
                                        </p:attrNameLst>
                                      </p:cBhvr>
                                      <p:to>
                                        <p:strVal val="visible"/>
                                      </p:to>
                                    </p:set>
                                    <p:animEffect transition="in" filter="plus(in)">
                                      <p:cBhvr>
                                        <p:cTn id="82" dur="500"/>
                                        <p:tgtEl>
                                          <p:spTgt spid="42"/>
                                        </p:tgtEl>
                                      </p:cBhvr>
                                    </p:animEffect>
                                  </p:childTnLst>
                                </p:cTn>
                              </p:par>
                              <p:par>
                                <p:cTn id="83" presetID="10" presetClass="entr" presetSubtype="0" fill="hold" grpId="0" nodeType="withEffect">
                                  <p:stCondLst>
                                    <p:cond delay="0"/>
                                  </p:stCondLst>
                                  <p:childTnLst>
                                    <p:set>
                                      <p:cBhvr>
                                        <p:cTn id="84" dur="1" fill="hold">
                                          <p:stCondLst>
                                            <p:cond delay="0"/>
                                          </p:stCondLst>
                                        </p:cTn>
                                        <p:tgtEl>
                                          <p:spTgt spid="40"/>
                                        </p:tgtEl>
                                        <p:attrNameLst>
                                          <p:attrName>style.visibility</p:attrName>
                                        </p:attrNameLst>
                                      </p:cBhvr>
                                      <p:to>
                                        <p:strVal val="visible"/>
                                      </p:to>
                                    </p:set>
                                    <p:animEffect transition="in" filter="fade">
                                      <p:cBhvr>
                                        <p:cTn id="85" dur="500"/>
                                        <p:tgtEl>
                                          <p:spTgt spid="40"/>
                                        </p:tgtEl>
                                      </p:cBhvr>
                                    </p:animEffect>
                                  </p:childTnLst>
                                </p:cTn>
                              </p:par>
                              <p:par>
                                <p:cTn id="86" presetID="42" presetClass="entr" presetSubtype="0" fill="hold" nodeType="withEffect">
                                  <p:stCondLst>
                                    <p:cond delay="0"/>
                                  </p:stCondLst>
                                  <p:childTnLst>
                                    <p:set>
                                      <p:cBhvr>
                                        <p:cTn id="87" dur="1" fill="hold">
                                          <p:stCondLst>
                                            <p:cond delay="0"/>
                                          </p:stCondLst>
                                        </p:cTn>
                                        <p:tgtEl>
                                          <p:spTgt spid="33"/>
                                        </p:tgtEl>
                                        <p:attrNameLst>
                                          <p:attrName>style.visibility</p:attrName>
                                        </p:attrNameLst>
                                      </p:cBhvr>
                                      <p:to>
                                        <p:strVal val="visible"/>
                                      </p:to>
                                    </p:set>
                                    <p:animEffect transition="in" filter="fade">
                                      <p:cBhvr>
                                        <p:cTn id="88" dur="500"/>
                                        <p:tgtEl>
                                          <p:spTgt spid="33"/>
                                        </p:tgtEl>
                                      </p:cBhvr>
                                    </p:animEffect>
                                    <p:anim calcmode="lin" valueType="num">
                                      <p:cBhvr>
                                        <p:cTn id="89" dur="500" fill="hold"/>
                                        <p:tgtEl>
                                          <p:spTgt spid="33"/>
                                        </p:tgtEl>
                                        <p:attrNameLst>
                                          <p:attrName>ppt_x</p:attrName>
                                        </p:attrNameLst>
                                      </p:cBhvr>
                                      <p:tavLst>
                                        <p:tav tm="0">
                                          <p:val>
                                            <p:strVal val="#ppt_x"/>
                                          </p:val>
                                        </p:tav>
                                        <p:tav tm="100000">
                                          <p:val>
                                            <p:strVal val="#ppt_x"/>
                                          </p:val>
                                        </p:tav>
                                      </p:tavLst>
                                    </p:anim>
                                    <p:anim calcmode="lin" valueType="num">
                                      <p:cBhvr>
                                        <p:cTn id="90" dur="500" fill="hold"/>
                                        <p:tgtEl>
                                          <p:spTgt spid="3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7" grpId="0">
        <p:bldAsOne/>
      </p:bldGraphic>
      <p:bldP spid="16" grpId="0" animBg="1"/>
      <p:bldP spid="17" grpId="0" animBg="1"/>
      <p:bldP spid="18" grpId="0" animBg="1"/>
      <p:bldP spid="28" grpId="0"/>
      <p:bldP spid="29" grpId="0"/>
      <p:bldP spid="36" grpId="0"/>
      <p:bldP spid="37" grpId="0"/>
      <p:bldP spid="38" grpId="0"/>
      <p:bldP spid="39" grpId="0" animBg="1"/>
      <p:bldP spid="40"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rotWithShape="1">
          <a:blip r:embed="rId1">
            <a:extLst>
              <a:ext uri="{28A0092B-C50C-407E-A947-70E740481C1C}">
                <a14:useLocalDpi xmlns:a14="http://schemas.microsoft.com/office/drawing/2010/main" val="0"/>
              </a:ext>
            </a:extLst>
          </a:blip>
          <a:srcRect l="15080" t="50000" r="13408" b="12852"/>
          <a:stretch>
            <a:fillRect/>
          </a:stretch>
        </p:blipFill>
        <p:spPr>
          <a:xfrm>
            <a:off x="0" y="0"/>
            <a:ext cx="12192000" cy="6858000"/>
          </a:xfrm>
          <a:prstGeom prst="rect">
            <a:avLst/>
          </a:prstGeom>
        </p:spPr>
      </p:pic>
      <p:sp>
        <p:nvSpPr>
          <p:cNvPr id="5" name="任意多边形 26"/>
          <p:cNvSpPr/>
          <p:nvPr>
            <p:custDataLst>
              <p:tags r:id="rId2"/>
            </p:custDataLst>
          </p:nvPr>
        </p:nvSpPr>
        <p:spPr>
          <a:xfrm>
            <a:off x="4924148" y="2461255"/>
            <a:ext cx="3343489" cy="2281733"/>
          </a:xfrm>
          <a:custGeom>
            <a:avLst/>
            <a:gdLst>
              <a:gd name="connsiteX0" fmla="*/ 0 w 2219325"/>
              <a:gd name="connsiteY0" fmla="*/ 0 h 1514475"/>
              <a:gd name="connsiteX1" fmla="*/ 2219325 w 2219325"/>
              <a:gd name="connsiteY1" fmla="*/ 0 h 1514475"/>
              <a:gd name="connsiteX2" fmla="*/ 2219325 w 2219325"/>
              <a:gd name="connsiteY2" fmla="*/ 1514475 h 1514475"/>
              <a:gd name="connsiteX3" fmla="*/ 0 w 2219325"/>
              <a:gd name="connsiteY3" fmla="*/ 1514475 h 1514475"/>
              <a:gd name="connsiteX4" fmla="*/ 0 w 2219325"/>
              <a:gd name="connsiteY4" fmla="*/ 1214437 h 1514475"/>
              <a:gd name="connsiteX5" fmla="*/ 238125 w 2219325"/>
              <a:gd name="connsiteY5" fmla="*/ 1214437 h 1514475"/>
              <a:gd name="connsiteX6" fmla="*/ 238125 w 2219325"/>
              <a:gd name="connsiteY6" fmla="*/ 300037 h 1514475"/>
              <a:gd name="connsiteX7" fmla="*/ 0 w 2219325"/>
              <a:gd name="connsiteY7" fmla="*/ 300037 h 1514475"/>
              <a:gd name="connsiteX0-1" fmla="*/ 238125 w 2219325"/>
              <a:gd name="connsiteY0-2" fmla="*/ 300037 h 1514475"/>
              <a:gd name="connsiteX1-3" fmla="*/ 0 w 2219325"/>
              <a:gd name="connsiteY1-4" fmla="*/ 300037 h 1514475"/>
              <a:gd name="connsiteX2-5" fmla="*/ 0 w 2219325"/>
              <a:gd name="connsiteY2-6" fmla="*/ 0 h 1514475"/>
              <a:gd name="connsiteX3-7" fmla="*/ 2219325 w 2219325"/>
              <a:gd name="connsiteY3-8" fmla="*/ 0 h 1514475"/>
              <a:gd name="connsiteX4-9" fmla="*/ 2219325 w 2219325"/>
              <a:gd name="connsiteY4-10" fmla="*/ 1514475 h 1514475"/>
              <a:gd name="connsiteX5-11" fmla="*/ 0 w 2219325"/>
              <a:gd name="connsiteY5-12" fmla="*/ 1514475 h 1514475"/>
              <a:gd name="connsiteX6-13" fmla="*/ 0 w 2219325"/>
              <a:gd name="connsiteY6-14" fmla="*/ 1214437 h 1514475"/>
              <a:gd name="connsiteX7-15" fmla="*/ 238125 w 2219325"/>
              <a:gd name="connsiteY7-16" fmla="*/ 1214437 h 1514475"/>
              <a:gd name="connsiteX8" fmla="*/ 329565 w 2219325"/>
              <a:gd name="connsiteY8" fmla="*/ 391477 h 1514475"/>
              <a:gd name="connsiteX0-17" fmla="*/ 0 w 2219325"/>
              <a:gd name="connsiteY0-18" fmla="*/ 300037 h 1514475"/>
              <a:gd name="connsiteX1-19" fmla="*/ 0 w 2219325"/>
              <a:gd name="connsiteY1-20" fmla="*/ 0 h 1514475"/>
              <a:gd name="connsiteX2-21" fmla="*/ 2219325 w 2219325"/>
              <a:gd name="connsiteY2-22" fmla="*/ 0 h 1514475"/>
              <a:gd name="connsiteX3-23" fmla="*/ 2219325 w 2219325"/>
              <a:gd name="connsiteY3-24" fmla="*/ 1514475 h 1514475"/>
              <a:gd name="connsiteX4-25" fmla="*/ 0 w 2219325"/>
              <a:gd name="connsiteY4-26" fmla="*/ 1514475 h 1514475"/>
              <a:gd name="connsiteX5-27" fmla="*/ 0 w 2219325"/>
              <a:gd name="connsiteY5-28" fmla="*/ 1214437 h 1514475"/>
              <a:gd name="connsiteX6-29" fmla="*/ 238125 w 2219325"/>
              <a:gd name="connsiteY6-30" fmla="*/ 1214437 h 1514475"/>
              <a:gd name="connsiteX7-31" fmla="*/ 329565 w 2219325"/>
              <a:gd name="connsiteY7-32" fmla="*/ 391477 h 1514475"/>
              <a:gd name="connsiteX0-33" fmla="*/ 0 w 2219325"/>
              <a:gd name="connsiteY0-34" fmla="*/ 300037 h 1514475"/>
              <a:gd name="connsiteX1-35" fmla="*/ 0 w 2219325"/>
              <a:gd name="connsiteY1-36" fmla="*/ 0 h 1514475"/>
              <a:gd name="connsiteX2-37" fmla="*/ 2219325 w 2219325"/>
              <a:gd name="connsiteY2-38" fmla="*/ 0 h 1514475"/>
              <a:gd name="connsiteX3-39" fmla="*/ 2219325 w 2219325"/>
              <a:gd name="connsiteY3-40" fmla="*/ 1514475 h 1514475"/>
              <a:gd name="connsiteX4-41" fmla="*/ 0 w 2219325"/>
              <a:gd name="connsiteY4-42" fmla="*/ 1514475 h 1514475"/>
              <a:gd name="connsiteX5-43" fmla="*/ 0 w 2219325"/>
              <a:gd name="connsiteY5-44" fmla="*/ 1214437 h 1514475"/>
              <a:gd name="connsiteX6-45" fmla="*/ 238125 w 2219325"/>
              <a:gd name="connsiteY6-46" fmla="*/ 1214437 h 1514475"/>
              <a:gd name="connsiteX0-47" fmla="*/ 0 w 2219325"/>
              <a:gd name="connsiteY0-48" fmla="*/ 300037 h 1514475"/>
              <a:gd name="connsiteX1-49" fmla="*/ 0 w 2219325"/>
              <a:gd name="connsiteY1-50" fmla="*/ 0 h 1514475"/>
              <a:gd name="connsiteX2-51" fmla="*/ 2219325 w 2219325"/>
              <a:gd name="connsiteY2-52" fmla="*/ 0 h 1514475"/>
              <a:gd name="connsiteX3-53" fmla="*/ 2219325 w 2219325"/>
              <a:gd name="connsiteY3-54" fmla="*/ 1514475 h 1514475"/>
              <a:gd name="connsiteX4-55" fmla="*/ 0 w 2219325"/>
              <a:gd name="connsiteY4-56" fmla="*/ 1514475 h 1514475"/>
              <a:gd name="connsiteX5-57" fmla="*/ 0 w 2219325"/>
              <a:gd name="connsiteY5-58" fmla="*/ 1214437 h 1514475"/>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Lst>
            <a:rect l="l" t="t" r="r" b="b"/>
            <a:pathLst>
              <a:path w="2219325" h="1514475">
                <a:moveTo>
                  <a:pt x="0" y="300037"/>
                </a:moveTo>
                <a:lnTo>
                  <a:pt x="0" y="0"/>
                </a:lnTo>
                <a:lnTo>
                  <a:pt x="2219325" y="0"/>
                </a:lnTo>
                <a:lnTo>
                  <a:pt x="2219325" y="1514475"/>
                </a:lnTo>
                <a:lnTo>
                  <a:pt x="0" y="1514475"/>
                </a:lnTo>
                <a:lnTo>
                  <a:pt x="0" y="1214437"/>
                </a:lnTo>
              </a:path>
            </a:pathLst>
          </a:custGeom>
          <a:noFill/>
          <a:ln w="57150">
            <a:solidFill>
              <a:srgbClr val="FDE110"/>
            </a:solidFill>
          </a:ln>
        </p:spPr>
        <p:style>
          <a:lnRef idx="2">
            <a:schemeClr val="accent1">
              <a:shade val="50000"/>
            </a:schemeClr>
          </a:lnRef>
          <a:fillRef idx="1">
            <a:schemeClr val="accent1"/>
          </a:fillRef>
          <a:effectRef idx="0">
            <a:schemeClr val="accent1"/>
          </a:effectRef>
          <a:fontRef idx="minor">
            <a:schemeClr val="lt1"/>
          </a:fontRef>
        </p:style>
        <p:txBody>
          <a:bodyPr lIns="86697" tIns="43348" rIns="86697" bIns="43348" anchor="ctr"/>
          <a:lstStyle/>
          <a:p>
            <a:pPr algn="ctr">
              <a:defRPr/>
            </a:pPr>
            <a:endParaRPr lang="zh-CN" altLang="en-US" sz="3735" dirty="0">
              <a:solidFill>
                <a:schemeClr val="bg1"/>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6" name="文本框 6"/>
          <p:cNvSpPr txBox="1"/>
          <p:nvPr>
            <p:custDataLst>
              <p:tags r:id="rId3"/>
            </p:custDataLst>
          </p:nvPr>
        </p:nvSpPr>
        <p:spPr>
          <a:xfrm>
            <a:off x="7388299" y="2694081"/>
            <a:ext cx="545291" cy="2016840"/>
          </a:xfrm>
          <a:prstGeom prst="rect">
            <a:avLst/>
          </a:prstGeom>
          <a:noFill/>
        </p:spPr>
        <p:txBody>
          <a:bodyPr vert="vert" lIns="0" tIns="0" rIns="0" bIns="0" anchor="ctr"/>
          <a:lstStyle/>
          <a:p>
            <a:pPr algn="ctr">
              <a:defRPr/>
            </a:pPr>
            <a:r>
              <a:rPr lang="en-US" altLang="zh-CN" sz="4135" dirty="0">
                <a:solidFill>
                  <a:schemeClr val="bg1"/>
                </a:solidFill>
                <a:latin typeface="FZHei-B01S" panose="02010601030101010101" pitchFamily="2" charset="-122"/>
                <a:ea typeface="FZHei-B01S" panose="02010601030101010101" pitchFamily="2" charset="-122"/>
                <a:sym typeface="FZHei-B01S" panose="02010601030101010101" pitchFamily="2" charset="-122"/>
              </a:rPr>
              <a:t>PART</a:t>
            </a:r>
            <a:endParaRPr lang="zh-CN" altLang="en-US" sz="4135" dirty="0">
              <a:solidFill>
                <a:schemeClr val="bg1"/>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7" name="矩形 6"/>
          <p:cNvSpPr/>
          <p:nvPr/>
        </p:nvSpPr>
        <p:spPr>
          <a:xfrm>
            <a:off x="3046679" y="3010005"/>
            <a:ext cx="3759093" cy="1579663"/>
          </a:xfrm>
          <a:prstGeom prst="rect">
            <a:avLst/>
          </a:prstGeom>
        </p:spPr>
        <p:txBody>
          <a:bodyPr wrap="square" lIns="0" tIns="0" rIns="0" bIns="0">
            <a:spAutoFit/>
          </a:bodyPr>
          <a:lstStyle/>
          <a:p>
            <a:pPr algn="ctr"/>
            <a:r>
              <a:rPr lang="zh-CN" altLang="en-US" sz="4400" b="1" dirty="0">
                <a:solidFill>
                  <a:schemeClr val="bg1"/>
                </a:solidFill>
                <a:latin typeface="FZHei-B01S" panose="02010601030101010101" pitchFamily="2" charset="-122"/>
                <a:ea typeface="FZHei-B01S" panose="02010601030101010101" pitchFamily="2" charset="-122"/>
                <a:cs typeface="Poppins SemiBold" charset="0"/>
                <a:sym typeface="FZHei-B01S" panose="02010601030101010101" pitchFamily="2" charset="-122"/>
              </a:rPr>
              <a:t>个人技能</a:t>
            </a:r>
            <a:endParaRPr lang="en-US" altLang="zh-CN" sz="4400" b="1" dirty="0">
              <a:solidFill>
                <a:schemeClr val="bg1"/>
              </a:solidFill>
              <a:latin typeface="FZHei-B01S" panose="02010601030101010101" pitchFamily="2" charset="-122"/>
              <a:ea typeface="FZHei-B01S" panose="02010601030101010101" pitchFamily="2" charset="-122"/>
              <a:cs typeface="Poppins SemiBold" charset="0"/>
              <a:sym typeface="FZHei-B01S" panose="02010601030101010101" pitchFamily="2" charset="-122"/>
            </a:endParaRPr>
          </a:p>
          <a:p>
            <a:pPr algn="ctr"/>
            <a:endParaRPr lang="en-US" altLang="zh-CN" sz="4400" b="1" dirty="0">
              <a:solidFill>
                <a:schemeClr val="bg1"/>
              </a:solidFill>
              <a:latin typeface="FZHei-B01S" panose="02010601030101010101" pitchFamily="2" charset="-122"/>
              <a:ea typeface="FZHei-B01S" panose="02010601030101010101" pitchFamily="2" charset="-122"/>
              <a:cs typeface="Poppins SemiBold" charset="0"/>
              <a:sym typeface="FZHei-B01S" panose="02010601030101010101" pitchFamily="2" charset="-122"/>
            </a:endParaRPr>
          </a:p>
          <a:p>
            <a:endParaRPr lang="zh-CN" altLang="en-US" sz="1465" b="1" dirty="0">
              <a:solidFill>
                <a:schemeClr val="bg1"/>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8" name="TextBox 11"/>
          <p:cNvSpPr txBox="1"/>
          <p:nvPr/>
        </p:nvSpPr>
        <p:spPr>
          <a:xfrm>
            <a:off x="3287568" y="3754665"/>
            <a:ext cx="1536318" cy="205121"/>
          </a:xfrm>
          <a:prstGeom prst="rect">
            <a:avLst/>
          </a:prstGeom>
          <a:noFill/>
        </p:spPr>
        <p:txBody>
          <a:bodyPr wrap="none" lIns="0" tIns="0" rIns="0" bIns="0" rtlCol="0">
            <a:spAutoFit/>
          </a:bodyPr>
          <a:lstStyle/>
          <a:p>
            <a:pPr marL="162560" lvl="1" indent="-162560">
              <a:buFont typeface="Arial" panose="020B0604020202020204" pitchFamily="34" charset="0"/>
              <a:buChar char="•"/>
            </a:pPr>
            <a:r>
              <a:rPr lang="zh-CN" altLang="en-US" sz="1335" dirty="0">
                <a:solidFill>
                  <a:schemeClr val="bg1"/>
                </a:solidFill>
                <a:latin typeface="FZHei-B01S" panose="02010601030101010101" pitchFamily="2" charset="-122"/>
                <a:ea typeface="FZHei-B01S" panose="02010601030101010101" pitchFamily="2" charset="-122"/>
                <a:cs typeface="+mn-ea"/>
                <a:sym typeface="FZHei-B01S" panose="02010601030101010101" pitchFamily="2" charset="-122"/>
              </a:rPr>
              <a:t>添加相关标题文字</a:t>
            </a:r>
            <a:endParaRPr lang="en-US" altLang="zh-CN" sz="1335" dirty="0">
              <a:solidFill>
                <a:schemeClr val="bg1"/>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9" name="TextBox 11"/>
          <p:cNvSpPr txBox="1"/>
          <p:nvPr/>
        </p:nvSpPr>
        <p:spPr>
          <a:xfrm>
            <a:off x="4887114" y="3754665"/>
            <a:ext cx="1536318" cy="205121"/>
          </a:xfrm>
          <a:prstGeom prst="rect">
            <a:avLst/>
          </a:prstGeom>
          <a:noFill/>
        </p:spPr>
        <p:txBody>
          <a:bodyPr wrap="none" lIns="0" tIns="0" rIns="0" bIns="0" rtlCol="0">
            <a:spAutoFit/>
          </a:bodyPr>
          <a:lstStyle/>
          <a:p>
            <a:pPr marL="162560" lvl="1" indent="-162560">
              <a:buFont typeface="Arial" panose="020B0604020202020204" pitchFamily="34" charset="0"/>
              <a:buChar char="•"/>
            </a:pPr>
            <a:r>
              <a:rPr lang="zh-CN" altLang="en-US" sz="1335" dirty="0">
                <a:solidFill>
                  <a:schemeClr val="bg1"/>
                </a:solidFill>
                <a:latin typeface="FZHei-B01S" panose="02010601030101010101" pitchFamily="2" charset="-122"/>
                <a:ea typeface="FZHei-B01S" panose="02010601030101010101" pitchFamily="2" charset="-122"/>
                <a:cs typeface="+mn-ea"/>
                <a:sym typeface="FZHei-B01S" panose="02010601030101010101" pitchFamily="2" charset="-122"/>
              </a:rPr>
              <a:t>添加相关标题文字</a:t>
            </a:r>
            <a:endParaRPr lang="en-US" altLang="zh-CN" sz="1335" dirty="0">
              <a:solidFill>
                <a:schemeClr val="bg1"/>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10" name="TextBox 11"/>
          <p:cNvSpPr txBox="1"/>
          <p:nvPr/>
        </p:nvSpPr>
        <p:spPr>
          <a:xfrm>
            <a:off x="3287568" y="4010325"/>
            <a:ext cx="1536318" cy="205121"/>
          </a:xfrm>
          <a:prstGeom prst="rect">
            <a:avLst/>
          </a:prstGeom>
          <a:noFill/>
        </p:spPr>
        <p:txBody>
          <a:bodyPr wrap="none" lIns="0" tIns="0" rIns="0" bIns="0" rtlCol="0">
            <a:spAutoFit/>
          </a:bodyPr>
          <a:lstStyle/>
          <a:p>
            <a:pPr marL="162560" lvl="1" indent="-162560">
              <a:buFont typeface="Arial" panose="020B0604020202020204" pitchFamily="34" charset="0"/>
              <a:buChar char="•"/>
            </a:pPr>
            <a:r>
              <a:rPr lang="zh-CN" altLang="en-US" sz="1335" dirty="0">
                <a:solidFill>
                  <a:schemeClr val="bg1"/>
                </a:solidFill>
                <a:latin typeface="FZHei-B01S" panose="02010601030101010101" pitchFamily="2" charset="-122"/>
                <a:ea typeface="FZHei-B01S" panose="02010601030101010101" pitchFamily="2" charset="-122"/>
                <a:cs typeface="+mn-ea"/>
                <a:sym typeface="FZHei-B01S" panose="02010601030101010101" pitchFamily="2" charset="-122"/>
              </a:rPr>
              <a:t>添加相关标题文字</a:t>
            </a:r>
            <a:endParaRPr lang="en-US" altLang="zh-CN" sz="1335" dirty="0">
              <a:solidFill>
                <a:schemeClr val="bg1"/>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11" name="TextBox 32"/>
          <p:cNvSpPr txBox="1"/>
          <p:nvPr/>
        </p:nvSpPr>
        <p:spPr>
          <a:xfrm>
            <a:off x="4887114" y="4010325"/>
            <a:ext cx="1536318" cy="205121"/>
          </a:xfrm>
          <a:prstGeom prst="rect">
            <a:avLst/>
          </a:prstGeom>
          <a:noFill/>
        </p:spPr>
        <p:txBody>
          <a:bodyPr wrap="none" lIns="0" tIns="0" rIns="0" bIns="0" rtlCol="0">
            <a:spAutoFit/>
          </a:bodyPr>
          <a:lstStyle/>
          <a:p>
            <a:pPr marL="162560" lvl="1" indent="-162560">
              <a:buFont typeface="Arial" panose="020B0604020202020204" pitchFamily="34" charset="0"/>
              <a:buChar char="•"/>
            </a:pPr>
            <a:r>
              <a:rPr lang="zh-CN" altLang="en-US" sz="1335" dirty="0">
                <a:solidFill>
                  <a:schemeClr val="bg1"/>
                </a:solidFill>
                <a:latin typeface="FZHei-B01S" panose="02010601030101010101" pitchFamily="2" charset="-122"/>
                <a:ea typeface="FZHei-B01S" panose="02010601030101010101" pitchFamily="2" charset="-122"/>
                <a:cs typeface="+mn-ea"/>
                <a:sym typeface="FZHei-B01S" panose="02010601030101010101" pitchFamily="2" charset="-122"/>
              </a:rPr>
              <a:t>添加相关标题文字</a:t>
            </a:r>
            <a:endParaRPr lang="en-US" altLang="zh-CN" sz="1335" dirty="0">
              <a:solidFill>
                <a:schemeClr val="bg1"/>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12" name="文本框 11"/>
          <p:cNvSpPr txBox="1"/>
          <p:nvPr/>
        </p:nvSpPr>
        <p:spPr>
          <a:xfrm>
            <a:off x="5962495" y="1034606"/>
            <a:ext cx="1210588" cy="1323439"/>
          </a:xfrm>
          <a:prstGeom prst="rect">
            <a:avLst/>
          </a:prstGeom>
          <a:noFill/>
        </p:spPr>
        <p:txBody>
          <a:bodyPr wrap="none" rtlCol="0">
            <a:spAutoFit/>
          </a:bodyPr>
          <a:lstStyle/>
          <a:p>
            <a:r>
              <a:rPr lang="zh-CN" altLang="en-US" sz="8000" b="1" dirty="0">
                <a:solidFill>
                  <a:schemeClr val="bg1"/>
                </a:solidFill>
                <a:latin typeface="FZHei-B01S" panose="02010601030101010101" pitchFamily="2" charset="-122"/>
                <a:ea typeface="FZHei-B01S" panose="02010601030101010101" pitchFamily="2" charset="-122"/>
                <a:sym typeface="FZHei-B01S" panose="02010601030101010101" pitchFamily="2" charset="-122"/>
              </a:rPr>
              <a:t>贰</a:t>
            </a:r>
            <a:endParaRPr lang="zh-CN" altLang="en-US" sz="8000" b="1" dirty="0">
              <a:solidFill>
                <a:schemeClr val="bg1"/>
              </a:solidFill>
              <a:latin typeface="FZHei-B01S" panose="02010601030101010101" pitchFamily="2" charset="-122"/>
              <a:ea typeface="FZHei-B01S" panose="02010601030101010101" pitchFamily="2" charset="-122"/>
              <a:sym typeface="FZHei-B01S" panose="0201060103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250" advClick="0" advTm="0">
        <p:push dir="u"/>
      </p:transition>
    </mc:Choice>
    <mc:Fallback>
      <p:transition spd="slow" advClick="0" advTm="0">
        <p:push dir="u"/>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42"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arn(outHorizontal)">
                                      <p:cBhvr>
                                        <p:cTn id="7" dur="500"/>
                                        <p:tgtEl>
                                          <p:spTgt spid="5"/>
                                        </p:tgtEl>
                                      </p:cBhvr>
                                    </p:animEffect>
                                  </p:childTnLst>
                                </p:cTn>
                              </p:par>
                            </p:childTnLst>
                          </p:cTn>
                        </p:par>
                        <p:par>
                          <p:cTn id="8" fill="hold">
                            <p:stCondLst>
                              <p:cond delay="500"/>
                            </p:stCondLst>
                            <p:childTnLst>
                              <p:par>
                                <p:cTn id="9" presetID="56" presetClass="entr" presetSubtype="0" fill="hold" grpId="0" nodeType="afterEffect">
                                  <p:stCondLst>
                                    <p:cond delay="0"/>
                                  </p:stCondLst>
                                  <p:iterate type="lt">
                                    <p:tmPct val="10000"/>
                                  </p:iterate>
                                  <p:childTnLst>
                                    <p:set>
                                      <p:cBhvr>
                                        <p:cTn id="10" dur="1" fill="hold">
                                          <p:stCondLst>
                                            <p:cond delay="0"/>
                                          </p:stCondLst>
                                        </p:cTn>
                                        <p:tgtEl>
                                          <p:spTgt spid="6"/>
                                        </p:tgtEl>
                                        <p:attrNameLst>
                                          <p:attrName>style.visibility</p:attrName>
                                        </p:attrNameLst>
                                      </p:cBhvr>
                                      <p:to>
                                        <p:strVal val="visible"/>
                                      </p:to>
                                    </p:set>
                                    <p:anim by="(-#ppt_w*2)" calcmode="lin" valueType="num">
                                      <p:cBhvr rctx="PPT">
                                        <p:cTn id="11" dur="500" autoRev="1" fill="hold">
                                          <p:stCondLst>
                                            <p:cond delay="0"/>
                                          </p:stCondLst>
                                        </p:cTn>
                                        <p:tgtEl>
                                          <p:spTgt spid="6"/>
                                        </p:tgtEl>
                                        <p:attrNameLst>
                                          <p:attrName>ppt_w</p:attrName>
                                        </p:attrNameLst>
                                      </p:cBhvr>
                                    </p:anim>
                                    <p:anim by="(#ppt_w*0.50)" calcmode="lin" valueType="num">
                                      <p:cBhvr>
                                        <p:cTn id="12" dur="500" decel="50000" autoRev="1" fill="hold">
                                          <p:stCondLst>
                                            <p:cond delay="0"/>
                                          </p:stCondLst>
                                        </p:cTn>
                                        <p:tgtEl>
                                          <p:spTgt spid="6"/>
                                        </p:tgtEl>
                                        <p:attrNameLst>
                                          <p:attrName>ppt_x</p:attrName>
                                        </p:attrNameLst>
                                      </p:cBhvr>
                                    </p:anim>
                                    <p:anim from="(-#ppt_h/2)" to="(#ppt_y)" calcmode="lin" valueType="num">
                                      <p:cBhvr>
                                        <p:cTn id="13" dur="1000" fill="hold">
                                          <p:stCondLst>
                                            <p:cond delay="0"/>
                                          </p:stCondLst>
                                        </p:cTn>
                                        <p:tgtEl>
                                          <p:spTgt spid="6"/>
                                        </p:tgtEl>
                                        <p:attrNameLst>
                                          <p:attrName>ppt_y</p:attrName>
                                        </p:attrNameLst>
                                      </p:cBhvr>
                                    </p:anim>
                                    <p:animRot by="21600000">
                                      <p:cBhvr>
                                        <p:cTn id="14" dur="1000" fill="hold">
                                          <p:stCondLst>
                                            <p:cond delay="0"/>
                                          </p:stCondLst>
                                        </p:cTn>
                                        <p:tgtEl>
                                          <p:spTgt spid="6"/>
                                        </p:tgtEl>
                                        <p:attrNameLst>
                                          <p:attrName>r</p:attrName>
                                        </p:attrNameLst>
                                      </p:cBhvr>
                                    </p:animRot>
                                  </p:childTnLst>
                                </p:cTn>
                              </p:par>
                            </p:childTnLst>
                          </p:cTn>
                        </p:par>
                        <p:par>
                          <p:cTn id="15" fill="hold">
                            <p:stCondLst>
                              <p:cond delay="1799"/>
                            </p:stCondLst>
                            <p:childTnLst>
                              <p:par>
                                <p:cTn id="16" presetID="2" presetClass="entr" presetSubtype="8" fill="hold" grpId="0" nodeType="afterEffect">
                                  <p:stCondLst>
                                    <p:cond delay="0"/>
                                  </p:stCondLst>
                                  <p:childTnLst>
                                    <p:set>
                                      <p:cBhvr>
                                        <p:cTn id="17" dur="1" fill="hold">
                                          <p:stCondLst>
                                            <p:cond delay="0"/>
                                          </p:stCondLst>
                                        </p:cTn>
                                        <p:tgtEl>
                                          <p:spTgt spid="7"/>
                                        </p:tgtEl>
                                        <p:attrNameLst>
                                          <p:attrName>style.visibility</p:attrName>
                                        </p:attrNameLst>
                                      </p:cBhvr>
                                      <p:to>
                                        <p:strVal val="visible"/>
                                      </p:to>
                                    </p:set>
                                    <p:anim calcmode="lin" valueType="num">
                                      <p:cBhvr additive="base">
                                        <p:cTn id="18" dur="1000" fill="hold"/>
                                        <p:tgtEl>
                                          <p:spTgt spid="7"/>
                                        </p:tgtEl>
                                        <p:attrNameLst>
                                          <p:attrName>ppt_x</p:attrName>
                                        </p:attrNameLst>
                                      </p:cBhvr>
                                      <p:tavLst>
                                        <p:tav tm="0">
                                          <p:val>
                                            <p:strVal val="0-#ppt_w/2"/>
                                          </p:val>
                                        </p:tav>
                                        <p:tav tm="100000">
                                          <p:val>
                                            <p:strVal val="#ppt_x"/>
                                          </p:val>
                                        </p:tav>
                                      </p:tavLst>
                                    </p:anim>
                                    <p:anim calcmode="lin" valueType="num">
                                      <p:cBhvr additive="base">
                                        <p:cTn id="19" dur="1000" fill="hold"/>
                                        <p:tgtEl>
                                          <p:spTgt spid="7"/>
                                        </p:tgtEl>
                                        <p:attrNameLst>
                                          <p:attrName>ppt_y</p:attrName>
                                        </p:attrNameLst>
                                      </p:cBhvr>
                                      <p:tavLst>
                                        <p:tav tm="0">
                                          <p:val>
                                            <p:strVal val="#ppt_y"/>
                                          </p:val>
                                        </p:tav>
                                        <p:tav tm="100000">
                                          <p:val>
                                            <p:strVal val="#ppt_y"/>
                                          </p:val>
                                        </p:tav>
                                      </p:tavLst>
                                    </p:anim>
                                  </p:childTnLst>
                                </p:cTn>
                              </p:par>
                            </p:childTnLst>
                          </p:cTn>
                        </p:par>
                        <p:par>
                          <p:cTn id="20" fill="hold">
                            <p:stCondLst>
                              <p:cond delay="2799"/>
                            </p:stCondLst>
                            <p:childTnLst>
                              <p:par>
                                <p:cTn id="21" presetID="10" presetClass="entr" presetSubtype="0" fill="hold" grpId="0"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fade">
                                      <p:cBhvr>
                                        <p:cTn id="23" dur="500"/>
                                        <p:tgtEl>
                                          <p:spTgt spid="8"/>
                                        </p:tgtEl>
                                      </p:cBhvr>
                                    </p:animEffect>
                                  </p:childTnLst>
                                </p:cTn>
                              </p:par>
                            </p:childTnLst>
                          </p:cTn>
                        </p:par>
                        <p:par>
                          <p:cTn id="24" fill="hold">
                            <p:stCondLst>
                              <p:cond delay="3299"/>
                            </p:stCondLst>
                            <p:childTnLst>
                              <p:par>
                                <p:cTn id="25" presetID="10" presetClass="entr" presetSubtype="0" fill="hold" grpId="0" nodeType="after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fade">
                                      <p:cBhvr>
                                        <p:cTn id="27" dur="500"/>
                                        <p:tgtEl>
                                          <p:spTgt spid="9"/>
                                        </p:tgtEl>
                                      </p:cBhvr>
                                    </p:animEffect>
                                  </p:childTnLst>
                                </p:cTn>
                              </p:par>
                            </p:childTnLst>
                          </p:cTn>
                        </p:par>
                        <p:par>
                          <p:cTn id="28" fill="hold">
                            <p:stCondLst>
                              <p:cond delay="3799"/>
                            </p:stCondLst>
                            <p:childTnLst>
                              <p:par>
                                <p:cTn id="29" presetID="10" presetClass="entr" presetSubtype="0" fill="hold" grpId="0" nodeType="after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fade">
                                      <p:cBhvr>
                                        <p:cTn id="31" dur="500"/>
                                        <p:tgtEl>
                                          <p:spTgt spid="10"/>
                                        </p:tgtEl>
                                      </p:cBhvr>
                                    </p:animEffect>
                                  </p:childTnLst>
                                </p:cTn>
                              </p:par>
                            </p:childTnLst>
                          </p:cTn>
                        </p:par>
                        <p:par>
                          <p:cTn id="32" fill="hold">
                            <p:stCondLst>
                              <p:cond delay="4299"/>
                            </p:stCondLst>
                            <p:childTnLst>
                              <p:par>
                                <p:cTn id="33" presetID="10" presetClass="entr" presetSubtype="0" fill="hold" grpId="0" nodeType="afterEffect">
                                  <p:stCondLst>
                                    <p:cond delay="0"/>
                                  </p:stCondLst>
                                  <p:childTnLst>
                                    <p:set>
                                      <p:cBhvr>
                                        <p:cTn id="34" dur="1" fill="hold">
                                          <p:stCondLst>
                                            <p:cond delay="0"/>
                                          </p:stCondLst>
                                        </p:cTn>
                                        <p:tgtEl>
                                          <p:spTgt spid="11"/>
                                        </p:tgtEl>
                                        <p:attrNameLst>
                                          <p:attrName>style.visibility</p:attrName>
                                        </p:attrNameLst>
                                      </p:cBhvr>
                                      <p:to>
                                        <p:strVal val="visible"/>
                                      </p:to>
                                    </p:set>
                                    <p:animEffect transition="in" filter="fade">
                                      <p:cBhvr>
                                        <p:cTn id="35"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ldLvl="0" animBg="1"/>
      <p:bldP spid="6" grpId="0"/>
      <p:bldP spid="7" grpId="0"/>
      <p:bldP spid="8" grpId="0"/>
      <p:bldP spid="9" grpId="0"/>
      <p:bldP spid="10" grpId="0"/>
      <p:bldP spid="11" grpId="0"/>
    </p:bldLst>
  </p:timing>
</p:sld>
</file>

<file path=ppt/tags/tag1.xml><?xml version="1.0" encoding="utf-8"?>
<p:tagLst xmlns:p="http://schemas.openxmlformats.org/presentationml/2006/main">
  <p:tag name="MH" val="20161022204503"/>
  <p:tag name="MH_LIBRARY" val="GRAPHIC"/>
  <p:tag name="MH_ORDER" val="Freeform 4"/>
</p:tagLst>
</file>

<file path=ppt/tags/tag2.xml><?xml version="1.0" encoding="utf-8"?>
<p:tagLst xmlns:p="http://schemas.openxmlformats.org/presentationml/2006/main">
  <p:tag name="MH" val="20161022204503"/>
  <p:tag name="MH_LIBRARY" val="GRAPHIC"/>
  <p:tag name="MH_ORDER" val="TextBox 6"/>
</p:tagLst>
</file>

<file path=ppt/tags/tag3.xml><?xml version="1.0" encoding="utf-8"?>
<p:tagLst xmlns:p="http://schemas.openxmlformats.org/presentationml/2006/main">
  <p:tag name="MH" val="20161022204503"/>
  <p:tag name="MH_LIBRARY" val="GRAPHIC"/>
  <p:tag name="MH_ORDER" val="Freeform 4"/>
</p:tagLst>
</file>

<file path=ppt/tags/tag4.xml><?xml version="1.0" encoding="utf-8"?>
<p:tagLst xmlns:p="http://schemas.openxmlformats.org/presentationml/2006/main">
  <p:tag name="MH" val="20161022204503"/>
  <p:tag name="MH_LIBRARY" val="GRAPHIC"/>
  <p:tag name="MH_ORDER" val="TextBox 6"/>
</p:tagLst>
</file>

<file path=ppt/tags/tag5.xml><?xml version="1.0" encoding="utf-8"?>
<p:tagLst xmlns:p="http://schemas.openxmlformats.org/presentationml/2006/main">
  <p:tag name="MH" val="20161022204503"/>
  <p:tag name="MH_LIBRARY" val="GRAPHIC"/>
  <p:tag name="MH_ORDER" val="Freeform 4"/>
</p:tagLst>
</file>

<file path=ppt/tags/tag6.xml><?xml version="1.0" encoding="utf-8"?>
<p:tagLst xmlns:p="http://schemas.openxmlformats.org/presentationml/2006/main">
  <p:tag name="MH" val="20161022204503"/>
  <p:tag name="MH_LIBRARY" val="GRAPHIC"/>
  <p:tag name="MH_ORDER" val="TextBox 6"/>
</p:tagLst>
</file>

<file path=ppt/tags/tag7.xml><?xml version="1.0" encoding="utf-8"?>
<p:tagLst xmlns:p="http://schemas.openxmlformats.org/presentationml/2006/main">
  <p:tag name="MH" val="20161022204503"/>
  <p:tag name="MH_LIBRARY" val="GRAPHIC"/>
  <p:tag name="MH_ORDER" val="Freeform 4"/>
</p:tagLst>
</file>

<file path=ppt/tags/tag8.xml><?xml version="1.0" encoding="utf-8"?>
<p:tagLst xmlns:p="http://schemas.openxmlformats.org/presentationml/2006/main">
  <p:tag name="MH" val="20161022204503"/>
  <p:tag name="MH_LIBRARY" val="GRAPHIC"/>
  <p:tag name="MH_ORDER" val="TextBox 6"/>
</p:tagLst>
</file>

<file path=ppt/theme/theme1.xml><?xml version="1.0" encoding="utf-8"?>
<a:theme xmlns:a="http://schemas.openxmlformats.org/drawingml/2006/main" name="Office 主题​​">
  <a:themeElements>
    <a:clrScheme name="自定义 2246">
      <a:dk1>
        <a:sysClr val="windowText" lastClr="000000"/>
      </a:dk1>
      <a:lt1>
        <a:sysClr val="window" lastClr="FFFFFF"/>
      </a:lt1>
      <a:dk2>
        <a:srgbClr val="44546A"/>
      </a:dk2>
      <a:lt2>
        <a:srgbClr val="E7E6E6"/>
      </a:lt2>
      <a:accent1>
        <a:srgbClr val="FDE112"/>
      </a:accent1>
      <a:accent2>
        <a:srgbClr val="9773D6"/>
      </a:accent2>
      <a:accent3>
        <a:srgbClr val="FDE112"/>
      </a:accent3>
      <a:accent4>
        <a:srgbClr val="9773D6"/>
      </a:accent4>
      <a:accent5>
        <a:srgbClr val="FDE112"/>
      </a:accent5>
      <a:accent6>
        <a:srgbClr val="9773D6"/>
      </a:accent6>
      <a:hlink>
        <a:srgbClr val="FDE112"/>
      </a:hlink>
      <a:folHlink>
        <a:srgbClr val="9773D6"/>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3867</Words>
  <Application>WPS 演示</Application>
  <PresentationFormat>宽屏</PresentationFormat>
  <Paragraphs>496</Paragraphs>
  <Slides>24</Slides>
  <Notes>14</Notes>
  <HiddenSlides>0</HiddenSlides>
  <MMClips>1</MMClips>
  <ScaleCrop>false</ScaleCrop>
  <HeadingPairs>
    <vt:vector size="6" baseType="variant">
      <vt:variant>
        <vt:lpstr>已用的字体</vt:lpstr>
      </vt:variant>
      <vt:variant>
        <vt:i4>30</vt:i4>
      </vt:variant>
      <vt:variant>
        <vt:lpstr>主题</vt:lpstr>
      </vt:variant>
      <vt:variant>
        <vt:i4>1</vt:i4>
      </vt:variant>
      <vt:variant>
        <vt:lpstr>幻灯片标题</vt:lpstr>
      </vt:variant>
      <vt:variant>
        <vt:i4>24</vt:i4>
      </vt:variant>
    </vt:vector>
  </HeadingPairs>
  <TitlesOfParts>
    <vt:vector size="55" baseType="lpstr">
      <vt:lpstr>Arial</vt:lpstr>
      <vt:lpstr>宋体</vt:lpstr>
      <vt:lpstr>Wingdings</vt:lpstr>
      <vt:lpstr>Lato Regular</vt:lpstr>
      <vt:lpstr>Lato Hairline</vt:lpstr>
      <vt:lpstr>Lato Light</vt:lpstr>
      <vt:lpstr>Open Sans Light</vt:lpstr>
      <vt:lpstr>FZHei-B01S</vt:lpstr>
      <vt:lpstr>Montserrat Semi</vt:lpstr>
      <vt:lpstr>Poppins SemiBold</vt:lpstr>
      <vt:lpstr>Microsoft JhengHei Light</vt:lpstr>
      <vt:lpstr>Open Sans</vt:lpstr>
      <vt:lpstr>等线</vt:lpstr>
      <vt:lpstr>等线</vt:lpstr>
      <vt:lpstr>微软雅黑</vt:lpstr>
      <vt:lpstr>Arial Unicode MS</vt:lpstr>
      <vt:lpstr>等线 Light</vt:lpstr>
      <vt:lpstr>Helvetica</vt:lpstr>
      <vt:lpstr>Calibri</vt:lpstr>
      <vt:lpstr>Arial</vt:lpstr>
      <vt:lpstr>Lato</vt:lpstr>
      <vt:lpstr>Lato Light</vt:lpstr>
      <vt:lpstr>MS PGothic</vt:lpstr>
      <vt:lpstr>Lato Black</vt:lpstr>
      <vt:lpstr>Calibri Light</vt:lpstr>
      <vt:lpstr>Symbol</vt:lpstr>
      <vt:lpstr>Gill Sans</vt:lpstr>
      <vt:lpstr>Roboto Black</vt:lpstr>
      <vt:lpstr>Segoe Print</vt:lpstr>
      <vt:lpstr>Calibri</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Administrator</cp:lastModifiedBy>
  <cp:revision>3</cp:revision>
  <dcterms:created xsi:type="dcterms:W3CDTF">2019-01-24T01:51:00Z</dcterms:created>
  <dcterms:modified xsi:type="dcterms:W3CDTF">2019-01-24T02:20:53Z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2052-10.1.0.7469</vt:lpwstr>
  </property>
</Properties>
</file>