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297" r:id="rId2"/>
    <p:sldId id="257" r:id="rId3"/>
    <p:sldId id="258" r:id="rId4"/>
    <p:sldId id="266" r:id="rId5"/>
    <p:sldId id="267" r:id="rId6"/>
    <p:sldId id="274" r:id="rId7"/>
    <p:sldId id="268" r:id="rId8"/>
    <p:sldId id="270" r:id="rId9"/>
    <p:sldId id="271" r:id="rId10"/>
    <p:sldId id="275" r:id="rId11"/>
    <p:sldId id="265" r:id="rId12"/>
    <p:sldId id="269" r:id="rId13"/>
    <p:sldId id="259" r:id="rId14"/>
    <p:sldId id="260" r:id="rId15"/>
    <p:sldId id="261" r:id="rId16"/>
    <p:sldId id="262" r:id="rId17"/>
    <p:sldId id="263" r:id="rId18"/>
    <p:sldId id="264" r:id="rId19"/>
    <p:sldId id="272" r:id="rId20"/>
    <p:sldId id="273" r:id="rId21"/>
    <p:sldId id="276" r:id="rId22"/>
    <p:sldId id="277" r:id="rId23"/>
    <p:sldId id="279" r:id="rId24"/>
    <p:sldId id="280" r:id="rId25"/>
    <p:sldId id="281" r:id="rId26"/>
    <p:sldId id="284" r:id="rId27"/>
    <p:sldId id="285" r:id="rId28"/>
    <p:sldId id="290" r:id="rId29"/>
    <p:sldId id="286" r:id="rId30"/>
    <p:sldId id="287" r:id="rId31"/>
    <p:sldId id="288" r:id="rId32"/>
    <p:sldId id="289" r:id="rId33"/>
    <p:sldId id="282" r:id="rId34"/>
    <p:sldId id="283" r:id="rId35"/>
    <p:sldId id="291" r:id="rId3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F1ECAC"/>
    <a:srgbClr val="00928B"/>
    <a:srgbClr val="004D8E"/>
    <a:srgbClr val="AFC9E9"/>
    <a:srgbClr val="306090"/>
    <a:srgbClr val="A40000"/>
    <a:srgbClr val="062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40" d="100"/>
          <a:sy n="140" d="100"/>
        </p:scale>
        <p:origin x="102" y="120"/>
      </p:cViewPr>
      <p:guideLst>
        <p:guide orient="horz" pos="1620"/>
        <p:guide pos="2880"/>
      </p:guideLst>
    </p:cSldViewPr>
  </p:slideViewPr>
  <p:notesTextViewPr>
    <p:cViewPr>
      <p:scale>
        <a:sx n="1" d="1"/>
        <a:sy n="1" d="1"/>
      </p:scale>
      <p:origin x="0" y="0"/>
    </p:cViewPr>
  </p:notesTextViewPr>
  <p:sorterViewPr>
    <p:cViewPr>
      <p:scale>
        <a:sx n="100" d="100"/>
        <a:sy n="100" d="100"/>
      </p:scale>
      <p:origin x="0" y="30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AD63C5-CED3-4198-ADFC-235C7510EC39}" type="datetimeFigureOut">
              <a:rPr lang="zh-CN" altLang="en-US" smtClean="0"/>
              <a:pPr/>
              <a:t>2018/4/7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9D69F8-84B8-4848-85BA-EA3E20CCD79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32</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33</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34</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35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746BAEA-2E2F-43C1-8FC5-9FEE3A8DF45C}" type="datetimeFigureOut">
              <a:rPr lang="zh-CN" altLang="en-US" smtClean="0"/>
              <a:pPr/>
              <a:t>2018/4/7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746BAEA-2E2F-43C1-8FC5-9FEE3A8DF45C}" type="datetimeFigureOut">
              <a:rPr lang="zh-CN" altLang="en-US" smtClean="0"/>
              <a:pPr/>
              <a:t>2018/4/7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746BAEA-2E2F-43C1-8FC5-9FEE3A8DF45C}" type="datetimeFigureOut">
              <a:rPr lang="zh-CN" altLang="en-US" smtClean="0"/>
              <a:pPr/>
              <a:t>2018/4/7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746BAEA-2E2F-43C1-8FC5-9FEE3A8DF45C}" type="datetimeFigureOut">
              <a:rPr lang="zh-CN" altLang="en-US" smtClean="0"/>
              <a:pPr/>
              <a:t>2018/4/7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9746BAEA-2E2F-43C1-8FC5-9FEE3A8DF45C}" type="datetimeFigureOut">
              <a:rPr lang="zh-CN" altLang="en-US" smtClean="0"/>
              <a:pPr/>
              <a:t>2018/4/7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746BAEA-2E2F-43C1-8FC5-9FEE3A8DF45C}" type="datetimeFigureOut">
              <a:rPr lang="zh-CN" altLang="en-US" smtClean="0"/>
              <a:pPr/>
              <a:t>2018/4/7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DB5319-2DBA-4D9A-88B5-78BEDCD93195}"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746BAEA-2E2F-43C1-8FC5-9FEE3A8DF45C}" type="datetimeFigureOut">
              <a:rPr lang="zh-CN" altLang="en-US" smtClean="0"/>
              <a:pPr/>
              <a:t>2018/4/7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2DB5319-2DBA-4D9A-88B5-78BEDCD93195}"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746BAEA-2E2F-43C1-8FC5-9FEE3A8DF45C}" type="datetimeFigureOut">
              <a:rPr lang="zh-CN" altLang="en-US" smtClean="0"/>
              <a:pPr/>
              <a:t>2018/4/7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2DB5319-2DBA-4D9A-88B5-78BEDCD93195}"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746BAEA-2E2F-43C1-8FC5-9FEE3A8DF45C}" type="datetimeFigureOut">
              <a:rPr lang="zh-CN" altLang="en-US" smtClean="0"/>
              <a:pPr/>
              <a:t>2018/4/7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2DB5319-2DBA-4D9A-88B5-78BEDCD93195}"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746BAEA-2E2F-43C1-8FC5-9FEE3A8DF45C}" type="datetimeFigureOut">
              <a:rPr lang="zh-CN" altLang="en-US" smtClean="0"/>
              <a:pPr/>
              <a:t>2018/4/7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DB5319-2DBA-4D9A-88B5-78BEDCD93195}"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746BAEA-2E2F-43C1-8FC5-9FEE3A8DF45C}" type="datetimeFigureOut">
              <a:rPr lang="zh-CN" altLang="en-US" smtClean="0"/>
              <a:pPr/>
              <a:t>2018/4/7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DB5319-2DBA-4D9A-88B5-78BEDCD93195}"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ECA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746BAEA-2E2F-43C1-8FC5-9FEE3A8DF45C}" type="datetimeFigureOut">
              <a:rPr lang="zh-CN" altLang="en-US" smtClean="0"/>
              <a:pPr/>
              <a:t>2018/4/7</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2DB5319-2DBA-4D9A-88B5-78BEDCD9319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file:///C:\Users\dzh\Desktop\PPT(092)05-21\&#30382;&#24433;&#25103;&#20799;.mp3" TargetMode="External"/><Relationship Id="rId1" Type="http://schemas.microsoft.com/office/2007/relationships/media" Target="file:///C:\Users\dzh\Desktop\PPT(092)05-21\&#30382;&#24433;&#25103;&#20799;.mp3" TargetMode="Externa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4.png"/><Relationship Id="rId7" Type="http://schemas.openxmlformats.org/officeDocument/2006/relationships/image" Target="../media/image37.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36.png"/><Relationship Id="rId5" Type="http://schemas.microsoft.com/office/2007/relationships/hdphoto" Target="../media/hdphoto1.wdp"/><Relationship Id="rId10" Type="http://schemas.openxmlformats.org/officeDocument/2006/relationships/image" Target="../media/image40.png"/><Relationship Id="rId4" Type="http://schemas.openxmlformats.org/officeDocument/2006/relationships/image" Target="../media/image35.png"/><Relationship Id="rId9" Type="http://schemas.openxmlformats.org/officeDocument/2006/relationships/image" Target="../media/image39.png"/></Relationships>
</file>

<file path=ppt/slides/_rels/slide3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cstate="print">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6" cstate="print">
            <a:extLst>
              <a:ext uri="{28A0092B-C50C-407E-A947-70E740481C1C}">
                <a14:useLocalDpi xmlns:a14="http://schemas.microsoft.com/office/drawing/2010/main" val="0"/>
              </a:ext>
            </a:extLst>
          </a:blip>
          <a:srcRect l="7905" t="39004" r="6860"/>
          <a:stretch>
            <a:fillRect/>
          </a:stretch>
        </p:blipFill>
        <p:spPr>
          <a:xfrm>
            <a:off x="755576" y="2006220"/>
            <a:ext cx="7792872" cy="3136957"/>
          </a:xfrm>
          <a:prstGeom prst="rect">
            <a:avLst/>
          </a:prstGeom>
        </p:spPr>
      </p:pic>
      <p:pic>
        <p:nvPicPr>
          <p:cNvPr id="18" name="皮影戏儿.mp3">
            <a:hlinkClick r:id="" action="ppaction://media"/>
          </p:cNvPr>
          <p:cNvPicPr>
            <a:picLocks noRot="1" noChangeAspect="1"/>
          </p:cNvPicPr>
          <p:nvPr>
            <a:audioFile r:link="rId2"/>
            <p:extLst>
              <p:ext uri="{DAA4B4D4-6D71-4841-9C94-3DE7FCFB9230}">
                <p14:media xmlns:p14="http://schemas.microsoft.com/office/powerpoint/2010/main" r:link="rId1"/>
              </p:ext>
            </p:extLst>
          </p:nvPr>
        </p:nvPicPr>
        <p:blipFill>
          <a:blip r:embed="rId7" cstate="print"/>
          <a:srcRect/>
          <a:stretch>
            <a:fillRect/>
          </a:stretch>
        </p:blipFill>
        <p:spPr bwMode="auto">
          <a:xfrm>
            <a:off x="10476656" y="-6145"/>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0" y="4803998"/>
            <a:ext cx="9144000" cy="339502"/>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908819" y="2325078"/>
            <a:ext cx="7263581" cy="646331"/>
          </a:xfrm>
          <a:prstGeom prst="rect">
            <a:avLst/>
          </a:prstGeom>
          <a:noFill/>
        </p:spPr>
        <p:txBody>
          <a:bodyPr wrap="square" rtlCol="0">
            <a:spAutoFit/>
          </a:bodyPr>
          <a:lstStyle/>
          <a:p>
            <a:pPr algn="ctr"/>
            <a:r>
              <a:rPr lang="zh-CN" altLang="en-US" sz="3600" b="1" dirty="0">
                <a:solidFill>
                  <a:srgbClr val="800000"/>
                </a:solidFill>
                <a:latin typeface="微软雅黑" panose="020B0503020204020204" pitchFamily="34" charset="-122"/>
                <a:ea typeface="微软雅黑" panose="020B0503020204020204" pitchFamily="34" charset="-122"/>
                <a:cs typeface="经典特宋简" panose="02010609010101010101" pitchFamily="49" charset="-122"/>
              </a:rPr>
              <a:t>传统文化皮影</a:t>
            </a:r>
            <a:r>
              <a:rPr lang="en-US" altLang="zh-CN" sz="3600" b="1" dirty="0">
                <a:solidFill>
                  <a:srgbClr val="800000"/>
                </a:solidFill>
                <a:latin typeface="微软雅黑" panose="020B0503020204020204" pitchFamily="34" charset="-122"/>
                <a:ea typeface="微软雅黑" panose="020B0503020204020204" pitchFamily="34" charset="-122"/>
                <a:cs typeface="经典特宋简" panose="02010609010101010101" pitchFamily="49" charset="-122"/>
              </a:rPr>
              <a:t>PPT</a:t>
            </a:r>
            <a:r>
              <a:rPr lang="zh-CN" altLang="en-US" sz="3600" b="1" dirty="0">
                <a:solidFill>
                  <a:srgbClr val="800000"/>
                </a:solidFill>
                <a:latin typeface="微软雅黑" panose="020B0503020204020204" pitchFamily="34" charset="-122"/>
                <a:ea typeface="微软雅黑" panose="020B0503020204020204" pitchFamily="34" charset="-122"/>
                <a:cs typeface="经典特宋简" panose="02010609010101010101" pitchFamily="49" charset="-122"/>
              </a:rPr>
              <a:t>模板</a:t>
            </a:r>
          </a:p>
        </p:txBody>
      </p:sp>
      <p:sp>
        <p:nvSpPr>
          <p:cNvPr id="14" name="六边形 13"/>
          <p:cNvSpPr/>
          <p:nvPr/>
        </p:nvSpPr>
        <p:spPr>
          <a:xfrm>
            <a:off x="2204963" y="3061127"/>
            <a:ext cx="4541082" cy="360040"/>
          </a:xfrm>
          <a:prstGeom prst="hexagon">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51E37"/>
              </a:solidFill>
            </a:endParaRPr>
          </a:p>
        </p:txBody>
      </p:sp>
      <p:sp>
        <p:nvSpPr>
          <p:cNvPr id="16" name="矩形 15"/>
          <p:cNvSpPr/>
          <p:nvPr/>
        </p:nvSpPr>
        <p:spPr>
          <a:xfrm>
            <a:off x="2332315" y="3066514"/>
            <a:ext cx="4416595" cy="369332"/>
          </a:xfrm>
          <a:prstGeom prst="rect">
            <a:avLst/>
          </a:prstGeom>
          <a:effectLst/>
        </p:spPr>
        <p:txBody>
          <a:bodyPr wrap="none">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适用于皮影文化宣传幻灯片演示</a:t>
            </a:r>
            <a:r>
              <a:rPr lang="en-US" altLang="zh-CN" dirty="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8"/>
                                        </p:tgtEl>
                                      </p:cBhvr>
                                    </p:cmd>
                                  </p:childTnLst>
                                </p:cTn>
                              </p:par>
                            </p:childTnLst>
                          </p:cTn>
                        </p:par>
                        <p:par>
                          <p:cTn id="7" fill="hold">
                            <p:stCondLst>
                              <p:cond delay="0"/>
                            </p:stCondLst>
                            <p:childTnLst>
                              <p:par>
                                <p:cTn id="8" presetID="16" presetClass="entr" presetSubtype="37" fill="hold" grpId="0" nodeType="after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outVertical)">
                                      <p:cBhvr>
                                        <p:cTn id="10" dur="500"/>
                                        <p:tgtEl>
                                          <p:spTgt spid="3"/>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6" presetClass="entr" presetSubtype="37"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arn(outVertical)">
                                      <p:cBhvr>
                                        <p:cTn id="20" dur="500"/>
                                        <p:tgtEl>
                                          <p:spTgt spid="14"/>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2" repeatCount="indefinite" fill="remove" display="0">
                  <p:stCondLst>
                    <p:cond delay="indefinite"/>
                  </p:stCondLst>
                  <p:endCondLst>
                    <p:cond evt="onStopAudio" delay="0">
                      <p:tgtEl>
                        <p:sldTgt/>
                      </p:tgtEl>
                    </p:cond>
                  </p:endCondLst>
                </p:cTn>
                <p:tgtEl>
                  <p:spTgt spid="18"/>
                </p:tgtEl>
              </p:cMediaNode>
            </p:audio>
          </p:childTnLst>
        </p:cTn>
      </p:par>
    </p:tnLst>
    <p:bldLst>
      <p:bldP spid="3" grpId="0" animBg="1"/>
      <p:bldP spid="13" grpId="0"/>
      <p:bldP spid="14" grpId="0" animBg="1"/>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grpSp>
        <p:nvGrpSpPr>
          <p:cNvPr id="7" name="组合 6"/>
          <p:cNvGrpSpPr/>
          <p:nvPr/>
        </p:nvGrpSpPr>
        <p:grpSpPr>
          <a:xfrm>
            <a:off x="971600" y="1287178"/>
            <a:ext cx="2025258" cy="1638766"/>
            <a:chOff x="1043608" y="1068872"/>
            <a:chExt cx="2025258" cy="1638766"/>
          </a:xfrm>
          <a:solidFill>
            <a:srgbClr val="800000"/>
          </a:solidFill>
        </p:grpSpPr>
        <p:sp>
          <p:nvSpPr>
            <p:cNvPr id="8" name="流程图: 摘录 7"/>
            <p:cNvSpPr/>
            <p:nvPr/>
          </p:nvSpPr>
          <p:spPr>
            <a:xfrm>
              <a:off x="1043608"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547664" y="1978264"/>
              <a:ext cx="954107" cy="400110"/>
            </a:xfrm>
            <a:prstGeom prst="rect">
              <a:avLst/>
            </a:prstGeom>
            <a:grp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p>
          </p:txBody>
        </p:sp>
      </p:grpSp>
      <p:grpSp>
        <p:nvGrpSpPr>
          <p:cNvPr id="10" name="组合 9"/>
          <p:cNvGrpSpPr/>
          <p:nvPr/>
        </p:nvGrpSpPr>
        <p:grpSpPr>
          <a:xfrm>
            <a:off x="2267744" y="1275606"/>
            <a:ext cx="2025258" cy="1638766"/>
            <a:chOff x="2339752" y="1057300"/>
            <a:chExt cx="2025258" cy="1638766"/>
          </a:xfrm>
          <a:solidFill>
            <a:srgbClr val="800000"/>
          </a:solidFill>
        </p:grpSpPr>
        <p:sp>
          <p:nvSpPr>
            <p:cNvPr id="11" name="流程图: 摘录 10"/>
            <p:cNvSpPr/>
            <p:nvPr/>
          </p:nvSpPr>
          <p:spPr>
            <a:xfrm flipV="1">
              <a:off x="2339752" y="1057300"/>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2875327" y="1339486"/>
              <a:ext cx="954107" cy="400110"/>
            </a:xfrm>
            <a:prstGeom prst="rect">
              <a:avLst/>
            </a:prstGeom>
            <a:grp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p>
          </p:txBody>
        </p:sp>
      </p:grpSp>
      <p:grpSp>
        <p:nvGrpSpPr>
          <p:cNvPr id="13" name="组合 12"/>
          <p:cNvGrpSpPr/>
          <p:nvPr/>
        </p:nvGrpSpPr>
        <p:grpSpPr>
          <a:xfrm>
            <a:off x="3563888" y="1287178"/>
            <a:ext cx="2025258" cy="1638766"/>
            <a:chOff x="3635896" y="1068872"/>
            <a:chExt cx="2025258" cy="1638766"/>
          </a:xfrm>
          <a:solidFill>
            <a:srgbClr val="800000"/>
          </a:solidFill>
        </p:grpSpPr>
        <p:sp>
          <p:nvSpPr>
            <p:cNvPr id="14" name="流程图: 摘录 13"/>
            <p:cNvSpPr/>
            <p:nvPr/>
          </p:nvSpPr>
          <p:spPr>
            <a:xfrm>
              <a:off x="3635896"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4171471" y="1978264"/>
              <a:ext cx="954107" cy="400110"/>
            </a:xfrm>
            <a:prstGeom prst="rect">
              <a:avLst/>
            </a:prstGeom>
            <a:grp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p>
          </p:txBody>
        </p:sp>
      </p:grpSp>
      <p:grpSp>
        <p:nvGrpSpPr>
          <p:cNvPr id="16" name="组合 15"/>
          <p:cNvGrpSpPr/>
          <p:nvPr/>
        </p:nvGrpSpPr>
        <p:grpSpPr>
          <a:xfrm>
            <a:off x="6075134" y="1287178"/>
            <a:ext cx="2025258" cy="1638766"/>
            <a:chOff x="6147142" y="1068872"/>
            <a:chExt cx="2025258" cy="1638766"/>
          </a:xfrm>
          <a:solidFill>
            <a:srgbClr val="800000"/>
          </a:solidFill>
        </p:grpSpPr>
        <p:sp>
          <p:nvSpPr>
            <p:cNvPr id="17" name="流程图: 摘录 16"/>
            <p:cNvSpPr/>
            <p:nvPr/>
          </p:nvSpPr>
          <p:spPr>
            <a:xfrm>
              <a:off x="6147142"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6679819" y="1978264"/>
              <a:ext cx="954107" cy="400110"/>
            </a:xfrm>
            <a:prstGeom prst="rect">
              <a:avLst/>
            </a:prstGeom>
            <a:grp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p>
          </p:txBody>
        </p:sp>
      </p:grpSp>
      <p:cxnSp>
        <p:nvCxnSpPr>
          <p:cNvPr id="19" name="直接连接符 18"/>
          <p:cNvCxnSpPr/>
          <p:nvPr/>
        </p:nvCxnSpPr>
        <p:spPr>
          <a:xfrm>
            <a:off x="331363" y="2997952"/>
            <a:ext cx="8424936" cy="0"/>
          </a:xfrm>
          <a:prstGeom prst="line">
            <a:avLst/>
          </a:prstGeom>
          <a:ln>
            <a:solidFill>
              <a:srgbClr val="80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5576" y="3363838"/>
            <a:ext cx="0" cy="1008112"/>
          </a:xfrm>
          <a:prstGeom prst="line">
            <a:avLst/>
          </a:prstGeom>
          <a:ln w="38100">
            <a:solidFill>
              <a:srgbClr val="8000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bwMode="auto">
          <a:xfrm>
            <a:off x="827584" y="3712385"/>
            <a:ext cx="7432495"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概述这里输入这里输入简单的文字概述这里输入简单文字概述简单的文字概述这里</a:t>
            </a:r>
            <a:endParaRPr lang="zh-CN" altLang="en-US" sz="1200" dirty="0">
              <a:solidFill>
                <a:schemeClr val="tx1">
                  <a:lumMod val="95000"/>
                  <a:lumOff val="5000"/>
                </a:schemeClr>
              </a:solidFill>
              <a:latin typeface="Calibri" panose="020F0502020204030204" pitchFamily="34" charset="0"/>
            </a:endParaRPr>
          </a:p>
        </p:txBody>
      </p:sp>
      <p:sp>
        <p:nvSpPr>
          <p:cNvPr id="22" name="矩形 21"/>
          <p:cNvSpPr/>
          <p:nvPr/>
        </p:nvSpPr>
        <p:spPr bwMode="auto">
          <a:xfrm>
            <a:off x="899592" y="3388371"/>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grpSp>
        <p:nvGrpSpPr>
          <p:cNvPr id="23" name="组合 22"/>
          <p:cNvGrpSpPr/>
          <p:nvPr/>
        </p:nvGrpSpPr>
        <p:grpSpPr>
          <a:xfrm>
            <a:off x="4788023" y="1275606"/>
            <a:ext cx="2025258" cy="1638766"/>
            <a:chOff x="4860032" y="1057300"/>
            <a:chExt cx="2025258" cy="1638766"/>
          </a:xfrm>
          <a:solidFill>
            <a:srgbClr val="800000"/>
          </a:solidFill>
        </p:grpSpPr>
        <p:sp>
          <p:nvSpPr>
            <p:cNvPr id="24" name="流程图: 摘录 23"/>
            <p:cNvSpPr/>
            <p:nvPr/>
          </p:nvSpPr>
          <p:spPr>
            <a:xfrm flipV="1">
              <a:off x="4860032" y="1057300"/>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5395607" y="1339486"/>
              <a:ext cx="954107" cy="400110"/>
            </a:xfrm>
            <a:prstGeom prst="rect">
              <a:avLst/>
            </a:prstGeom>
            <a:grp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16" presetClass="entr" presetSubtype="37"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barn(outVertical)">
                                      <p:cBhvr>
                                        <p:cTn id="43" dur="500"/>
                                        <p:tgtEl>
                                          <p:spTgt spid="19"/>
                                        </p:tgtEl>
                                      </p:cBhvr>
                                    </p:animEffect>
                                  </p:childTnLst>
                                </p:cTn>
                              </p:par>
                            </p:childTnLst>
                          </p:cTn>
                        </p:par>
                        <p:par>
                          <p:cTn id="44" fill="hold">
                            <p:stCondLst>
                              <p:cond delay="2500"/>
                            </p:stCondLst>
                            <p:childTnLst>
                              <p:par>
                                <p:cTn id="45" presetID="2" presetClass="entr" presetSubtype="4"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2"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1+#ppt_w/2"/>
                                          </p:val>
                                        </p:tav>
                                        <p:tav tm="100000">
                                          <p:val>
                                            <p:strVal val="#ppt_x"/>
                                          </p:val>
                                        </p:tav>
                                      </p:tavLst>
                                    </p:anim>
                                    <p:anim calcmode="lin" valueType="num">
                                      <p:cBhvr additive="base">
                                        <p:cTn id="53" dur="500" fill="hold"/>
                                        <p:tgtEl>
                                          <p:spTgt spid="22"/>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1+#ppt_w/2"/>
                                          </p:val>
                                        </p:tav>
                                        <p:tav tm="100000">
                                          <p:val>
                                            <p:strVal val="#ppt_x"/>
                                          </p:val>
                                        </p:tav>
                                      </p:tavLst>
                                    </p:anim>
                                    <p:anim calcmode="lin" valueType="num">
                                      <p:cBhvr additive="base">
                                        <p:cTn id="57"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单圆角矩形 7"/>
          <p:cNvSpPr/>
          <p:nvPr/>
        </p:nvSpPr>
        <p:spPr>
          <a:xfrm>
            <a:off x="0" y="1851100"/>
            <a:ext cx="3275856" cy="1441301"/>
          </a:xfrm>
          <a:prstGeom prst="round1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3563888" y="2067694"/>
            <a:ext cx="1854803"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Part 	Two</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3582889" y="2643758"/>
            <a:ext cx="3046189" cy="400110"/>
          </a:xfrm>
          <a:prstGeom prst="rect">
            <a:avLst/>
          </a:prstGeom>
          <a:noFill/>
        </p:spPr>
        <p:txBody>
          <a:bodyPr wrap="square">
            <a:spAutoFit/>
          </a:bodyPr>
          <a:lstStyle/>
          <a:p>
            <a:pPr fontAlgn="auto">
              <a:spcBef>
                <a:spcPts val="0"/>
              </a:spcBef>
              <a:spcAft>
                <a:spcPts val="0"/>
              </a:spcAft>
              <a:defRP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点击输入相关文字标题词</a:t>
            </a:r>
          </a:p>
        </p:txBody>
      </p:sp>
      <p:sp>
        <p:nvSpPr>
          <p:cNvPr id="11" name="TextBox 10"/>
          <p:cNvSpPr txBox="1">
            <a:spLocks noChangeArrowheads="1"/>
          </p:cNvSpPr>
          <p:nvPr/>
        </p:nvSpPr>
        <p:spPr bwMode="auto">
          <a:xfrm>
            <a:off x="1527772" y="1814513"/>
            <a:ext cx="1762021" cy="1569660"/>
          </a:xfrm>
          <a:prstGeom prst="rect">
            <a:avLst/>
          </a:prstGeom>
          <a:noFill/>
          <a:ln w="9525">
            <a:noFill/>
            <a:miter lim="800000"/>
          </a:ln>
        </p:spPr>
        <p:txBody>
          <a:bodyPr wrap="none">
            <a:spAutoFit/>
          </a:bodyPr>
          <a:lstStyle/>
          <a:p>
            <a:r>
              <a:rPr lang="en-US" altLang="zh-CN" sz="9600" b="1" dirty="0">
                <a:solidFill>
                  <a:schemeClr val="bg1"/>
                </a:solidFill>
                <a:latin typeface="Kozuka Mincho Pr6N H" panose="02020900000000000000" pitchFamily="18" charset="-128"/>
                <a:ea typeface="Kozuka Mincho Pr6N H" panose="02020900000000000000" pitchFamily="18" charset="-128"/>
              </a:rPr>
              <a:t>02</a:t>
            </a:r>
            <a:endParaRPr lang="zh-CN" altLang="en-US" sz="9600" b="1" dirty="0">
              <a:solidFill>
                <a:schemeClr val="bg1"/>
              </a:solidFill>
              <a:latin typeface="Kozuka Mincho Pr6N H" panose="02020900000000000000" pitchFamily="18" charset="-128"/>
              <a:ea typeface="Kozuka Mincho Pr6N H" panose="02020900000000000000" pitchFamily="18" charset="-128"/>
            </a:endParaRPr>
          </a:p>
        </p:txBody>
      </p:sp>
      <p:sp>
        <p:nvSpPr>
          <p:cNvPr id="12" name="矩形 11"/>
          <p:cNvSpPr/>
          <p:nvPr/>
        </p:nvSpPr>
        <p:spPr>
          <a:xfrm>
            <a:off x="1763688" y="3184674"/>
            <a:ext cx="7380312" cy="107727"/>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1000"/>
                                        <p:tgtEl>
                                          <p:spTgt spid="11"/>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childTnLst>
                          </p:cTn>
                        </p:par>
                        <p:par>
                          <p:cTn id="16" fill="hold">
                            <p:stCondLst>
                              <p:cond delay="2500"/>
                            </p:stCondLst>
                            <p:childTnLst>
                              <p:par>
                                <p:cTn id="17" presetID="47"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泪滴形 6"/>
          <p:cNvSpPr/>
          <p:nvPr/>
        </p:nvSpPr>
        <p:spPr>
          <a:xfrm rot="18900000" flipH="1">
            <a:off x="4789061" y="581757"/>
            <a:ext cx="2908133" cy="2908133"/>
          </a:xfrm>
          <a:prstGeom prst="teardrop">
            <a:avLst>
              <a:gd name="adj" fmla="val 113282"/>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8" name="泪滴形 7"/>
          <p:cNvSpPr/>
          <p:nvPr/>
        </p:nvSpPr>
        <p:spPr>
          <a:xfrm rot="2700000">
            <a:off x="1505722" y="2151872"/>
            <a:ext cx="1965328" cy="1965328"/>
          </a:xfrm>
          <a:prstGeom prst="teardrop">
            <a:avLst>
              <a:gd name="adj" fmla="val 116236"/>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TextBox 8"/>
          <p:cNvSpPr txBox="1"/>
          <p:nvPr/>
        </p:nvSpPr>
        <p:spPr>
          <a:xfrm>
            <a:off x="5203145" y="1499897"/>
            <a:ext cx="1850186" cy="1015663"/>
          </a:xfrm>
          <a:prstGeom prst="rect">
            <a:avLst/>
          </a:prstGeom>
          <a:noFill/>
        </p:spPr>
        <p:txBody>
          <a:bodyPr wrap="none" rtlCol="0">
            <a:spAutoFit/>
          </a:bodyPr>
          <a:lstStyle/>
          <a:p>
            <a:r>
              <a:rPr lang="en-US" altLang="zh-CN" sz="6000" b="1" dirty="0">
                <a:solidFill>
                  <a:schemeClr val="bg1"/>
                </a:solidFill>
                <a:latin typeface="微软雅黑" panose="020B0503020204020204" pitchFamily="34" charset="-122"/>
                <a:ea typeface="微软雅黑" panose="020B0503020204020204" pitchFamily="34" charset="-122"/>
              </a:rPr>
              <a:t>70%</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890777" y="2736227"/>
            <a:ext cx="1293944" cy="707886"/>
          </a:xfrm>
          <a:prstGeom prst="rect">
            <a:avLst/>
          </a:prstGeom>
          <a:noFill/>
        </p:spPr>
        <p:txBody>
          <a:bodyPr wrap="non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30%</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flipH="1">
            <a:off x="539552" y="1401381"/>
            <a:ext cx="2863392"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1746761" y="1121344"/>
            <a:ext cx="1690094"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flipH="1">
            <a:off x="4483065" y="3921927"/>
            <a:ext cx="3771670"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这里输入简单的文字概述这里输入这里输入简单的文字概述这里输入简单文字概述简单的文字概述简单文字概述简单的文字概述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4510320" y="3593660"/>
            <a:ext cx="1690094"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350"/>
                                        <p:tgtEl>
                                          <p:spTgt spid="12"/>
                                        </p:tgtEl>
                                      </p:cBhvr>
                                    </p:animEffect>
                                  </p:childTnLst>
                                </p:cTn>
                              </p:par>
                              <p:par>
                                <p:cTn id="36" presetID="26" presetClass="emph" presetSubtype="0" fill="hold" grpId="1" nodeType="withEffect">
                                  <p:stCondLst>
                                    <p:cond delay="0"/>
                                  </p:stCondLst>
                                  <p:childTnLst>
                                    <p:animEffect transition="out" filter="fade">
                                      <p:cBhvr>
                                        <p:cTn id="37" dur="400" tmFilter="0, 0; .2, .5; .8, .5; 1, 0"/>
                                        <p:tgtEl>
                                          <p:spTgt spid="12"/>
                                        </p:tgtEl>
                                      </p:cBhvr>
                                    </p:animEffect>
                                    <p:animScale>
                                      <p:cBhvr>
                                        <p:cTn id="38" dur="200" autoRev="1" fill="hold"/>
                                        <p:tgtEl>
                                          <p:spTgt spid="12"/>
                                        </p:tgtEl>
                                      </p:cBhvr>
                                      <p:by x="105000" y="105000"/>
                                    </p:animScale>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350"/>
                                        <p:tgtEl>
                                          <p:spTgt spid="14"/>
                                        </p:tgtEl>
                                      </p:cBhvr>
                                    </p:animEffect>
                                  </p:childTnLst>
                                </p:cTn>
                              </p:par>
                              <p:par>
                                <p:cTn id="47" presetID="26" presetClass="emph" presetSubtype="0" fill="hold" grpId="1" nodeType="withEffect">
                                  <p:stCondLst>
                                    <p:cond delay="0"/>
                                  </p:stCondLst>
                                  <p:childTnLst>
                                    <p:animEffect transition="out" filter="fade">
                                      <p:cBhvr>
                                        <p:cTn id="48" dur="400" tmFilter="0, 0; .2, .5; .8, .5; 1, 0"/>
                                        <p:tgtEl>
                                          <p:spTgt spid="14"/>
                                        </p:tgtEl>
                                      </p:cBhvr>
                                    </p:animEffect>
                                    <p:animScale>
                                      <p:cBhvr>
                                        <p:cTn id="49" dur="200" autoRev="1" fill="hold"/>
                                        <p:tgtEl>
                                          <p:spTgt spid="14"/>
                                        </p:tgtEl>
                                      </p:cBhvr>
                                      <p:by x="105000" y="105000"/>
                                    </p:animScale>
                                  </p:childTnLst>
                                </p:cTn>
                              </p:par>
                            </p:childTnLst>
                          </p:cTn>
                        </p:par>
                        <p:par>
                          <p:cTn id="50" fill="hold">
                            <p:stCondLst>
                              <p:cond delay="3500"/>
                            </p:stCondLst>
                            <p:childTnLst>
                              <p:par>
                                <p:cTn id="51" presetID="10"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p:bldP spid="10" grpId="0"/>
      <p:bldP spid="11" grpId="0"/>
      <p:bldP spid="12" grpId="0"/>
      <p:bldP spid="12" grpId="1"/>
      <p:bldP spid="13" grpId="0"/>
      <p:bldP spid="14" grpId="0"/>
      <p:bldP spid="14"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29511"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3748142" cy="400110"/>
          </a:xfrm>
          <a:prstGeom prst="rect">
            <a:avLst/>
          </a:prstGeom>
          <a:noFill/>
        </p:spPr>
        <p:txBody>
          <a:bodyPr wrap="none" rtlCol="0">
            <a:spAutoFit/>
          </a:bodyPr>
          <a:lstStyle/>
          <a:p>
            <a:pPr algn="l"/>
            <a:r>
              <a:rPr lang="en-US" altLang="zh-CN" sz="2000" b="1"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婷婷</a:t>
            </a:r>
            <a:r>
              <a:rPr lang="en-US" altLang="zh-CN" sz="2000" b="1"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旗舰店  https://</a:t>
            </a:r>
            <a:r>
              <a:rPr lang="en-US" altLang="zh-CN" sz="2000" b="1"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婷婷</a:t>
            </a:r>
            <a:r>
              <a:rPr lang="en-US" altLang="zh-CN" sz="2000" b="1" dirty="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7" name="等腰三角形 6"/>
          <p:cNvSpPr/>
          <p:nvPr/>
        </p:nvSpPr>
        <p:spPr>
          <a:xfrm>
            <a:off x="3726140" y="1896366"/>
            <a:ext cx="1728192" cy="1489820"/>
          </a:xfrm>
          <a:prstGeom prst="triangl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 name="等腰三角形 7"/>
          <p:cNvSpPr/>
          <p:nvPr/>
        </p:nvSpPr>
        <p:spPr>
          <a:xfrm>
            <a:off x="2891555" y="3386186"/>
            <a:ext cx="1728192" cy="1489820"/>
          </a:xfrm>
          <a:prstGeom prst="triangl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latin typeface="Adobe 黑体 Std R" panose="020B0400000000000000" pitchFamily="34" charset="-122"/>
              <a:ea typeface="Adobe 黑体 Std R" panose="020B0400000000000000" pitchFamily="34" charset="-122"/>
            </a:endParaRPr>
          </a:p>
        </p:txBody>
      </p:sp>
      <p:sp>
        <p:nvSpPr>
          <p:cNvPr id="9" name="等腰三角形 8"/>
          <p:cNvSpPr/>
          <p:nvPr/>
        </p:nvSpPr>
        <p:spPr>
          <a:xfrm>
            <a:off x="4588414" y="3386186"/>
            <a:ext cx="1728192" cy="1489820"/>
          </a:xfrm>
          <a:prstGeom prst="triangl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 name="矩形 9"/>
          <p:cNvSpPr/>
          <p:nvPr/>
        </p:nvSpPr>
        <p:spPr>
          <a:xfrm flipH="1">
            <a:off x="3150076" y="1126953"/>
            <a:ext cx="3107870" cy="732545"/>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85000"/>
                    <a:lumOff val="15000"/>
                  </a:schemeClr>
                </a:solidFill>
              </a:rPr>
              <a:t>这里输入简单的文字概述这里输入简单这里输入简单的文字概述这里输入</a:t>
            </a:r>
            <a:endParaRPr lang="en-US" altLang="zh-CN" sz="1400" dirty="0">
              <a:solidFill>
                <a:schemeClr val="tx1">
                  <a:lumMod val="85000"/>
                  <a:lumOff val="15000"/>
                </a:schemeClr>
              </a:solidFill>
            </a:endParaRPr>
          </a:p>
        </p:txBody>
      </p:sp>
      <p:sp>
        <p:nvSpPr>
          <p:cNvPr id="11" name="矩形 10"/>
          <p:cNvSpPr/>
          <p:nvPr/>
        </p:nvSpPr>
        <p:spPr>
          <a:xfrm>
            <a:off x="3737666" y="848019"/>
            <a:ext cx="1852800"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flipH="1">
            <a:off x="198566" y="3396075"/>
            <a:ext cx="2790076" cy="1415744"/>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85000"/>
                    <a:lumOff val="15000"/>
                  </a:schemeClr>
                </a:solidFill>
              </a:rPr>
              <a:t>这里输入简单的文字概述这里输入简单这里输入简单的文字概述这里输入这里输入简单的文字概述这里输入</a:t>
            </a:r>
            <a:endParaRPr lang="en-US" altLang="zh-CN" sz="1400" dirty="0">
              <a:solidFill>
                <a:schemeClr val="tx1">
                  <a:lumMod val="85000"/>
                  <a:lumOff val="15000"/>
                </a:schemeClr>
              </a:solidFill>
            </a:endParaRPr>
          </a:p>
        </p:txBody>
      </p:sp>
      <p:sp>
        <p:nvSpPr>
          <p:cNvPr id="13" name="矩形 12"/>
          <p:cNvSpPr/>
          <p:nvPr/>
        </p:nvSpPr>
        <p:spPr>
          <a:xfrm>
            <a:off x="689069" y="3117140"/>
            <a:ext cx="2202486"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flipH="1">
            <a:off x="6246420" y="3399437"/>
            <a:ext cx="2790076" cy="1415744"/>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85000"/>
                    <a:lumOff val="15000"/>
                  </a:schemeClr>
                </a:solidFill>
              </a:rPr>
              <a:t>这里输入简单的文字概述这里输入简单这里输入简单的文字概述这里输入这里输入简单的文字概述这里输入</a:t>
            </a:r>
            <a:endParaRPr lang="en-US" altLang="zh-CN" sz="1400" dirty="0">
              <a:solidFill>
                <a:schemeClr val="tx1">
                  <a:lumMod val="85000"/>
                  <a:lumOff val="15000"/>
                </a:schemeClr>
              </a:solidFill>
            </a:endParaRPr>
          </a:p>
        </p:txBody>
      </p:sp>
      <p:sp>
        <p:nvSpPr>
          <p:cNvPr id="15" name="矩形 14"/>
          <p:cNvSpPr/>
          <p:nvPr/>
        </p:nvSpPr>
        <p:spPr>
          <a:xfrm>
            <a:off x="6736923" y="3120502"/>
            <a:ext cx="2202486"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4234957" y="2228530"/>
            <a:ext cx="683200" cy="1107996"/>
          </a:xfrm>
          <a:prstGeom prst="rect">
            <a:avLst/>
          </a:prstGeom>
          <a:noFill/>
        </p:spPr>
        <p:txBody>
          <a:bodyPr wrap="none" rtlCol="0">
            <a:spAutoFit/>
          </a:bodyPr>
          <a:lstStyle/>
          <a:p>
            <a:r>
              <a:rPr lang="en-US" altLang="zh-CN" sz="6600" b="1" dirty="0">
                <a:solidFill>
                  <a:schemeClr val="bg1"/>
                </a:solidFill>
                <a:latin typeface="Adobe 黑体 Std R" panose="020B0400000000000000" pitchFamily="34" charset="-122"/>
                <a:ea typeface="Adobe 黑体 Std R" panose="020B0400000000000000" pitchFamily="34" charset="-122"/>
              </a:rPr>
              <a:t>1</a:t>
            </a:r>
            <a:endParaRPr lang="zh-CN" altLang="en-US" sz="6600" b="1" dirty="0">
              <a:solidFill>
                <a:schemeClr val="bg1"/>
              </a:solidFill>
              <a:latin typeface="Adobe 黑体 Std R" panose="020B0400000000000000" pitchFamily="34" charset="-122"/>
              <a:ea typeface="Adobe 黑体 Std R" panose="020B0400000000000000" pitchFamily="34" charset="-122"/>
            </a:endParaRPr>
          </a:p>
        </p:txBody>
      </p:sp>
      <p:sp>
        <p:nvSpPr>
          <p:cNvPr id="17" name="TextBox 16"/>
          <p:cNvSpPr txBox="1"/>
          <p:nvPr/>
        </p:nvSpPr>
        <p:spPr>
          <a:xfrm>
            <a:off x="3375723" y="3768010"/>
            <a:ext cx="683200" cy="1107996"/>
          </a:xfrm>
          <a:prstGeom prst="rect">
            <a:avLst/>
          </a:prstGeom>
          <a:noFill/>
        </p:spPr>
        <p:txBody>
          <a:bodyPr wrap="none" rtlCol="0">
            <a:spAutoFit/>
          </a:bodyPr>
          <a:lstStyle/>
          <a:p>
            <a:r>
              <a:rPr lang="en-US" altLang="zh-CN" sz="6600" b="1" dirty="0">
                <a:solidFill>
                  <a:schemeClr val="bg1"/>
                </a:solidFill>
                <a:latin typeface="Adobe 黑体 Std R" panose="020B0400000000000000" pitchFamily="34" charset="-122"/>
                <a:ea typeface="Adobe 黑体 Std R" panose="020B0400000000000000" pitchFamily="34" charset="-122"/>
              </a:rPr>
              <a:t>2</a:t>
            </a:r>
            <a:endParaRPr lang="zh-CN" altLang="en-US" sz="6600" b="1" dirty="0">
              <a:solidFill>
                <a:schemeClr val="bg1"/>
              </a:solidFill>
              <a:latin typeface="Adobe 黑体 Std R" panose="020B0400000000000000" pitchFamily="34" charset="-122"/>
              <a:ea typeface="Adobe 黑体 Std R" panose="020B0400000000000000" pitchFamily="34" charset="-122"/>
            </a:endParaRPr>
          </a:p>
        </p:txBody>
      </p:sp>
      <p:sp>
        <p:nvSpPr>
          <p:cNvPr id="18" name="TextBox 17"/>
          <p:cNvSpPr txBox="1"/>
          <p:nvPr/>
        </p:nvSpPr>
        <p:spPr>
          <a:xfrm>
            <a:off x="5087885" y="3768010"/>
            <a:ext cx="683200" cy="1107996"/>
          </a:xfrm>
          <a:prstGeom prst="rect">
            <a:avLst/>
          </a:prstGeom>
          <a:noFill/>
        </p:spPr>
        <p:txBody>
          <a:bodyPr wrap="none" rtlCol="0">
            <a:spAutoFit/>
          </a:bodyPr>
          <a:lstStyle/>
          <a:p>
            <a:r>
              <a:rPr lang="en-US" altLang="zh-CN" sz="6600" b="1" dirty="0">
                <a:solidFill>
                  <a:schemeClr val="bg1"/>
                </a:solidFill>
                <a:latin typeface="Adobe 黑体 Std R" panose="020B0400000000000000" pitchFamily="34" charset="-122"/>
                <a:ea typeface="Adobe 黑体 Std R" panose="020B0400000000000000" pitchFamily="34" charset="-122"/>
              </a:rPr>
              <a:t>3</a:t>
            </a:r>
            <a:endParaRPr lang="zh-CN" altLang="en-US" sz="6600" b="1" dirty="0">
              <a:solidFill>
                <a:schemeClr val="bg1"/>
              </a:solidFill>
              <a:latin typeface="Adobe 黑体 Std R" panose="020B0400000000000000" pitchFamily="34" charset="-122"/>
              <a:ea typeface="Adobe 黑体 Std R"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5"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20" dur="1000" fill="hold"/>
                                        <p:tgtEl>
                                          <p:spTgt spid="1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6"/>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7"/>
                                        </p:tgtEl>
                                      </p:cBhvr>
                                    </p:animEffect>
                                  </p:childTnLst>
                                </p:cTn>
                              </p:par>
                            </p:childTnLst>
                          </p:cTn>
                        </p:par>
                        <p:par>
                          <p:cTn id="35" fill="hold">
                            <p:stCondLst>
                              <p:cond delay="2000"/>
                            </p:stCondLst>
                            <p:childTnLst>
                              <p:par>
                                <p:cTn id="36" presetID="25"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41" dur="1000" fill="hold"/>
                                        <p:tgtEl>
                                          <p:spTgt spid="17"/>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17"/>
                                        </p:tgtEl>
                                      </p:cBhvr>
                                    </p:animEffect>
                                  </p:childTnLst>
                                </p:cTn>
                              </p:par>
                              <p:par>
                                <p:cTn id="46" presetID="25"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51" dur="1000" fill="hold"/>
                                        <p:tgtEl>
                                          <p:spTgt spid="8"/>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8"/>
                                        </p:tgtEl>
                                      </p:cBhvr>
                                    </p:animEffect>
                                  </p:childTnLst>
                                </p:cTn>
                              </p:par>
                            </p:childTnLst>
                          </p:cTn>
                        </p:par>
                        <p:par>
                          <p:cTn id="56" fill="hold">
                            <p:stCondLst>
                              <p:cond delay="3000"/>
                            </p:stCondLst>
                            <p:childTnLst>
                              <p:par>
                                <p:cTn id="57" presetID="25"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62" dur="1000" fill="hold"/>
                                        <p:tgtEl>
                                          <p:spTgt spid="9"/>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9"/>
                                        </p:tgtEl>
                                      </p:cBhvr>
                                    </p:animEffect>
                                  </p:childTnLst>
                                </p:cTn>
                              </p:par>
                              <p:par>
                                <p:cTn id="67" presetID="25" presetClass="entr" presetSubtype="0"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70"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71"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72" dur="1000" fill="hold"/>
                                        <p:tgtEl>
                                          <p:spTgt spid="18"/>
                                        </p:tgtEl>
                                        <p:attrNameLst>
                                          <p:attrName>ppt_h</p:attrName>
                                        </p:attrNameLst>
                                      </p:cBhvr>
                                      <p:tavLst>
                                        <p:tav tm="0">
                                          <p:val>
                                            <p:strVal val="#ppt_h"/>
                                          </p:val>
                                        </p:tav>
                                        <p:tav tm="100000">
                                          <p:val>
                                            <p:strVal val="#ppt_h"/>
                                          </p:val>
                                        </p:tav>
                                      </p:tavLst>
                                    </p:anim>
                                    <p:anim calcmode="lin" valueType="num">
                                      <p:cBhvr>
                                        <p:cTn id="73"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74"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75"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6" dur="1000" decel="50000">
                                          <p:stCondLst>
                                            <p:cond delay="0"/>
                                          </p:stCondLst>
                                        </p:cTn>
                                        <p:tgtEl>
                                          <p:spTgt spid="18"/>
                                        </p:tgtEl>
                                      </p:cBhvr>
                                    </p:animEffect>
                                  </p:childTnLst>
                                </p:cTn>
                              </p:par>
                            </p:childTnLst>
                          </p:cTn>
                        </p:par>
                        <p:par>
                          <p:cTn id="77" fill="hold">
                            <p:stCondLst>
                              <p:cond delay="4000"/>
                            </p:stCondLst>
                            <p:childTnLst>
                              <p:par>
                                <p:cTn id="78" presetID="10" presetClass="entr" presetSubtype="0" fill="hold" grpId="0" nodeType="after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fade">
                                      <p:cBhvr>
                                        <p:cTn id="80" dur="350"/>
                                        <p:tgtEl>
                                          <p:spTgt spid="11"/>
                                        </p:tgtEl>
                                      </p:cBhvr>
                                    </p:animEffect>
                                  </p:childTnLst>
                                </p:cTn>
                              </p:par>
                              <p:par>
                                <p:cTn id="81" presetID="26" presetClass="emph" presetSubtype="0" fill="hold" grpId="1" nodeType="withEffect">
                                  <p:stCondLst>
                                    <p:cond delay="0"/>
                                  </p:stCondLst>
                                  <p:childTnLst>
                                    <p:animEffect transition="out" filter="fade">
                                      <p:cBhvr>
                                        <p:cTn id="82" dur="400" tmFilter="0, 0; .2, .5; .8, .5; 1, 0"/>
                                        <p:tgtEl>
                                          <p:spTgt spid="11"/>
                                        </p:tgtEl>
                                      </p:cBhvr>
                                    </p:animEffect>
                                    <p:animScale>
                                      <p:cBhvr>
                                        <p:cTn id="83" dur="200" autoRev="1" fill="hold"/>
                                        <p:tgtEl>
                                          <p:spTgt spid="11"/>
                                        </p:tgtEl>
                                      </p:cBhvr>
                                      <p:by x="105000" y="105000"/>
                                    </p:animScale>
                                  </p:childTnLst>
                                </p:cTn>
                              </p:par>
                            </p:childTnLst>
                          </p:cTn>
                        </p:par>
                        <p:par>
                          <p:cTn id="84" fill="hold">
                            <p:stCondLst>
                              <p:cond delay="4500"/>
                            </p:stCondLst>
                            <p:childTnLst>
                              <p:par>
                                <p:cTn id="85" presetID="10" presetClass="entr" presetSubtype="0" fill="hold" grpId="0" nodeType="afterEffect">
                                  <p:stCondLst>
                                    <p:cond delay="0"/>
                                  </p:stCondLst>
                                  <p:childTnLst>
                                    <p:set>
                                      <p:cBhvr>
                                        <p:cTn id="86" dur="1" fill="hold">
                                          <p:stCondLst>
                                            <p:cond delay="0"/>
                                          </p:stCondLst>
                                        </p:cTn>
                                        <p:tgtEl>
                                          <p:spTgt spid="10"/>
                                        </p:tgtEl>
                                        <p:attrNameLst>
                                          <p:attrName>style.visibility</p:attrName>
                                        </p:attrNameLst>
                                      </p:cBhvr>
                                      <p:to>
                                        <p:strVal val="visible"/>
                                      </p:to>
                                    </p:set>
                                    <p:animEffect transition="in" filter="fade">
                                      <p:cBhvr>
                                        <p:cTn id="87" dur="500"/>
                                        <p:tgtEl>
                                          <p:spTgt spid="10"/>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fade">
                                      <p:cBhvr>
                                        <p:cTn id="91" dur="350"/>
                                        <p:tgtEl>
                                          <p:spTgt spid="13"/>
                                        </p:tgtEl>
                                      </p:cBhvr>
                                    </p:animEffect>
                                  </p:childTnLst>
                                </p:cTn>
                              </p:par>
                              <p:par>
                                <p:cTn id="92" presetID="26" presetClass="emph" presetSubtype="0" fill="hold" grpId="1" nodeType="withEffect">
                                  <p:stCondLst>
                                    <p:cond delay="0"/>
                                  </p:stCondLst>
                                  <p:childTnLst>
                                    <p:animEffect transition="out" filter="fade">
                                      <p:cBhvr>
                                        <p:cTn id="93" dur="400" tmFilter="0, 0; .2, .5; .8, .5; 1, 0"/>
                                        <p:tgtEl>
                                          <p:spTgt spid="13"/>
                                        </p:tgtEl>
                                      </p:cBhvr>
                                    </p:animEffect>
                                    <p:animScale>
                                      <p:cBhvr>
                                        <p:cTn id="94" dur="200" autoRev="1" fill="hold"/>
                                        <p:tgtEl>
                                          <p:spTgt spid="13"/>
                                        </p:tgtEl>
                                      </p:cBhvr>
                                      <p:by x="105000" y="105000"/>
                                    </p:animScale>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12"/>
                                        </p:tgtEl>
                                        <p:attrNameLst>
                                          <p:attrName>style.visibility</p:attrName>
                                        </p:attrNameLst>
                                      </p:cBhvr>
                                      <p:to>
                                        <p:strVal val="visible"/>
                                      </p:to>
                                    </p:set>
                                    <p:animEffect transition="in" filter="fade">
                                      <p:cBhvr>
                                        <p:cTn id="98" dur="500"/>
                                        <p:tgtEl>
                                          <p:spTgt spid="12"/>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15"/>
                                        </p:tgtEl>
                                        <p:attrNameLst>
                                          <p:attrName>style.visibility</p:attrName>
                                        </p:attrNameLst>
                                      </p:cBhvr>
                                      <p:to>
                                        <p:strVal val="visible"/>
                                      </p:to>
                                    </p:set>
                                    <p:animEffect transition="in" filter="fade">
                                      <p:cBhvr>
                                        <p:cTn id="102" dur="350"/>
                                        <p:tgtEl>
                                          <p:spTgt spid="15"/>
                                        </p:tgtEl>
                                      </p:cBhvr>
                                    </p:animEffect>
                                  </p:childTnLst>
                                </p:cTn>
                              </p:par>
                              <p:par>
                                <p:cTn id="103" presetID="26" presetClass="emph" presetSubtype="0" fill="hold" grpId="1" nodeType="withEffect">
                                  <p:stCondLst>
                                    <p:cond delay="0"/>
                                  </p:stCondLst>
                                  <p:childTnLst>
                                    <p:animEffect transition="out" filter="fade">
                                      <p:cBhvr>
                                        <p:cTn id="104" dur="400" tmFilter="0, 0; .2, .5; .8, .5; 1, 0"/>
                                        <p:tgtEl>
                                          <p:spTgt spid="15"/>
                                        </p:tgtEl>
                                      </p:cBhvr>
                                    </p:animEffect>
                                    <p:animScale>
                                      <p:cBhvr>
                                        <p:cTn id="105" dur="200" autoRev="1" fill="hold"/>
                                        <p:tgtEl>
                                          <p:spTgt spid="15"/>
                                        </p:tgtEl>
                                      </p:cBhvr>
                                      <p:by x="105000" y="105000"/>
                                    </p:animScale>
                                  </p:childTnLst>
                                </p:cTn>
                              </p:par>
                            </p:childTnLst>
                          </p:cTn>
                        </p:par>
                        <p:par>
                          <p:cTn id="106" fill="hold">
                            <p:stCondLst>
                              <p:cond delay="6500"/>
                            </p:stCondLst>
                            <p:childTnLst>
                              <p:par>
                                <p:cTn id="107" presetID="10" presetClass="entr" presetSubtype="0" fill="hold" grpId="0" nodeType="afterEffect">
                                  <p:stCondLst>
                                    <p:cond delay="0"/>
                                  </p:stCondLst>
                                  <p:childTnLst>
                                    <p:set>
                                      <p:cBhvr>
                                        <p:cTn id="108" dur="1" fill="hold">
                                          <p:stCondLst>
                                            <p:cond delay="0"/>
                                          </p:stCondLst>
                                        </p:cTn>
                                        <p:tgtEl>
                                          <p:spTgt spid="14"/>
                                        </p:tgtEl>
                                        <p:attrNameLst>
                                          <p:attrName>style.visibility</p:attrName>
                                        </p:attrNameLst>
                                      </p:cBhvr>
                                      <p:to>
                                        <p:strVal val="visible"/>
                                      </p:to>
                                    </p:set>
                                    <p:animEffect transition="in" filter="fade">
                                      <p:cBhvr>
                                        <p:cTn id="10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p:bldP spid="11" grpId="0"/>
      <p:bldP spid="11" grpId="1"/>
      <p:bldP spid="12" grpId="0"/>
      <p:bldP spid="13" grpId="0"/>
      <p:bldP spid="13" grpId="1"/>
      <p:bldP spid="14" grpId="0"/>
      <p:bldP spid="15" grpId="0"/>
      <p:bldP spid="15" grpId="1"/>
      <p:bldP spid="16" grpId="0"/>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19" name="五边形 18"/>
          <p:cNvSpPr/>
          <p:nvPr/>
        </p:nvSpPr>
        <p:spPr>
          <a:xfrm>
            <a:off x="4429142" y="1181242"/>
            <a:ext cx="2880320" cy="936104"/>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五边形 19"/>
          <p:cNvSpPr/>
          <p:nvPr/>
        </p:nvSpPr>
        <p:spPr>
          <a:xfrm flipH="1">
            <a:off x="1548822" y="2110832"/>
            <a:ext cx="2880320" cy="936104"/>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a:xfrm>
            <a:off x="1980870" y="2437316"/>
            <a:ext cx="2448272" cy="400110"/>
          </a:xfrm>
          <a:prstGeom prst="rect">
            <a:avLst/>
          </a:prstGeom>
          <a:noFill/>
        </p:spPr>
        <p:txBody>
          <a:bodyPr wrap="square" rtlCol="0">
            <a:spAutoFit/>
          </a:bodyPr>
          <a:lstStyle/>
          <a:p>
            <a:pPr algn="r"/>
            <a:r>
              <a:rPr lang="en-US" altLang="zh-CN" sz="2000" dirty="0">
                <a:solidFill>
                  <a:schemeClr val="bg1"/>
                </a:solidFill>
                <a:latin typeface="方正正大黑简体" panose="02000000000000000000" pitchFamily="2" charset="-122"/>
                <a:ea typeface="方正正大黑简体" panose="02000000000000000000" pitchFamily="2" charset="-122"/>
              </a:rPr>
              <a:t>2014</a:t>
            </a:r>
            <a:r>
              <a:rPr lang="zh-CN" altLang="en-US" sz="2000" dirty="0">
                <a:solidFill>
                  <a:schemeClr val="bg1"/>
                </a:solidFill>
                <a:latin typeface="方正正大黑简体" panose="02000000000000000000" pitchFamily="2" charset="-122"/>
                <a:ea typeface="方正正大黑简体" panose="02000000000000000000" pitchFamily="2" charset="-122"/>
              </a:rPr>
              <a:t>年工作情况</a:t>
            </a:r>
          </a:p>
        </p:txBody>
      </p:sp>
      <p:sp>
        <p:nvSpPr>
          <p:cNvPr id="22" name="TextBox 21"/>
          <p:cNvSpPr txBox="1"/>
          <p:nvPr/>
        </p:nvSpPr>
        <p:spPr>
          <a:xfrm>
            <a:off x="4429142" y="1449239"/>
            <a:ext cx="2448272" cy="400110"/>
          </a:xfrm>
          <a:prstGeom prst="rect">
            <a:avLst/>
          </a:prstGeom>
          <a:noFill/>
        </p:spPr>
        <p:txBody>
          <a:bodyPr wrap="square" rtlCol="0">
            <a:spAutoFit/>
          </a:bodyPr>
          <a:lstStyle/>
          <a:p>
            <a:r>
              <a:rPr lang="en-US" altLang="zh-CN" sz="2000" dirty="0">
                <a:solidFill>
                  <a:schemeClr val="bg1"/>
                </a:solidFill>
                <a:latin typeface="方正正大黑简体" panose="02000000000000000000" pitchFamily="2" charset="-122"/>
                <a:ea typeface="方正正大黑简体" panose="02000000000000000000" pitchFamily="2" charset="-122"/>
              </a:rPr>
              <a:t>2015</a:t>
            </a:r>
            <a:r>
              <a:rPr lang="zh-CN" altLang="en-US" sz="2000" dirty="0">
                <a:solidFill>
                  <a:schemeClr val="bg1"/>
                </a:solidFill>
                <a:latin typeface="方正正大黑简体" panose="02000000000000000000" pitchFamily="2" charset="-122"/>
                <a:ea typeface="方正正大黑简体" panose="02000000000000000000" pitchFamily="2" charset="-122"/>
              </a:rPr>
              <a:t>年工作情况</a:t>
            </a:r>
          </a:p>
        </p:txBody>
      </p:sp>
      <p:sp>
        <p:nvSpPr>
          <p:cNvPr id="23" name="TextBox 22"/>
          <p:cNvSpPr txBox="1"/>
          <p:nvPr/>
        </p:nvSpPr>
        <p:spPr>
          <a:xfrm>
            <a:off x="899592" y="987574"/>
            <a:ext cx="3240359" cy="923330"/>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述这里输入简单的文字概述这里入简单的文字</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概述这里输入述简单的文字概述</a:t>
            </a:r>
          </a:p>
        </p:txBody>
      </p:sp>
      <p:sp>
        <p:nvSpPr>
          <p:cNvPr id="24" name="TextBox 23"/>
          <p:cNvSpPr txBox="1"/>
          <p:nvPr/>
        </p:nvSpPr>
        <p:spPr>
          <a:xfrm>
            <a:off x="4645166" y="2375761"/>
            <a:ext cx="3240359" cy="923330"/>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述这里输入简单的文字概述这里入简单的文字</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概述这里输入述简单的文字概述</a:t>
            </a:r>
          </a:p>
        </p:txBody>
      </p:sp>
      <p:sp>
        <p:nvSpPr>
          <p:cNvPr id="25" name="矩形 24"/>
          <p:cNvSpPr/>
          <p:nvPr/>
        </p:nvSpPr>
        <p:spPr>
          <a:xfrm>
            <a:off x="2560838" y="3564117"/>
            <a:ext cx="1692188" cy="226957"/>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矩形 25"/>
          <p:cNvSpPr/>
          <p:nvPr/>
        </p:nvSpPr>
        <p:spPr>
          <a:xfrm>
            <a:off x="1588730" y="3924157"/>
            <a:ext cx="2652199" cy="226957"/>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矩形 26"/>
          <p:cNvSpPr/>
          <p:nvPr/>
        </p:nvSpPr>
        <p:spPr>
          <a:xfrm>
            <a:off x="2092786" y="4345272"/>
            <a:ext cx="2160240" cy="226957"/>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28" name="TextBox 27"/>
          <p:cNvSpPr txBox="1"/>
          <p:nvPr/>
        </p:nvSpPr>
        <p:spPr>
          <a:xfrm>
            <a:off x="2769718" y="3564117"/>
            <a:ext cx="1197764" cy="261610"/>
          </a:xfrm>
          <a:prstGeom prst="rect">
            <a:avLst/>
          </a:prstGeom>
          <a:noFill/>
        </p:spPr>
        <p:txBody>
          <a:bodyPr wrap="none" rtlCol="0">
            <a:spAutoFit/>
          </a:bodyPr>
          <a:lstStyle/>
          <a:p>
            <a:r>
              <a:rPr lang="zh-CN" altLang="en-US" sz="1100" dirty="0">
                <a:solidFill>
                  <a:schemeClr val="bg1"/>
                </a:solidFill>
              </a:rPr>
              <a:t>计划完成：</a:t>
            </a:r>
            <a:r>
              <a:rPr lang="en-US" altLang="zh-CN" sz="1100" dirty="0">
                <a:solidFill>
                  <a:schemeClr val="bg1"/>
                </a:solidFill>
              </a:rPr>
              <a:t>56</a:t>
            </a:r>
            <a:r>
              <a:rPr lang="zh-CN" altLang="en-US" sz="1100" dirty="0">
                <a:solidFill>
                  <a:schemeClr val="bg1"/>
                </a:solidFill>
              </a:rPr>
              <a:t>％</a:t>
            </a:r>
          </a:p>
        </p:txBody>
      </p:sp>
      <p:sp>
        <p:nvSpPr>
          <p:cNvPr id="29" name="TextBox 28"/>
          <p:cNvSpPr txBox="1"/>
          <p:nvPr/>
        </p:nvSpPr>
        <p:spPr>
          <a:xfrm>
            <a:off x="2380818" y="3924157"/>
            <a:ext cx="1563248" cy="261610"/>
          </a:xfrm>
          <a:prstGeom prst="rect">
            <a:avLst/>
          </a:prstGeom>
          <a:noFill/>
        </p:spPr>
        <p:txBody>
          <a:bodyPr wrap="none" rtlCol="0">
            <a:spAutoFit/>
          </a:bodyPr>
          <a:lstStyle/>
          <a:p>
            <a:r>
              <a:rPr lang="zh-CN" altLang="en-US" sz="1100" dirty="0">
                <a:solidFill>
                  <a:schemeClr val="bg1"/>
                </a:solidFill>
              </a:rPr>
              <a:t>实际完成数目：</a:t>
            </a:r>
            <a:r>
              <a:rPr lang="en-US" altLang="zh-CN" sz="1100" dirty="0">
                <a:solidFill>
                  <a:schemeClr val="bg1"/>
                </a:solidFill>
              </a:rPr>
              <a:t>820</a:t>
            </a:r>
            <a:r>
              <a:rPr lang="zh-CN" altLang="en-US" sz="1100" dirty="0">
                <a:solidFill>
                  <a:schemeClr val="bg1"/>
                </a:solidFill>
              </a:rPr>
              <a:t>万</a:t>
            </a:r>
          </a:p>
        </p:txBody>
      </p:sp>
      <p:sp>
        <p:nvSpPr>
          <p:cNvPr id="30" name="TextBox 29"/>
          <p:cNvSpPr txBox="1"/>
          <p:nvPr/>
        </p:nvSpPr>
        <p:spPr>
          <a:xfrm>
            <a:off x="2812866" y="4350508"/>
            <a:ext cx="1140056" cy="261610"/>
          </a:xfrm>
          <a:prstGeom prst="rect">
            <a:avLst/>
          </a:prstGeom>
          <a:noFill/>
        </p:spPr>
        <p:txBody>
          <a:bodyPr wrap="none" rtlCol="0">
            <a:spAutoFit/>
          </a:bodyPr>
          <a:lstStyle/>
          <a:p>
            <a:r>
              <a:rPr lang="zh-CN" altLang="en-US" sz="1100" dirty="0">
                <a:solidFill>
                  <a:schemeClr val="bg1"/>
                </a:solidFill>
              </a:rPr>
              <a:t>回款数：</a:t>
            </a:r>
            <a:r>
              <a:rPr lang="en-US" altLang="zh-CN" sz="1100" dirty="0">
                <a:solidFill>
                  <a:schemeClr val="bg1"/>
                </a:solidFill>
              </a:rPr>
              <a:t>640</a:t>
            </a:r>
            <a:r>
              <a:rPr lang="zh-CN" altLang="en-US" sz="1100" dirty="0">
                <a:solidFill>
                  <a:schemeClr val="bg1"/>
                </a:solidFill>
              </a:rPr>
              <a:t>万</a:t>
            </a:r>
          </a:p>
        </p:txBody>
      </p:sp>
      <p:sp>
        <p:nvSpPr>
          <p:cNvPr id="31" name="矩形 30"/>
          <p:cNvSpPr/>
          <p:nvPr/>
        </p:nvSpPr>
        <p:spPr>
          <a:xfrm>
            <a:off x="4572000" y="3539973"/>
            <a:ext cx="1692188" cy="226957"/>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矩形 31"/>
          <p:cNvSpPr/>
          <p:nvPr/>
        </p:nvSpPr>
        <p:spPr>
          <a:xfrm>
            <a:off x="4584097" y="3900013"/>
            <a:ext cx="2652199" cy="226957"/>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矩形 32"/>
          <p:cNvSpPr/>
          <p:nvPr/>
        </p:nvSpPr>
        <p:spPr>
          <a:xfrm>
            <a:off x="4572000" y="4321128"/>
            <a:ext cx="2160240" cy="226957"/>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TextBox 33"/>
          <p:cNvSpPr txBox="1"/>
          <p:nvPr/>
        </p:nvSpPr>
        <p:spPr>
          <a:xfrm>
            <a:off x="4780880" y="3539973"/>
            <a:ext cx="1197764" cy="261610"/>
          </a:xfrm>
          <a:prstGeom prst="rect">
            <a:avLst/>
          </a:prstGeom>
          <a:noFill/>
        </p:spPr>
        <p:txBody>
          <a:bodyPr wrap="none" rtlCol="0">
            <a:spAutoFit/>
          </a:bodyPr>
          <a:lstStyle/>
          <a:p>
            <a:r>
              <a:rPr lang="zh-CN" altLang="en-US" sz="1100" dirty="0">
                <a:solidFill>
                  <a:schemeClr val="bg1"/>
                </a:solidFill>
              </a:rPr>
              <a:t>计划完成：</a:t>
            </a:r>
            <a:r>
              <a:rPr lang="en-US" altLang="zh-CN" sz="1100" dirty="0">
                <a:solidFill>
                  <a:schemeClr val="bg1"/>
                </a:solidFill>
              </a:rPr>
              <a:t>56</a:t>
            </a:r>
            <a:r>
              <a:rPr lang="zh-CN" altLang="en-US" sz="1100" dirty="0">
                <a:solidFill>
                  <a:schemeClr val="bg1"/>
                </a:solidFill>
              </a:rPr>
              <a:t>％</a:t>
            </a:r>
          </a:p>
        </p:txBody>
      </p:sp>
      <p:sp>
        <p:nvSpPr>
          <p:cNvPr id="35" name="TextBox 34"/>
          <p:cNvSpPr txBox="1"/>
          <p:nvPr/>
        </p:nvSpPr>
        <p:spPr>
          <a:xfrm>
            <a:off x="4788024" y="3900013"/>
            <a:ext cx="1563248" cy="261610"/>
          </a:xfrm>
          <a:prstGeom prst="rect">
            <a:avLst/>
          </a:prstGeom>
          <a:noFill/>
        </p:spPr>
        <p:txBody>
          <a:bodyPr wrap="none" rtlCol="0">
            <a:spAutoFit/>
          </a:bodyPr>
          <a:lstStyle/>
          <a:p>
            <a:r>
              <a:rPr lang="zh-CN" altLang="en-US" sz="1100" dirty="0">
                <a:solidFill>
                  <a:schemeClr val="bg1"/>
                </a:solidFill>
              </a:rPr>
              <a:t>实际完成数目：</a:t>
            </a:r>
            <a:r>
              <a:rPr lang="en-US" altLang="zh-CN" sz="1100" dirty="0">
                <a:solidFill>
                  <a:schemeClr val="bg1"/>
                </a:solidFill>
              </a:rPr>
              <a:t>820</a:t>
            </a:r>
            <a:r>
              <a:rPr lang="zh-CN" altLang="en-US" sz="1100" dirty="0">
                <a:solidFill>
                  <a:schemeClr val="bg1"/>
                </a:solidFill>
              </a:rPr>
              <a:t>万</a:t>
            </a:r>
          </a:p>
        </p:txBody>
      </p:sp>
      <p:sp>
        <p:nvSpPr>
          <p:cNvPr id="36" name="TextBox 35"/>
          <p:cNvSpPr txBox="1"/>
          <p:nvPr/>
        </p:nvSpPr>
        <p:spPr>
          <a:xfrm>
            <a:off x="4800096" y="4326364"/>
            <a:ext cx="1140056" cy="261610"/>
          </a:xfrm>
          <a:prstGeom prst="rect">
            <a:avLst/>
          </a:prstGeom>
          <a:noFill/>
        </p:spPr>
        <p:txBody>
          <a:bodyPr wrap="none" rtlCol="0">
            <a:spAutoFit/>
          </a:bodyPr>
          <a:lstStyle/>
          <a:p>
            <a:r>
              <a:rPr lang="zh-CN" altLang="en-US" sz="1100" dirty="0">
                <a:solidFill>
                  <a:schemeClr val="bg1"/>
                </a:solidFill>
              </a:rPr>
              <a:t>回款数：</a:t>
            </a:r>
            <a:r>
              <a:rPr lang="en-US" altLang="zh-CN" sz="1100" dirty="0">
                <a:solidFill>
                  <a:schemeClr val="bg1"/>
                </a:solidFill>
              </a:rPr>
              <a:t>640</a:t>
            </a:r>
            <a:r>
              <a:rPr lang="zh-CN" altLang="en-US" sz="1100" dirty="0">
                <a:solidFill>
                  <a:schemeClr val="bg1"/>
                </a:solidFill>
              </a:rPr>
              <a:t>万</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right)">
                                      <p:cBhvr>
                                        <p:cTn id="17" dur="500"/>
                                        <p:tgtEl>
                                          <p:spTgt spid="2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15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1"/>
                                        </p:tgtEl>
                                        <p:attrNameLst>
                                          <p:attrName>ppt_y</p:attrName>
                                        </p:attrNameLst>
                                      </p:cBhvr>
                                      <p:tavLst>
                                        <p:tav tm="0">
                                          <p:val>
                                            <p:strVal val="#ppt_y"/>
                                          </p:val>
                                        </p:tav>
                                        <p:tav tm="100000">
                                          <p:val>
                                            <p:strVal val="#ppt_y"/>
                                          </p:val>
                                        </p:tav>
                                      </p:tavLst>
                                    </p:anim>
                                    <p:anim calcmode="lin" valueType="num">
                                      <p:cBhvr>
                                        <p:cTn id="26"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1"/>
                                        </p:tgtEl>
                                      </p:cBhvr>
                                    </p:animEffect>
                                  </p:childTnLst>
                                </p:cTn>
                              </p:par>
                            </p:childTnLst>
                          </p:cTn>
                        </p:par>
                        <p:par>
                          <p:cTn id="29" fill="hold">
                            <p:stCondLst>
                              <p:cond delay="24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2"/>
                                        </p:tgtEl>
                                        <p:attrNameLst>
                                          <p:attrName>ppt_y</p:attrName>
                                        </p:attrNameLst>
                                      </p:cBhvr>
                                      <p:tavLst>
                                        <p:tav tm="0">
                                          <p:val>
                                            <p:strVal val="#ppt_y"/>
                                          </p:val>
                                        </p:tav>
                                        <p:tav tm="100000">
                                          <p:val>
                                            <p:strVal val="#ppt_y"/>
                                          </p:val>
                                        </p:tav>
                                      </p:tavLst>
                                    </p:anim>
                                    <p:anim calcmode="lin" valueType="num">
                                      <p:cBhvr>
                                        <p:cTn id="3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2"/>
                                        </p:tgtEl>
                                      </p:cBhvr>
                                    </p:animEffect>
                                  </p:childTnLst>
                                </p:cTn>
                              </p:par>
                            </p:childTnLst>
                          </p:cTn>
                        </p:par>
                        <p:par>
                          <p:cTn id="37" fill="hold">
                            <p:stCondLst>
                              <p:cond delay="3299"/>
                            </p:stCondLst>
                            <p:childTnLst>
                              <p:par>
                                <p:cTn id="38" presetID="2" presetClass="entr" presetSubtype="4"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ppt_x"/>
                                          </p:val>
                                        </p:tav>
                                        <p:tav tm="100000">
                                          <p:val>
                                            <p:strVal val="#ppt_x"/>
                                          </p:val>
                                        </p:tav>
                                      </p:tavLst>
                                    </p:anim>
                                    <p:anim calcmode="lin" valueType="num">
                                      <p:cBhvr additive="base">
                                        <p:cTn id="41" dur="500" fill="hold"/>
                                        <p:tgtEl>
                                          <p:spTgt spid="23"/>
                                        </p:tgtEl>
                                        <p:attrNameLst>
                                          <p:attrName>ppt_y</p:attrName>
                                        </p:attrNameLst>
                                      </p:cBhvr>
                                      <p:tavLst>
                                        <p:tav tm="0">
                                          <p:val>
                                            <p:strVal val="1+#ppt_h/2"/>
                                          </p:val>
                                        </p:tav>
                                        <p:tav tm="100000">
                                          <p:val>
                                            <p:strVal val="#ppt_y"/>
                                          </p:val>
                                        </p:tav>
                                      </p:tavLst>
                                    </p:anim>
                                  </p:childTnLst>
                                </p:cTn>
                              </p:par>
                            </p:childTnLst>
                          </p:cTn>
                        </p:par>
                        <p:par>
                          <p:cTn id="42" fill="hold">
                            <p:stCondLst>
                              <p:cond delay="3799"/>
                            </p:stCondLst>
                            <p:childTnLst>
                              <p:par>
                                <p:cTn id="43" presetID="2" presetClass="entr" presetSubtype="4"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ppt_x"/>
                                          </p:val>
                                        </p:tav>
                                        <p:tav tm="100000">
                                          <p:val>
                                            <p:strVal val="#ppt_x"/>
                                          </p:val>
                                        </p:tav>
                                      </p:tavLst>
                                    </p:anim>
                                    <p:anim calcmode="lin" valueType="num">
                                      <p:cBhvr additive="base">
                                        <p:cTn id="46" dur="500" fill="hold"/>
                                        <p:tgtEl>
                                          <p:spTgt spid="24"/>
                                        </p:tgtEl>
                                        <p:attrNameLst>
                                          <p:attrName>ppt_y</p:attrName>
                                        </p:attrNameLst>
                                      </p:cBhvr>
                                      <p:tavLst>
                                        <p:tav tm="0">
                                          <p:val>
                                            <p:strVal val="1+#ppt_h/2"/>
                                          </p:val>
                                        </p:tav>
                                        <p:tav tm="100000">
                                          <p:val>
                                            <p:strVal val="#ppt_y"/>
                                          </p:val>
                                        </p:tav>
                                      </p:tavLst>
                                    </p:anim>
                                  </p:childTnLst>
                                </p:cTn>
                              </p:par>
                            </p:childTnLst>
                          </p:cTn>
                        </p:par>
                        <p:par>
                          <p:cTn id="47" fill="hold">
                            <p:stCondLst>
                              <p:cond delay="4299"/>
                            </p:stCondLst>
                            <p:childTnLst>
                              <p:par>
                                <p:cTn id="48" presetID="22" presetClass="entr" presetSubtype="2"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right)">
                                      <p:cBhvr>
                                        <p:cTn id="50" dur="400"/>
                                        <p:tgtEl>
                                          <p:spTgt spid="25"/>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right)">
                                      <p:cBhvr>
                                        <p:cTn id="53" dur="500"/>
                                        <p:tgtEl>
                                          <p:spTgt spid="28"/>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right)">
                                      <p:cBhvr>
                                        <p:cTn id="56" dur="500"/>
                                        <p:tgtEl>
                                          <p:spTgt spid="26"/>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right)">
                                      <p:cBhvr>
                                        <p:cTn id="59" dur="500"/>
                                        <p:tgtEl>
                                          <p:spTgt spid="2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right)">
                                      <p:cBhvr>
                                        <p:cTn id="62" dur="500"/>
                                        <p:tgtEl>
                                          <p:spTgt spid="30"/>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right)">
                                      <p:cBhvr>
                                        <p:cTn id="65" dur="500"/>
                                        <p:tgtEl>
                                          <p:spTgt spid="2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wipe(left)">
                                      <p:cBhvr>
                                        <p:cTn id="68" dur="500"/>
                                        <p:tgtEl>
                                          <p:spTgt spid="34"/>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left)">
                                      <p:cBhvr>
                                        <p:cTn id="71" dur="500"/>
                                        <p:tgtEl>
                                          <p:spTgt spid="31"/>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left)">
                                      <p:cBhvr>
                                        <p:cTn id="74" dur="500"/>
                                        <p:tgtEl>
                                          <p:spTgt spid="3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wipe(left)">
                                      <p:cBhvr>
                                        <p:cTn id="77" dur="500"/>
                                        <p:tgtEl>
                                          <p:spTgt spid="3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wipe(left)">
                                      <p:cBhvr>
                                        <p:cTn id="80" dur="500"/>
                                        <p:tgtEl>
                                          <p:spTgt spid="33"/>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left)">
                                      <p:cBhvr>
                                        <p:cTn id="8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9" grpId="0" animBg="1"/>
      <p:bldP spid="20" grpId="0" animBg="1"/>
      <p:bldP spid="21" grpId="0"/>
      <p:bldP spid="22" grpId="0"/>
      <p:bldP spid="23" grpId="0"/>
      <p:bldP spid="24" grpId="0"/>
      <p:bldP spid="25" grpId="0" animBg="1"/>
      <p:bldP spid="26" grpId="0" animBg="1"/>
      <p:bldP spid="27" grpId="0" animBg="1"/>
      <p:bldP spid="28" grpId="0"/>
      <p:bldP spid="29" grpId="0"/>
      <p:bldP spid="30" grpId="0"/>
      <p:bldP spid="31" grpId="0" animBg="1"/>
      <p:bldP spid="32" grpId="0" animBg="1"/>
      <p:bldP spid="33" grpId="0" animBg="1"/>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cxnSp>
        <p:nvCxnSpPr>
          <p:cNvPr id="7" name="直接连接符 6"/>
          <p:cNvCxnSpPr/>
          <p:nvPr/>
        </p:nvCxnSpPr>
        <p:spPr>
          <a:xfrm flipH="1">
            <a:off x="723638" y="3162649"/>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755576" y="2571998"/>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723638" y="1851670"/>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723638" y="1203598"/>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12393" y="1141463"/>
            <a:ext cx="2192055" cy="1461370"/>
          </a:xfrm>
          <a:prstGeom prst="rect">
            <a:avLst/>
          </a:prstGeom>
          <a:solidFill>
            <a:srgbClr val="0E65AC"/>
          </a:solidFill>
          <a:ln w="19050">
            <a:solidFill>
              <a:srgbClr val="800000"/>
            </a:solidFill>
          </a:ln>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12393" y="2827060"/>
            <a:ext cx="2192055" cy="1544890"/>
          </a:xfrm>
          <a:prstGeom prst="rect">
            <a:avLst/>
          </a:prstGeom>
          <a:solidFill>
            <a:srgbClr val="0E65AC"/>
          </a:solidFill>
          <a:ln w="19050">
            <a:solidFill>
              <a:srgbClr val="800000"/>
            </a:solidFill>
          </a:ln>
        </p:spPr>
      </p:pic>
      <p:cxnSp>
        <p:nvCxnSpPr>
          <p:cNvPr id="13" name="直接连接符 12"/>
          <p:cNvCxnSpPr/>
          <p:nvPr/>
        </p:nvCxnSpPr>
        <p:spPr>
          <a:xfrm>
            <a:off x="755576" y="3795886"/>
            <a:ext cx="5328592" cy="0"/>
          </a:xfrm>
          <a:prstGeom prst="line">
            <a:avLst/>
          </a:prstGeom>
          <a:ln w="19050">
            <a:solidFill>
              <a:srgbClr val="8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755576" y="987574"/>
            <a:ext cx="0" cy="2808312"/>
          </a:xfrm>
          <a:prstGeom prst="line">
            <a:avLst/>
          </a:prstGeom>
          <a:ln w="19050">
            <a:solidFill>
              <a:srgbClr val="8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23528" y="1466577"/>
            <a:ext cx="400110" cy="2144177"/>
          </a:xfrm>
          <a:prstGeom prst="rect">
            <a:avLst/>
          </a:prstGeom>
          <a:noFill/>
        </p:spPr>
        <p:txBody>
          <a:bodyPr vert="eaVert" wrap="none" rtlCol="0">
            <a:spAutoFit/>
          </a:bodyPr>
          <a:lstStyle/>
          <a:p>
            <a:r>
              <a:rPr lang="zh-CN" altLang="en-US" sz="1400" spc="600" dirty="0">
                <a:solidFill>
                  <a:schemeClr val="tx1">
                    <a:lumMod val="95000"/>
                    <a:lumOff val="5000"/>
                  </a:schemeClr>
                </a:solidFill>
              </a:rPr>
              <a:t>单击此处添加文本</a:t>
            </a:r>
          </a:p>
        </p:txBody>
      </p:sp>
      <p:grpSp>
        <p:nvGrpSpPr>
          <p:cNvPr id="16" name="组合 15"/>
          <p:cNvGrpSpPr/>
          <p:nvPr/>
        </p:nvGrpSpPr>
        <p:grpSpPr>
          <a:xfrm>
            <a:off x="1259632" y="3823096"/>
            <a:ext cx="4376633" cy="307777"/>
            <a:chOff x="1782738" y="4077220"/>
            <a:chExt cx="4376633" cy="307777"/>
          </a:xfrm>
        </p:grpSpPr>
        <p:sp>
          <p:nvSpPr>
            <p:cNvPr id="17" name="矩形 16"/>
            <p:cNvSpPr/>
            <p:nvPr/>
          </p:nvSpPr>
          <p:spPr>
            <a:xfrm>
              <a:off x="1782738" y="4077220"/>
              <a:ext cx="723275" cy="307777"/>
            </a:xfrm>
            <a:prstGeom prst="rect">
              <a:avLst/>
            </a:prstGeom>
          </p:spPr>
          <p:txBody>
            <a:bodyPr wrap="none">
              <a:spAutoFit/>
            </a:bodyPr>
            <a:lstStyle/>
            <a:p>
              <a:r>
                <a:rPr lang="zh-CN" altLang="en-US" sz="1400" dirty="0">
                  <a:solidFill>
                    <a:schemeClr val="tx1">
                      <a:lumMod val="95000"/>
                      <a:lumOff val="5000"/>
                    </a:schemeClr>
                  </a:solidFill>
                </a:rPr>
                <a:t>工作一</a:t>
              </a:r>
            </a:p>
          </p:txBody>
        </p:sp>
        <p:sp>
          <p:nvSpPr>
            <p:cNvPr id="18" name="矩形 17"/>
            <p:cNvSpPr/>
            <p:nvPr/>
          </p:nvSpPr>
          <p:spPr>
            <a:xfrm>
              <a:off x="2987824" y="4077220"/>
              <a:ext cx="723275" cy="307777"/>
            </a:xfrm>
            <a:prstGeom prst="rect">
              <a:avLst/>
            </a:prstGeom>
          </p:spPr>
          <p:txBody>
            <a:bodyPr wrap="none">
              <a:spAutoFit/>
            </a:bodyPr>
            <a:lstStyle/>
            <a:p>
              <a:r>
                <a:rPr lang="zh-CN" altLang="en-US" sz="1400" dirty="0">
                  <a:solidFill>
                    <a:schemeClr val="tx1">
                      <a:lumMod val="95000"/>
                      <a:lumOff val="5000"/>
                    </a:schemeClr>
                  </a:solidFill>
                </a:rPr>
                <a:t>工作二</a:t>
              </a:r>
            </a:p>
          </p:txBody>
        </p:sp>
        <p:sp>
          <p:nvSpPr>
            <p:cNvPr id="19" name="矩形 18"/>
            <p:cNvSpPr/>
            <p:nvPr/>
          </p:nvSpPr>
          <p:spPr>
            <a:xfrm>
              <a:off x="5436096" y="4077220"/>
              <a:ext cx="723275" cy="307777"/>
            </a:xfrm>
            <a:prstGeom prst="rect">
              <a:avLst/>
            </a:prstGeom>
          </p:spPr>
          <p:txBody>
            <a:bodyPr wrap="none">
              <a:spAutoFit/>
            </a:bodyPr>
            <a:lstStyle/>
            <a:p>
              <a:r>
                <a:rPr lang="zh-CN" altLang="en-US" sz="1400" dirty="0">
                  <a:solidFill>
                    <a:schemeClr val="tx1">
                      <a:lumMod val="95000"/>
                      <a:lumOff val="5000"/>
                    </a:schemeClr>
                  </a:solidFill>
                </a:rPr>
                <a:t>工作四</a:t>
              </a:r>
            </a:p>
          </p:txBody>
        </p:sp>
        <p:sp>
          <p:nvSpPr>
            <p:cNvPr id="20" name="矩形 19"/>
            <p:cNvSpPr/>
            <p:nvPr/>
          </p:nvSpPr>
          <p:spPr>
            <a:xfrm>
              <a:off x="4211960" y="4077220"/>
              <a:ext cx="723275" cy="307777"/>
            </a:xfrm>
            <a:prstGeom prst="rect">
              <a:avLst/>
            </a:prstGeom>
          </p:spPr>
          <p:txBody>
            <a:bodyPr wrap="none">
              <a:spAutoFit/>
            </a:bodyPr>
            <a:lstStyle/>
            <a:p>
              <a:r>
                <a:rPr lang="zh-CN" altLang="en-US" sz="1400" dirty="0">
                  <a:solidFill>
                    <a:schemeClr val="tx1">
                      <a:lumMod val="95000"/>
                      <a:lumOff val="5000"/>
                    </a:schemeClr>
                  </a:solidFill>
                </a:rPr>
                <a:t>工作三</a:t>
              </a:r>
            </a:p>
          </p:txBody>
        </p:sp>
      </p:grpSp>
      <p:sp>
        <p:nvSpPr>
          <p:cNvPr id="21" name="矩形 20"/>
          <p:cNvSpPr/>
          <p:nvPr/>
        </p:nvSpPr>
        <p:spPr>
          <a:xfrm>
            <a:off x="1187624" y="2641934"/>
            <a:ext cx="288032" cy="1144079"/>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2" name="矩形 21"/>
          <p:cNvSpPr/>
          <p:nvPr/>
        </p:nvSpPr>
        <p:spPr>
          <a:xfrm>
            <a:off x="1584853" y="2139701"/>
            <a:ext cx="288032" cy="16463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3" name="矩形 22"/>
          <p:cNvSpPr/>
          <p:nvPr/>
        </p:nvSpPr>
        <p:spPr>
          <a:xfrm>
            <a:off x="2495103" y="2016896"/>
            <a:ext cx="288032" cy="1763526"/>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4" name="矩形 23"/>
          <p:cNvSpPr/>
          <p:nvPr/>
        </p:nvSpPr>
        <p:spPr>
          <a:xfrm>
            <a:off x="2892332" y="1466577"/>
            <a:ext cx="288032" cy="231384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5" name="矩形 24"/>
          <p:cNvSpPr/>
          <p:nvPr/>
        </p:nvSpPr>
        <p:spPr>
          <a:xfrm>
            <a:off x="3719604" y="2554885"/>
            <a:ext cx="288032" cy="1225535"/>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6" name="矩形 25"/>
          <p:cNvSpPr/>
          <p:nvPr/>
        </p:nvSpPr>
        <p:spPr>
          <a:xfrm>
            <a:off x="4116833" y="2016895"/>
            <a:ext cx="288032" cy="17635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7" name="矩形 26"/>
          <p:cNvSpPr/>
          <p:nvPr/>
        </p:nvSpPr>
        <p:spPr>
          <a:xfrm>
            <a:off x="4951570" y="2289942"/>
            <a:ext cx="288032" cy="149047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8" name="矩形 27"/>
          <p:cNvSpPr/>
          <p:nvPr/>
        </p:nvSpPr>
        <p:spPr>
          <a:xfrm>
            <a:off x="5348799" y="1635646"/>
            <a:ext cx="288032" cy="214477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9" name="TextBox 28"/>
          <p:cNvSpPr txBox="1"/>
          <p:nvPr/>
        </p:nvSpPr>
        <p:spPr>
          <a:xfrm>
            <a:off x="1439168" y="1831924"/>
            <a:ext cx="495649" cy="307777"/>
          </a:xfrm>
          <a:prstGeom prst="rect">
            <a:avLst/>
          </a:prstGeom>
          <a:noFill/>
        </p:spPr>
        <p:txBody>
          <a:bodyPr wrap="none" rtlCol="0">
            <a:spAutoFit/>
          </a:bodyPr>
          <a:lstStyle/>
          <a:p>
            <a:r>
              <a:rPr lang="en-US" altLang="zh-CN" sz="1400" dirty="0">
                <a:solidFill>
                  <a:schemeClr val="tx1">
                    <a:lumMod val="95000"/>
                    <a:lumOff val="5000"/>
                  </a:schemeClr>
                </a:solidFill>
              </a:rPr>
              <a:t>57%</a:t>
            </a:r>
            <a:endParaRPr lang="zh-CN" altLang="en-US" sz="1400" dirty="0">
              <a:solidFill>
                <a:schemeClr val="tx1">
                  <a:lumMod val="95000"/>
                  <a:lumOff val="5000"/>
                </a:schemeClr>
              </a:solidFill>
            </a:endParaRPr>
          </a:p>
        </p:txBody>
      </p:sp>
      <p:sp>
        <p:nvSpPr>
          <p:cNvPr id="30" name="TextBox 29"/>
          <p:cNvSpPr txBox="1"/>
          <p:nvPr/>
        </p:nvSpPr>
        <p:spPr>
          <a:xfrm>
            <a:off x="2764478" y="1158800"/>
            <a:ext cx="495649" cy="307777"/>
          </a:xfrm>
          <a:prstGeom prst="rect">
            <a:avLst/>
          </a:prstGeom>
          <a:noFill/>
        </p:spPr>
        <p:txBody>
          <a:bodyPr wrap="none" rtlCol="0">
            <a:spAutoFit/>
          </a:bodyPr>
          <a:lstStyle/>
          <a:p>
            <a:r>
              <a:rPr lang="en-US" altLang="zh-CN" sz="1400" dirty="0">
                <a:solidFill>
                  <a:schemeClr val="tx1">
                    <a:lumMod val="95000"/>
                    <a:lumOff val="5000"/>
                  </a:schemeClr>
                </a:solidFill>
              </a:rPr>
              <a:t>81%</a:t>
            </a:r>
            <a:endParaRPr lang="zh-CN" altLang="en-US" sz="1400" dirty="0">
              <a:solidFill>
                <a:schemeClr val="tx1">
                  <a:lumMod val="95000"/>
                  <a:lumOff val="5000"/>
                </a:schemeClr>
              </a:solidFill>
            </a:endParaRPr>
          </a:p>
        </p:txBody>
      </p:sp>
      <p:sp>
        <p:nvSpPr>
          <p:cNvPr id="31" name="TextBox 30"/>
          <p:cNvSpPr txBox="1"/>
          <p:nvPr/>
        </p:nvSpPr>
        <p:spPr>
          <a:xfrm>
            <a:off x="3985442" y="1697781"/>
            <a:ext cx="495649" cy="307777"/>
          </a:xfrm>
          <a:prstGeom prst="rect">
            <a:avLst/>
          </a:prstGeom>
          <a:noFill/>
        </p:spPr>
        <p:txBody>
          <a:bodyPr wrap="none" rtlCol="0">
            <a:spAutoFit/>
          </a:bodyPr>
          <a:lstStyle/>
          <a:p>
            <a:r>
              <a:rPr lang="en-US" altLang="zh-CN" sz="1400" dirty="0">
                <a:solidFill>
                  <a:schemeClr val="tx1">
                    <a:lumMod val="95000"/>
                    <a:lumOff val="5000"/>
                  </a:schemeClr>
                </a:solidFill>
              </a:rPr>
              <a:t>59%</a:t>
            </a:r>
            <a:endParaRPr lang="zh-CN" altLang="en-US" sz="1400" dirty="0">
              <a:solidFill>
                <a:schemeClr val="tx1">
                  <a:lumMod val="95000"/>
                  <a:lumOff val="5000"/>
                </a:schemeClr>
              </a:solidFill>
            </a:endParaRPr>
          </a:p>
        </p:txBody>
      </p:sp>
      <p:sp>
        <p:nvSpPr>
          <p:cNvPr id="32" name="TextBox 31"/>
          <p:cNvSpPr txBox="1"/>
          <p:nvPr/>
        </p:nvSpPr>
        <p:spPr>
          <a:xfrm>
            <a:off x="5220945" y="1312450"/>
            <a:ext cx="495649" cy="307777"/>
          </a:xfrm>
          <a:prstGeom prst="rect">
            <a:avLst/>
          </a:prstGeom>
          <a:noFill/>
        </p:spPr>
        <p:txBody>
          <a:bodyPr wrap="none" rtlCol="0">
            <a:spAutoFit/>
          </a:bodyPr>
          <a:lstStyle/>
          <a:p>
            <a:r>
              <a:rPr lang="en-US" altLang="zh-CN" sz="1400" dirty="0">
                <a:solidFill>
                  <a:schemeClr val="tx1">
                    <a:lumMod val="95000"/>
                    <a:lumOff val="5000"/>
                  </a:schemeClr>
                </a:solidFill>
              </a:rPr>
              <a:t>72%</a:t>
            </a:r>
            <a:endParaRPr lang="zh-CN" altLang="en-US" sz="1400" dirty="0">
              <a:solidFill>
                <a:schemeClr val="tx1">
                  <a:lumMod val="95000"/>
                  <a:lumOff val="5000"/>
                </a:schemeClr>
              </a:solidFill>
            </a:endParaRPr>
          </a:p>
        </p:txBody>
      </p:sp>
      <p:sp>
        <p:nvSpPr>
          <p:cNvPr id="33" name="矩形 32"/>
          <p:cNvSpPr/>
          <p:nvPr/>
        </p:nvSpPr>
        <p:spPr>
          <a:xfrm>
            <a:off x="936008" y="4373398"/>
            <a:ext cx="288032" cy="19250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34" name="矩形 33"/>
          <p:cNvSpPr/>
          <p:nvPr/>
        </p:nvSpPr>
        <p:spPr>
          <a:xfrm>
            <a:off x="2351087" y="4373396"/>
            <a:ext cx="288032" cy="19250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35" name="矩形 34"/>
          <p:cNvSpPr/>
          <p:nvPr/>
        </p:nvSpPr>
        <p:spPr>
          <a:xfrm>
            <a:off x="1259632" y="4315762"/>
            <a:ext cx="723275" cy="307777"/>
          </a:xfrm>
          <a:prstGeom prst="rect">
            <a:avLst/>
          </a:prstGeom>
        </p:spPr>
        <p:txBody>
          <a:bodyPr wrap="none">
            <a:spAutoFit/>
          </a:bodyPr>
          <a:lstStyle/>
          <a:p>
            <a:r>
              <a:rPr lang="zh-CN" altLang="en-US" sz="1400" dirty="0">
                <a:solidFill>
                  <a:schemeClr val="tx1">
                    <a:lumMod val="95000"/>
                    <a:lumOff val="5000"/>
                  </a:schemeClr>
                </a:solidFill>
              </a:rPr>
              <a:t>计划数</a:t>
            </a:r>
          </a:p>
        </p:txBody>
      </p:sp>
      <p:sp>
        <p:nvSpPr>
          <p:cNvPr id="36" name="矩形 35"/>
          <p:cNvSpPr/>
          <p:nvPr/>
        </p:nvSpPr>
        <p:spPr>
          <a:xfrm>
            <a:off x="2737360" y="4315763"/>
            <a:ext cx="723275" cy="307777"/>
          </a:xfrm>
          <a:prstGeom prst="rect">
            <a:avLst/>
          </a:prstGeom>
        </p:spPr>
        <p:txBody>
          <a:bodyPr wrap="none">
            <a:spAutoFit/>
          </a:bodyPr>
          <a:lstStyle/>
          <a:p>
            <a:r>
              <a:rPr lang="zh-CN" altLang="en-US" sz="1400" dirty="0">
                <a:solidFill>
                  <a:schemeClr val="tx1">
                    <a:lumMod val="95000"/>
                    <a:lumOff val="5000"/>
                  </a:schemeClr>
                </a:solidFill>
              </a:rPr>
              <a:t>实际数</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0-#ppt_w/2"/>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down)">
                                      <p:cBhvr>
                                        <p:cTn id="26" dur="500"/>
                                        <p:tgtEl>
                                          <p:spTgt spid="14"/>
                                        </p:tgtEl>
                                      </p:cBhvr>
                                    </p:animEffect>
                                  </p:childTnLst>
                                </p:cTn>
                              </p:par>
                              <p:par>
                                <p:cTn id="27" presetID="22" presetClass="entr" presetSubtype="8"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22" presetClass="entr" presetSubtype="8" fill="hold" nodeType="withEffect">
                                  <p:stCondLst>
                                    <p:cond delay="25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par>
                                <p:cTn id="40" presetID="22" presetClass="entr" presetSubtype="8" fill="hold" nodeType="withEffect">
                                  <p:stCondLst>
                                    <p:cond delay="25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par>
                                <p:cTn id="43" presetID="22" presetClass="entr" presetSubtype="8" fill="hold" nodeType="withEffect">
                                  <p:stCondLst>
                                    <p:cond delay="25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nodeType="withEffect">
                                  <p:stCondLst>
                                    <p:cond delay="25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2500"/>
                            </p:stCondLst>
                            <p:childTnLst>
                              <p:par>
                                <p:cTn id="50" presetID="22" presetClass="entr" presetSubtype="4"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down)">
                                      <p:cBhvr>
                                        <p:cTn id="52" dur="500"/>
                                        <p:tgtEl>
                                          <p:spTgt spid="2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down)">
                                      <p:cBhvr>
                                        <p:cTn id="58" dur="500"/>
                                        <p:tgtEl>
                                          <p:spTgt spid="23"/>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down)">
                                      <p:cBhvr>
                                        <p:cTn id="61" dur="500"/>
                                        <p:tgtEl>
                                          <p:spTgt spid="24"/>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down)">
                                      <p:cBhvr>
                                        <p:cTn id="64" dur="500"/>
                                        <p:tgtEl>
                                          <p:spTgt spid="25"/>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down)">
                                      <p:cBhvr>
                                        <p:cTn id="67" dur="500"/>
                                        <p:tgtEl>
                                          <p:spTgt spid="26"/>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wipe(down)">
                                      <p:cBhvr>
                                        <p:cTn id="70" dur="500"/>
                                        <p:tgtEl>
                                          <p:spTgt spid="27"/>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down)">
                                      <p:cBhvr>
                                        <p:cTn id="73" dur="500"/>
                                        <p:tgtEl>
                                          <p:spTgt spid="28"/>
                                        </p:tgtEl>
                                      </p:cBhvr>
                                    </p:animEffect>
                                  </p:childTnLst>
                                </p:cTn>
                              </p:par>
                            </p:childTnLst>
                          </p:cTn>
                        </p:par>
                        <p:par>
                          <p:cTn id="74" fill="hold">
                            <p:stCondLst>
                              <p:cond delay="3000"/>
                            </p:stCondLst>
                            <p:childTnLst>
                              <p:par>
                                <p:cTn id="75" presetID="2" presetClass="entr" presetSubtype="9" fill="hold" grpId="0" nodeType="after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fill="hold"/>
                                        <p:tgtEl>
                                          <p:spTgt spid="29"/>
                                        </p:tgtEl>
                                        <p:attrNameLst>
                                          <p:attrName>ppt_x</p:attrName>
                                        </p:attrNameLst>
                                      </p:cBhvr>
                                      <p:tavLst>
                                        <p:tav tm="0">
                                          <p:val>
                                            <p:strVal val="0-#ppt_w/2"/>
                                          </p:val>
                                        </p:tav>
                                        <p:tav tm="100000">
                                          <p:val>
                                            <p:strVal val="#ppt_x"/>
                                          </p:val>
                                        </p:tav>
                                      </p:tavLst>
                                    </p:anim>
                                    <p:anim calcmode="lin" valueType="num">
                                      <p:cBhvr additive="base">
                                        <p:cTn id="78" dur="500" fill="hold"/>
                                        <p:tgtEl>
                                          <p:spTgt spid="29"/>
                                        </p:tgtEl>
                                        <p:attrNameLst>
                                          <p:attrName>ppt_y</p:attrName>
                                        </p:attrNameLst>
                                      </p:cBhvr>
                                      <p:tavLst>
                                        <p:tav tm="0">
                                          <p:val>
                                            <p:strVal val="0-#ppt_h/2"/>
                                          </p:val>
                                        </p:tav>
                                        <p:tav tm="100000">
                                          <p:val>
                                            <p:strVal val="#ppt_y"/>
                                          </p:val>
                                        </p:tav>
                                      </p:tavLst>
                                    </p:anim>
                                  </p:childTnLst>
                                </p:cTn>
                              </p:par>
                              <p:par>
                                <p:cTn id="79" presetID="2" presetClass="entr" presetSubtype="9" fill="hold" grpId="0" nodeType="with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fill="hold"/>
                                        <p:tgtEl>
                                          <p:spTgt spid="30"/>
                                        </p:tgtEl>
                                        <p:attrNameLst>
                                          <p:attrName>ppt_x</p:attrName>
                                        </p:attrNameLst>
                                      </p:cBhvr>
                                      <p:tavLst>
                                        <p:tav tm="0">
                                          <p:val>
                                            <p:strVal val="0-#ppt_w/2"/>
                                          </p:val>
                                        </p:tav>
                                        <p:tav tm="100000">
                                          <p:val>
                                            <p:strVal val="#ppt_x"/>
                                          </p:val>
                                        </p:tav>
                                      </p:tavLst>
                                    </p:anim>
                                    <p:anim calcmode="lin" valueType="num">
                                      <p:cBhvr additive="base">
                                        <p:cTn id="82" dur="500" fill="hold"/>
                                        <p:tgtEl>
                                          <p:spTgt spid="30"/>
                                        </p:tgtEl>
                                        <p:attrNameLst>
                                          <p:attrName>ppt_y</p:attrName>
                                        </p:attrNameLst>
                                      </p:cBhvr>
                                      <p:tavLst>
                                        <p:tav tm="0">
                                          <p:val>
                                            <p:strVal val="0-#ppt_h/2"/>
                                          </p:val>
                                        </p:tav>
                                        <p:tav tm="100000">
                                          <p:val>
                                            <p:strVal val="#ppt_y"/>
                                          </p:val>
                                        </p:tav>
                                      </p:tavLst>
                                    </p:anim>
                                  </p:childTnLst>
                                </p:cTn>
                              </p:par>
                              <p:par>
                                <p:cTn id="83" presetID="2" presetClass="entr" presetSubtype="9" fill="hold" grpId="0" nodeType="with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additive="base">
                                        <p:cTn id="85" dur="500" fill="hold"/>
                                        <p:tgtEl>
                                          <p:spTgt spid="31"/>
                                        </p:tgtEl>
                                        <p:attrNameLst>
                                          <p:attrName>ppt_x</p:attrName>
                                        </p:attrNameLst>
                                      </p:cBhvr>
                                      <p:tavLst>
                                        <p:tav tm="0">
                                          <p:val>
                                            <p:strVal val="0-#ppt_w/2"/>
                                          </p:val>
                                        </p:tav>
                                        <p:tav tm="100000">
                                          <p:val>
                                            <p:strVal val="#ppt_x"/>
                                          </p:val>
                                        </p:tav>
                                      </p:tavLst>
                                    </p:anim>
                                    <p:anim calcmode="lin" valueType="num">
                                      <p:cBhvr additive="base">
                                        <p:cTn id="86" dur="500" fill="hold"/>
                                        <p:tgtEl>
                                          <p:spTgt spid="31"/>
                                        </p:tgtEl>
                                        <p:attrNameLst>
                                          <p:attrName>ppt_y</p:attrName>
                                        </p:attrNameLst>
                                      </p:cBhvr>
                                      <p:tavLst>
                                        <p:tav tm="0">
                                          <p:val>
                                            <p:strVal val="0-#ppt_h/2"/>
                                          </p:val>
                                        </p:tav>
                                        <p:tav tm="100000">
                                          <p:val>
                                            <p:strVal val="#ppt_y"/>
                                          </p:val>
                                        </p:tav>
                                      </p:tavLst>
                                    </p:anim>
                                  </p:childTnLst>
                                </p:cTn>
                              </p:par>
                              <p:par>
                                <p:cTn id="87" presetID="2" presetClass="entr" presetSubtype="9" fill="hold" grpId="0" nodeType="withEffect">
                                  <p:stCondLst>
                                    <p:cond delay="0"/>
                                  </p:stCondLst>
                                  <p:childTnLst>
                                    <p:set>
                                      <p:cBhvr>
                                        <p:cTn id="88" dur="1" fill="hold">
                                          <p:stCondLst>
                                            <p:cond delay="0"/>
                                          </p:stCondLst>
                                        </p:cTn>
                                        <p:tgtEl>
                                          <p:spTgt spid="32"/>
                                        </p:tgtEl>
                                        <p:attrNameLst>
                                          <p:attrName>style.visibility</p:attrName>
                                        </p:attrNameLst>
                                      </p:cBhvr>
                                      <p:to>
                                        <p:strVal val="visible"/>
                                      </p:to>
                                    </p:set>
                                    <p:anim calcmode="lin" valueType="num">
                                      <p:cBhvr additive="base">
                                        <p:cTn id="89" dur="500" fill="hold"/>
                                        <p:tgtEl>
                                          <p:spTgt spid="32"/>
                                        </p:tgtEl>
                                        <p:attrNameLst>
                                          <p:attrName>ppt_x</p:attrName>
                                        </p:attrNameLst>
                                      </p:cBhvr>
                                      <p:tavLst>
                                        <p:tav tm="0">
                                          <p:val>
                                            <p:strVal val="0-#ppt_w/2"/>
                                          </p:val>
                                        </p:tav>
                                        <p:tav tm="100000">
                                          <p:val>
                                            <p:strVal val="#ppt_x"/>
                                          </p:val>
                                        </p:tav>
                                      </p:tavLst>
                                    </p:anim>
                                    <p:anim calcmode="lin" valueType="num">
                                      <p:cBhvr additive="base">
                                        <p:cTn id="90" dur="500" fill="hold"/>
                                        <p:tgtEl>
                                          <p:spTgt spid="32"/>
                                        </p:tgtEl>
                                        <p:attrNameLst>
                                          <p:attrName>ppt_y</p:attrName>
                                        </p:attrNameLst>
                                      </p:cBhvr>
                                      <p:tavLst>
                                        <p:tav tm="0">
                                          <p:val>
                                            <p:strVal val="0-#ppt_h/2"/>
                                          </p:val>
                                        </p:tav>
                                        <p:tav tm="100000">
                                          <p:val>
                                            <p:strVal val="#ppt_y"/>
                                          </p:val>
                                        </p:tav>
                                      </p:tavLst>
                                    </p:anim>
                                  </p:childTnLst>
                                </p:cTn>
                              </p:par>
                            </p:childTnLst>
                          </p:cTn>
                        </p:par>
                        <p:par>
                          <p:cTn id="91" fill="hold">
                            <p:stCondLst>
                              <p:cond delay="3500"/>
                            </p:stCondLst>
                            <p:childTnLst>
                              <p:par>
                                <p:cTn id="92" presetID="2" presetClass="entr" presetSubtype="4" fill="hold" grpId="0" nodeType="afterEffect">
                                  <p:stCondLst>
                                    <p:cond delay="0"/>
                                  </p:stCondLst>
                                  <p:childTnLst>
                                    <p:set>
                                      <p:cBhvr>
                                        <p:cTn id="93" dur="1" fill="hold">
                                          <p:stCondLst>
                                            <p:cond delay="0"/>
                                          </p:stCondLst>
                                        </p:cTn>
                                        <p:tgtEl>
                                          <p:spTgt spid="33"/>
                                        </p:tgtEl>
                                        <p:attrNameLst>
                                          <p:attrName>style.visibility</p:attrName>
                                        </p:attrNameLst>
                                      </p:cBhvr>
                                      <p:to>
                                        <p:strVal val="visible"/>
                                      </p:to>
                                    </p:set>
                                    <p:anim calcmode="lin" valueType="num">
                                      <p:cBhvr additive="base">
                                        <p:cTn id="94" dur="500" fill="hold"/>
                                        <p:tgtEl>
                                          <p:spTgt spid="33"/>
                                        </p:tgtEl>
                                        <p:attrNameLst>
                                          <p:attrName>ppt_x</p:attrName>
                                        </p:attrNameLst>
                                      </p:cBhvr>
                                      <p:tavLst>
                                        <p:tav tm="0">
                                          <p:val>
                                            <p:strVal val="#ppt_x"/>
                                          </p:val>
                                        </p:tav>
                                        <p:tav tm="100000">
                                          <p:val>
                                            <p:strVal val="#ppt_x"/>
                                          </p:val>
                                        </p:tav>
                                      </p:tavLst>
                                    </p:anim>
                                    <p:anim calcmode="lin" valueType="num">
                                      <p:cBhvr additive="base">
                                        <p:cTn id="95" dur="500" fill="hold"/>
                                        <p:tgtEl>
                                          <p:spTgt spid="33"/>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 calcmode="lin" valueType="num">
                                      <p:cBhvr additive="base">
                                        <p:cTn id="98" dur="500" fill="hold"/>
                                        <p:tgtEl>
                                          <p:spTgt spid="34"/>
                                        </p:tgtEl>
                                        <p:attrNameLst>
                                          <p:attrName>ppt_x</p:attrName>
                                        </p:attrNameLst>
                                      </p:cBhvr>
                                      <p:tavLst>
                                        <p:tav tm="0">
                                          <p:val>
                                            <p:strVal val="#ppt_x"/>
                                          </p:val>
                                        </p:tav>
                                        <p:tav tm="100000">
                                          <p:val>
                                            <p:strVal val="#ppt_x"/>
                                          </p:val>
                                        </p:tav>
                                      </p:tavLst>
                                    </p:anim>
                                    <p:anim calcmode="lin" valueType="num">
                                      <p:cBhvr additive="base">
                                        <p:cTn id="99" dur="500" fill="hold"/>
                                        <p:tgtEl>
                                          <p:spTgt spid="34"/>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35"/>
                                        </p:tgtEl>
                                        <p:attrNameLst>
                                          <p:attrName>style.visibility</p:attrName>
                                        </p:attrNameLst>
                                      </p:cBhvr>
                                      <p:to>
                                        <p:strVal val="visible"/>
                                      </p:to>
                                    </p:set>
                                    <p:anim calcmode="lin" valueType="num">
                                      <p:cBhvr additive="base">
                                        <p:cTn id="102" dur="500" fill="hold"/>
                                        <p:tgtEl>
                                          <p:spTgt spid="35"/>
                                        </p:tgtEl>
                                        <p:attrNameLst>
                                          <p:attrName>ppt_x</p:attrName>
                                        </p:attrNameLst>
                                      </p:cBhvr>
                                      <p:tavLst>
                                        <p:tav tm="0">
                                          <p:val>
                                            <p:strVal val="#ppt_x"/>
                                          </p:val>
                                        </p:tav>
                                        <p:tav tm="100000">
                                          <p:val>
                                            <p:strVal val="#ppt_x"/>
                                          </p:val>
                                        </p:tav>
                                      </p:tavLst>
                                    </p:anim>
                                    <p:anim calcmode="lin" valueType="num">
                                      <p:cBhvr additive="base">
                                        <p:cTn id="103" dur="500" fill="hold"/>
                                        <p:tgtEl>
                                          <p:spTgt spid="35"/>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36"/>
                                        </p:tgtEl>
                                        <p:attrNameLst>
                                          <p:attrName>style.visibility</p:attrName>
                                        </p:attrNameLst>
                                      </p:cBhvr>
                                      <p:to>
                                        <p:strVal val="visible"/>
                                      </p:to>
                                    </p:set>
                                    <p:anim calcmode="lin" valueType="num">
                                      <p:cBhvr additive="base">
                                        <p:cTn id="106" dur="500" fill="hold"/>
                                        <p:tgtEl>
                                          <p:spTgt spid="36"/>
                                        </p:tgtEl>
                                        <p:attrNameLst>
                                          <p:attrName>ppt_x</p:attrName>
                                        </p:attrNameLst>
                                      </p:cBhvr>
                                      <p:tavLst>
                                        <p:tav tm="0">
                                          <p:val>
                                            <p:strVal val="#ppt_x"/>
                                          </p:val>
                                        </p:tav>
                                        <p:tav tm="100000">
                                          <p:val>
                                            <p:strVal val="#ppt_x"/>
                                          </p:val>
                                        </p:tav>
                                      </p:tavLst>
                                    </p:anim>
                                    <p:anim calcmode="lin" valueType="num">
                                      <p:cBhvr additive="base">
                                        <p:cTn id="10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5" grpId="0"/>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animBg="1"/>
      <p:bldP spid="34" grpId="0" animBg="1"/>
      <p:bldP spid="35" grpId="0"/>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六边形 6"/>
          <p:cNvSpPr/>
          <p:nvPr/>
        </p:nvSpPr>
        <p:spPr>
          <a:xfrm rot="16200000">
            <a:off x="588106" y="1371067"/>
            <a:ext cx="797366" cy="750462"/>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TextBox 7"/>
          <p:cNvSpPr txBox="1"/>
          <p:nvPr/>
        </p:nvSpPr>
        <p:spPr>
          <a:xfrm>
            <a:off x="667794" y="1482921"/>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bwMode="auto">
          <a:xfrm>
            <a:off x="1475655" y="1856950"/>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0" name="矩形 9"/>
          <p:cNvSpPr/>
          <p:nvPr/>
        </p:nvSpPr>
        <p:spPr bwMode="auto">
          <a:xfrm>
            <a:off x="1475654" y="1510292"/>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endParaRPr>
          </a:p>
        </p:txBody>
      </p:sp>
      <p:sp>
        <p:nvSpPr>
          <p:cNvPr id="11" name="六边形 10"/>
          <p:cNvSpPr/>
          <p:nvPr/>
        </p:nvSpPr>
        <p:spPr>
          <a:xfrm rot="16200000">
            <a:off x="588105" y="3176546"/>
            <a:ext cx="797366" cy="750462"/>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11"/>
          <p:cNvSpPr txBox="1"/>
          <p:nvPr/>
        </p:nvSpPr>
        <p:spPr>
          <a:xfrm>
            <a:off x="667793" y="3288400"/>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bwMode="auto">
          <a:xfrm>
            <a:off x="1475654" y="3662429"/>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4" name="矩形 13"/>
          <p:cNvSpPr/>
          <p:nvPr/>
        </p:nvSpPr>
        <p:spPr bwMode="auto">
          <a:xfrm>
            <a:off x="1475653" y="3315771"/>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endParaRPr>
          </a:p>
        </p:txBody>
      </p:sp>
      <p:sp>
        <p:nvSpPr>
          <p:cNvPr id="15" name="六边形 14"/>
          <p:cNvSpPr/>
          <p:nvPr/>
        </p:nvSpPr>
        <p:spPr>
          <a:xfrm rot="16200000">
            <a:off x="4764571" y="1376347"/>
            <a:ext cx="797366" cy="750462"/>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6" name="TextBox 15"/>
          <p:cNvSpPr txBox="1"/>
          <p:nvPr/>
        </p:nvSpPr>
        <p:spPr>
          <a:xfrm>
            <a:off x="4844259" y="1488201"/>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bwMode="auto">
          <a:xfrm>
            <a:off x="5652120" y="1862230"/>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8" name="矩形 17"/>
          <p:cNvSpPr/>
          <p:nvPr/>
        </p:nvSpPr>
        <p:spPr bwMode="auto">
          <a:xfrm>
            <a:off x="5652119" y="1515572"/>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endParaRPr>
          </a:p>
        </p:txBody>
      </p:sp>
      <p:sp>
        <p:nvSpPr>
          <p:cNvPr id="19" name="六边形 18"/>
          <p:cNvSpPr/>
          <p:nvPr/>
        </p:nvSpPr>
        <p:spPr>
          <a:xfrm rot="16200000">
            <a:off x="4764570" y="3181826"/>
            <a:ext cx="797366" cy="750462"/>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0" name="TextBox 19"/>
          <p:cNvSpPr txBox="1"/>
          <p:nvPr/>
        </p:nvSpPr>
        <p:spPr>
          <a:xfrm>
            <a:off x="4844258" y="3293680"/>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bwMode="auto">
          <a:xfrm>
            <a:off x="5652119" y="3667709"/>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2" name="矩形 21"/>
          <p:cNvSpPr/>
          <p:nvPr/>
        </p:nvSpPr>
        <p:spPr bwMode="auto">
          <a:xfrm>
            <a:off x="5652118" y="3321051"/>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0-#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42"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childTnLst>
                          </p:cTn>
                        </p:par>
                        <p:par>
                          <p:cTn id="54" fill="hold">
                            <p:stCondLst>
                              <p:cond delay="4000"/>
                            </p:stCondLst>
                            <p:childTnLst>
                              <p:par>
                                <p:cTn id="55" presetID="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0-#ppt_w/2"/>
                                          </p:val>
                                        </p:tav>
                                        <p:tav tm="100000">
                                          <p:val>
                                            <p:strVal val="#ppt_x"/>
                                          </p:val>
                                        </p:tav>
                                      </p:tavLst>
                                    </p:anim>
                                    <p:anim calcmode="lin" valueType="num">
                                      <p:cBhvr additive="base">
                                        <p:cTn id="58" dur="500" fill="hold"/>
                                        <p:tgtEl>
                                          <p:spTgt spid="12"/>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0-#ppt_w/2"/>
                                          </p:val>
                                        </p:tav>
                                        <p:tav tm="100000">
                                          <p:val>
                                            <p:strVal val="#ppt_x"/>
                                          </p:val>
                                        </p:tav>
                                      </p:tavLst>
                                    </p:anim>
                                    <p:anim calcmode="lin" valueType="num">
                                      <p:cBhvr additive="base">
                                        <p:cTn id="62" dur="500" fill="hold"/>
                                        <p:tgtEl>
                                          <p:spTgt spid="11"/>
                                        </p:tgtEl>
                                        <p:attrNameLst>
                                          <p:attrName>ppt_y</p:attrName>
                                        </p:attrNameLst>
                                      </p:cBhvr>
                                      <p:tavLst>
                                        <p:tav tm="0">
                                          <p:val>
                                            <p:strVal val="#ppt_y"/>
                                          </p:val>
                                        </p:tav>
                                        <p:tav tm="100000">
                                          <p:val>
                                            <p:strVal val="#ppt_y"/>
                                          </p:val>
                                        </p:tav>
                                      </p:tavLst>
                                    </p:anim>
                                  </p:childTnLst>
                                </p:cTn>
                              </p:par>
                            </p:childTnLst>
                          </p:cTn>
                        </p:par>
                        <p:par>
                          <p:cTn id="63" fill="hold">
                            <p:stCondLst>
                              <p:cond delay="4500"/>
                            </p:stCondLst>
                            <p:childTnLst>
                              <p:par>
                                <p:cTn id="64" presetID="42" presetClass="entr" presetSubtype="0"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1000"/>
                                        <p:tgtEl>
                                          <p:spTgt spid="14"/>
                                        </p:tgtEl>
                                      </p:cBhvr>
                                    </p:animEffect>
                                    <p:anim calcmode="lin" valueType="num">
                                      <p:cBhvr>
                                        <p:cTn id="67" dur="1000" fill="hold"/>
                                        <p:tgtEl>
                                          <p:spTgt spid="14"/>
                                        </p:tgtEl>
                                        <p:attrNameLst>
                                          <p:attrName>ppt_x</p:attrName>
                                        </p:attrNameLst>
                                      </p:cBhvr>
                                      <p:tavLst>
                                        <p:tav tm="0">
                                          <p:val>
                                            <p:strVal val="#ppt_x"/>
                                          </p:val>
                                        </p:tav>
                                        <p:tav tm="100000">
                                          <p:val>
                                            <p:strVal val="#ppt_x"/>
                                          </p:val>
                                        </p:tav>
                                      </p:tavLst>
                                    </p:anim>
                                    <p:anim calcmode="lin" valueType="num">
                                      <p:cBhvr>
                                        <p:cTn id="68" dur="1000" fill="hold"/>
                                        <p:tgtEl>
                                          <p:spTgt spid="1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8"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0-#ppt_w/2"/>
                                          </p:val>
                                        </p:tav>
                                        <p:tav tm="100000">
                                          <p:val>
                                            <p:strVal val="#ppt_x"/>
                                          </p:val>
                                        </p:tav>
                                      </p:tavLst>
                                    </p:anim>
                                    <p:anim calcmode="lin" valueType="num">
                                      <p:cBhvr additive="base">
                                        <p:cTn id="78" dur="500" fill="hold"/>
                                        <p:tgtEl>
                                          <p:spTgt spid="20"/>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0-#ppt_w/2"/>
                                          </p:val>
                                        </p:tav>
                                        <p:tav tm="100000">
                                          <p:val>
                                            <p:strVal val="#ppt_x"/>
                                          </p:val>
                                        </p:tav>
                                      </p:tavLst>
                                    </p:anim>
                                    <p:anim calcmode="lin" valueType="num">
                                      <p:cBhvr additive="base">
                                        <p:cTn id="82" dur="500" fill="hold"/>
                                        <p:tgtEl>
                                          <p:spTgt spid="19"/>
                                        </p:tgtEl>
                                        <p:attrNameLst>
                                          <p:attrName>ppt_y</p:attrName>
                                        </p:attrNameLst>
                                      </p:cBhvr>
                                      <p:tavLst>
                                        <p:tav tm="0">
                                          <p:val>
                                            <p:strVal val="#ppt_y"/>
                                          </p:val>
                                        </p:tav>
                                        <p:tav tm="100000">
                                          <p:val>
                                            <p:strVal val="#ppt_y"/>
                                          </p:val>
                                        </p:tav>
                                      </p:tavLst>
                                    </p:anim>
                                  </p:childTnLst>
                                </p:cTn>
                              </p:par>
                            </p:childTnLst>
                          </p:cTn>
                        </p:par>
                        <p:par>
                          <p:cTn id="83" fill="hold">
                            <p:stCondLst>
                              <p:cond delay="6000"/>
                            </p:stCondLst>
                            <p:childTnLst>
                              <p:par>
                                <p:cTn id="84" presetID="42" presetClass="entr" presetSubtype="0"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1000"/>
                                        <p:tgtEl>
                                          <p:spTgt spid="22"/>
                                        </p:tgtEl>
                                      </p:cBhvr>
                                    </p:animEffect>
                                    <p:anim calcmode="lin" valueType="num">
                                      <p:cBhvr>
                                        <p:cTn id="87" dur="1000" fill="hold"/>
                                        <p:tgtEl>
                                          <p:spTgt spid="22"/>
                                        </p:tgtEl>
                                        <p:attrNameLst>
                                          <p:attrName>ppt_x</p:attrName>
                                        </p:attrNameLst>
                                      </p:cBhvr>
                                      <p:tavLst>
                                        <p:tav tm="0">
                                          <p:val>
                                            <p:strVal val="#ppt_x"/>
                                          </p:val>
                                        </p:tav>
                                        <p:tav tm="100000">
                                          <p:val>
                                            <p:strVal val="#ppt_x"/>
                                          </p:val>
                                        </p:tav>
                                      </p:tavLst>
                                    </p:anim>
                                    <p:anim calcmode="lin" valueType="num">
                                      <p:cBhvr>
                                        <p:cTn id="88" dur="1000" fill="hold"/>
                                        <p:tgtEl>
                                          <p:spTgt spid="22"/>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1000"/>
                                        <p:tgtEl>
                                          <p:spTgt spid="21"/>
                                        </p:tgtEl>
                                      </p:cBhvr>
                                    </p:animEffect>
                                    <p:anim calcmode="lin" valueType="num">
                                      <p:cBhvr>
                                        <p:cTn id="92" dur="1000" fill="hold"/>
                                        <p:tgtEl>
                                          <p:spTgt spid="21"/>
                                        </p:tgtEl>
                                        <p:attrNameLst>
                                          <p:attrName>ppt_x</p:attrName>
                                        </p:attrNameLst>
                                      </p:cBhvr>
                                      <p:tavLst>
                                        <p:tav tm="0">
                                          <p:val>
                                            <p:strVal val="#ppt_x"/>
                                          </p:val>
                                        </p:tav>
                                        <p:tav tm="100000">
                                          <p:val>
                                            <p:strVal val="#ppt_x"/>
                                          </p:val>
                                        </p:tav>
                                      </p:tavLst>
                                    </p:anim>
                                    <p:anim calcmode="lin" valueType="num">
                                      <p:cBhvr>
                                        <p:cTn id="9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p:bldP spid="10" grpId="0"/>
      <p:bldP spid="11" grpId="0" animBg="1"/>
      <p:bldP spid="12" grpId="0"/>
      <p:bldP spid="13" grpId="0"/>
      <p:bldP spid="14" grpId="0"/>
      <p:bldP spid="15" grpId="0" animBg="1"/>
      <p:bldP spid="16" grpId="0"/>
      <p:bldP spid="17" grpId="0"/>
      <p:bldP spid="18" grpId="0"/>
      <p:bldP spid="19" grpId="0" animBg="1"/>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Line 34"/>
          <p:cNvSpPr>
            <a:spLocks noChangeShapeType="1"/>
          </p:cNvSpPr>
          <p:nvPr/>
        </p:nvSpPr>
        <p:spPr bwMode="auto">
          <a:xfrm rot="618245" flipV="1">
            <a:off x="4814888" y="2530945"/>
            <a:ext cx="130175" cy="1163638"/>
          </a:xfrm>
          <a:prstGeom prst="line">
            <a:avLst/>
          </a:prstGeom>
          <a:noFill/>
          <a:ln w="9525">
            <a:solidFill>
              <a:srgbClr val="800000"/>
            </a:solidFill>
            <a:prstDash val="dash"/>
            <a:round/>
            <a:tailEnd type="triangle" w="med" len="med"/>
          </a:ln>
        </p:spPr>
        <p:txBody>
          <a:bodyPr/>
          <a:lstStyle/>
          <a:p>
            <a:endParaRPr lang="zh-CN" altLang="en-US"/>
          </a:p>
        </p:txBody>
      </p:sp>
      <p:sp>
        <p:nvSpPr>
          <p:cNvPr id="8" name="Line 35"/>
          <p:cNvSpPr>
            <a:spLocks noChangeShapeType="1"/>
          </p:cNvSpPr>
          <p:nvPr/>
        </p:nvSpPr>
        <p:spPr bwMode="auto">
          <a:xfrm rot="618245" flipH="1" flipV="1">
            <a:off x="4068763" y="2610320"/>
            <a:ext cx="481012" cy="944563"/>
          </a:xfrm>
          <a:prstGeom prst="line">
            <a:avLst/>
          </a:prstGeom>
          <a:noFill/>
          <a:ln w="9525">
            <a:solidFill>
              <a:srgbClr val="800000"/>
            </a:solidFill>
            <a:prstDash val="dash"/>
            <a:round/>
            <a:tailEnd type="triangle" w="med" len="med"/>
          </a:ln>
        </p:spPr>
        <p:txBody>
          <a:bodyPr/>
          <a:lstStyle/>
          <a:p>
            <a:endParaRPr lang="zh-CN" altLang="en-US"/>
          </a:p>
        </p:txBody>
      </p:sp>
      <p:sp>
        <p:nvSpPr>
          <p:cNvPr id="9" name="Line 36"/>
          <p:cNvSpPr>
            <a:spLocks noChangeShapeType="1"/>
          </p:cNvSpPr>
          <p:nvPr/>
        </p:nvSpPr>
        <p:spPr bwMode="auto">
          <a:xfrm rot="618245" flipH="1" flipV="1">
            <a:off x="3128963" y="3086570"/>
            <a:ext cx="1144587" cy="519113"/>
          </a:xfrm>
          <a:prstGeom prst="line">
            <a:avLst/>
          </a:prstGeom>
          <a:noFill/>
          <a:ln w="9525">
            <a:solidFill>
              <a:srgbClr val="800000"/>
            </a:solidFill>
            <a:prstDash val="dash"/>
            <a:round/>
            <a:tailEnd type="triangle" w="med" len="med"/>
          </a:ln>
        </p:spPr>
        <p:txBody>
          <a:bodyPr/>
          <a:lstStyle/>
          <a:p>
            <a:endParaRPr lang="zh-CN" altLang="en-US"/>
          </a:p>
        </p:txBody>
      </p:sp>
      <p:sp>
        <p:nvSpPr>
          <p:cNvPr id="10" name="Line 37"/>
          <p:cNvSpPr>
            <a:spLocks noChangeShapeType="1"/>
          </p:cNvSpPr>
          <p:nvPr/>
        </p:nvSpPr>
        <p:spPr bwMode="auto">
          <a:xfrm rot="618245" flipH="1">
            <a:off x="2232025" y="3735858"/>
            <a:ext cx="1946275" cy="26987"/>
          </a:xfrm>
          <a:prstGeom prst="line">
            <a:avLst/>
          </a:prstGeom>
          <a:noFill/>
          <a:ln w="9525">
            <a:solidFill>
              <a:srgbClr val="800000"/>
            </a:solidFill>
            <a:prstDash val="dash"/>
            <a:round/>
            <a:tailEnd type="triangle" w="med" len="med"/>
          </a:ln>
        </p:spPr>
        <p:txBody>
          <a:bodyPr/>
          <a:lstStyle/>
          <a:p>
            <a:endParaRPr lang="zh-CN" altLang="en-US"/>
          </a:p>
        </p:txBody>
      </p:sp>
      <p:sp>
        <p:nvSpPr>
          <p:cNvPr id="11" name="Line 38"/>
          <p:cNvSpPr>
            <a:spLocks noChangeShapeType="1"/>
          </p:cNvSpPr>
          <p:nvPr/>
        </p:nvSpPr>
        <p:spPr bwMode="auto">
          <a:xfrm rot="618245" flipV="1">
            <a:off x="5056188" y="2911945"/>
            <a:ext cx="736600" cy="850900"/>
          </a:xfrm>
          <a:prstGeom prst="line">
            <a:avLst/>
          </a:prstGeom>
          <a:noFill/>
          <a:ln w="9525">
            <a:solidFill>
              <a:srgbClr val="800000"/>
            </a:solidFill>
            <a:round/>
            <a:tailEnd type="triangle" w="med" len="med"/>
          </a:ln>
        </p:spPr>
        <p:txBody>
          <a:bodyPr/>
          <a:lstStyle/>
          <a:p>
            <a:endParaRPr lang="zh-CN" altLang="en-US"/>
          </a:p>
        </p:txBody>
      </p:sp>
      <p:sp>
        <p:nvSpPr>
          <p:cNvPr id="12" name="Line 39"/>
          <p:cNvSpPr>
            <a:spLocks noChangeShapeType="1"/>
          </p:cNvSpPr>
          <p:nvPr/>
        </p:nvSpPr>
        <p:spPr bwMode="auto">
          <a:xfrm rot="618245" flipV="1">
            <a:off x="5275263" y="3443758"/>
            <a:ext cx="1443037" cy="528637"/>
          </a:xfrm>
          <a:prstGeom prst="line">
            <a:avLst/>
          </a:prstGeom>
          <a:noFill/>
          <a:ln w="9525">
            <a:solidFill>
              <a:srgbClr val="800000"/>
            </a:solidFill>
            <a:prstDash val="dash"/>
            <a:round/>
            <a:tailEnd type="triangle" w="med" len="med"/>
          </a:ln>
        </p:spPr>
        <p:txBody>
          <a:bodyPr/>
          <a:lstStyle/>
          <a:p>
            <a:endParaRPr lang="zh-CN" altLang="en-US"/>
          </a:p>
        </p:txBody>
      </p:sp>
      <p:grpSp>
        <p:nvGrpSpPr>
          <p:cNvPr id="13" name="组合 12"/>
          <p:cNvGrpSpPr/>
          <p:nvPr/>
        </p:nvGrpSpPr>
        <p:grpSpPr>
          <a:xfrm>
            <a:off x="2819400" y="627534"/>
            <a:ext cx="1981200" cy="1790699"/>
            <a:chOff x="2819400" y="1484314"/>
            <a:chExt cx="1981200" cy="1790699"/>
          </a:xfrm>
        </p:grpSpPr>
        <p:sp>
          <p:nvSpPr>
            <p:cNvPr id="14" name="Oval 20"/>
            <p:cNvSpPr>
              <a:spLocks noChangeArrowheads="1"/>
            </p:cNvSpPr>
            <p:nvPr/>
          </p:nvSpPr>
          <p:spPr bwMode="auto">
            <a:xfrm>
              <a:off x="3581400" y="2379663"/>
              <a:ext cx="898525" cy="895350"/>
            </a:xfrm>
            <a:prstGeom prst="ellipse">
              <a:avLst/>
            </a:prstGeom>
            <a:solidFill>
              <a:srgbClr val="800000"/>
            </a:solidFill>
            <a:ln w="9525" algn="ctr">
              <a:solidFill>
                <a:srgbClr val="800000"/>
              </a:solidFill>
              <a:round/>
            </a:ln>
          </p:spPr>
          <p:txBody>
            <a:bodyPr wrap="none" anchor="ctr"/>
            <a:lstStyle/>
            <a:p>
              <a:pPr algn="ctr"/>
              <a:r>
                <a:rPr lang="en-US" altLang="zh-CN" sz="4000">
                  <a:solidFill>
                    <a:schemeClr val="bg1"/>
                  </a:solidFill>
                  <a:ea typeface="华文细黑" pitchFamily="2" charset="-122"/>
                </a:rPr>
                <a:t>3</a:t>
              </a:r>
            </a:p>
          </p:txBody>
        </p:sp>
        <p:grpSp>
          <p:nvGrpSpPr>
            <p:cNvPr id="15" name="Group 57"/>
            <p:cNvGrpSpPr/>
            <p:nvPr/>
          </p:nvGrpSpPr>
          <p:grpSpPr bwMode="auto">
            <a:xfrm>
              <a:off x="2819400" y="1484314"/>
              <a:ext cx="1981200" cy="754063"/>
              <a:chOff x="2208" y="816"/>
              <a:chExt cx="1248" cy="475"/>
            </a:xfrm>
          </p:grpSpPr>
          <p:sp>
            <p:nvSpPr>
              <p:cNvPr id="16" name="Rectangle 58"/>
              <p:cNvSpPr>
                <a:spLocks noChangeArrowheads="1"/>
              </p:cNvSpPr>
              <p:nvPr/>
            </p:nvSpPr>
            <p:spPr bwMode="auto">
              <a:xfrm>
                <a:off x="2208" y="977"/>
                <a:ext cx="1248" cy="314"/>
              </a:xfrm>
              <a:prstGeom prst="rect">
                <a:avLst/>
              </a:prstGeom>
              <a:noFill/>
              <a:ln w="9525">
                <a:noFill/>
                <a:miter lim="800000"/>
              </a:ln>
            </p:spPr>
            <p:txBody>
              <a:bodyPr>
                <a:spAutoFit/>
              </a:bodyPr>
              <a:lstStyle/>
              <a:p>
                <a:pPr algn="ct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p>
              <a:p>
                <a:pPr algn="ct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p>
            </p:txBody>
          </p:sp>
          <p:sp>
            <p:nvSpPr>
              <p:cNvPr id="17" name="Rectangle 59"/>
              <p:cNvSpPr>
                <a:spLocks noChangeArrowheads="1"/>
              </p:cNvSpPr>
              <p:nvPr/>
            </p:nvSpPr>
            <p:spPr bwMode="auto">
              <a:xfrm>
                <a:off x="2354" y="816"/>
                <a:ext cx="956" cy="173"/>
              </a:xfrm>
              <a:prstGeom prst="rect">
                <a:avLst/>
              </a:prstGeom>
              <a:noFill/>
              <a:ln w="9525">
                <a:noFill/>
                <a:miter lim="800000"/>
              </a:ln>
            </p:spPr>
            <p:txBody>
              <a:bodyPr>
                <a:spAutoFit/>
              </a:bodyPr>
              <a:lstStyle/>
              <a:p>
                <a:pPr algn="ctr"/>
                <a:r>
                  <a:rPr lang="zh-CN" altLang="en-US" sz="1200" dirty="0">
                    <a:solidFill>
                      <a:schemeClr val="tx1">
                        <a:lumMod val="95000"/>
                        <a:lumOff val="5000"/>
                      </a:schemeClr>
                    </a:solidFill>
                  </a:rPr>
                  <a:t>单击此处添加文字</a:t>
                </a:r>
              </a:p>
            </p:txBody>
          </p:sp>
        </p:grpSp>
      </p:grpSp>
      <p:grpSp>
        <p:nvGrpSpPr>
          <p:cNvPr id="18" name="组合 17"/>
          <p:cNvGrpSpPr/>
          <p:nvPr/>
        </p:nvGrpSpPr>
        <p:grpSpPr>
          <a:xfrm>
            <a:off x="4495800" y="627534"/>
            <a:ext cx="1981200" cy="1828799"/>
            <a:chOff x="4495800" y="1484314"/>
            <a:chExt cx="1981200" cy="1828799"/>
          </a:xfrm>
        </p:grpSpPr>
        <p:sp>
          <p:nvSpPr>
            <p:cNvPr id="19" name="Oval 25"/>
            <p:cNvSpPr>
              <a:spLocks noChangeArrowheads="1"/>
            </p:cNvSpPr>
            <p:nvPr/>
          </p:nvSpPr>
          <p:spPr bwMode="auto">
            <a:xfrm>
              <a:off x="4857750" y="2417763"/>
              <a:ext cx="898525" cy="895350"/>
            </a:xfrm>
            <a:prstGeom prst="ellipse">
              <a:avLst/>
            </a:prstGeom>
            <a:solidFill>
              <a:srgbClr val="800000"/>
            </a:solidFill>
            <a:ln w="9525" algn="ctr">
              <a:solidFill>
                <a:srgbClr val="800000"/>
              </a:solidFill>
              <a:round/>
            </a:ln>
          </p:spPr>
          <p:txBody>
            <a:bodyPr wrap="none" anchor="ctr"/>
            <a:lstStyle/>
            <a:p>
              <a:pPr algn="ctr"/>
              <a:r>
                <a:rPr lang="en-US" altLang="zh-CN" sz="4000">
                  <a:solidFill>
                    <a:schemeClr val="bg1"/>
                  </a:solidFill>
                  <a:ea typeface="华文细黑" pitchFamily="2" charset="-122"/>
                </a:rPr>
                <a:t>4</a:t>
              </a:r>
            </a:p>
          </p:txBody>
        </p:sp>
        <p:grpSp>
          <p:nvGrpSpPr>
            <p:cNvPr id="20" name="Group 60"/>
            <p:cNvGrpSpPr/>
            <p:nvPr/>
          </p:nvGrpSpPr>
          <p:grpSpPr bwMode="auto">
            <a:xfrm>
              <a:off x="4495800" y="1484314"/>
              <a:ext cx="1981200" cy="754063"/>
              <a:chOff x="2208" y="816"/>
              <a:chExt cx="1248" cy="475"/>
            </a:xfrm>
          </p:grpSpPr>
          <p:sp>
            <p:nvSpPr>
              <p:cNvPr id="21" name="Rectangle 61"/>
              <p:cNvSpPr>
                <a:spLocks noChangeArrowheads="1"/>
              </p:cNvSpPr>
              <p:nvPr/>
            </p:nvSpPr>
            <p:spPr bwMode="auto">
              <a:xfrm>
                <a:off x="2208" y="977"/>
                <a:ext cx="1248" cy="314"/>
              </a:xfrm>
              <a:prstGeom prst="rect">
                <a:avLst/>
              </a:prstGeom>
              <a:noFill/>
              <a:ln w="9525">
                <a:noFill/>
                <a:miter lim="800000"/>
              </a:ln>
            </p:spPr>
            <p:txBody>
              <a:bodyPr>
                <a:spAutoFit/>
              </a:bodyPr>
              <a:lstStyle/>
              <a:p>
                <a:pPr algn="ct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p>
              <a:p>
                <a:pPr algn="ct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p>
            </p:txBody>
          </p:sp>
          <p:sp>
            <p:nvSpPr>
              <p:cNvPr id="22" name="Rectangle 62"/>
              <p:cNvSpPr>
                <a:spLocks noChangeArrowheads="1"/>
              </p:cNvSpPr>
              <p:nvPr/>
            </p:nvSpPr>
            <p:spPr bwMode="auto">
              <a:xfrm>
                <a:off x="2354" y="816"/>
                <a:ext cx="956" cy="173"/>
              </a:xfrm>
              <a:prstGeom prst="rect">
                <a:avLst/>
              </a:prstGeom>
              <a:noFill/>
              <a:ln w="9525">
                <a:noFill/>
                <a:miter lim="800000"/>
              </a:ln>
            </p:spPr>
            <p:txBody>
              <a:bodyPr>
                <a:spAutoFit/>
              </a:bodyPr>
              <a:lstStyle/>
              <a:p>
                <a:pPr algn="ctr"/>
                <a:r>
                  <a:rPr lang="zh-CN" altLang="en-US" sz="1200" dirty="0">
                    <a:solidFill>
                      <a:schemeClr val="tx1">
                        <a:lumMod val="95000"/>
                        <a:lumOff val="5000"/>
                      </a:schemeClr>
                    </a:solidFill>
                  </a:rPr>
                  <a:t>单击此处添加文字</a:t>
                </a:r>
              </a:p>
            </p:txBody>
          </p:sp>
        </p:grpSp>
      </p:grpSp>
      <p:grpSp>
        <p:nvGrpSpPr>
          <p:cNvPr id="23" name="组合 22"/>
          <p:cNvGrpSpPr/>
          <p:nvPr/>
        </p:nvGrpSpPr>
        <p:grpSpPr>
          <a:xfrm>
            <a:off x="228600" y="2240435"/>
            <a:ext cx="1981200" cy="1701798"/>
            <a:chOff x="228600" y="3097215"/>
            <a:chExt cx="1981200" cy="1701798"/>
          </a:xfrm>
        </p:grpSpPr>
        <p:sp>
          <p:nvSpPr>
            <p:cNvPr id="24" name="Oval 5"/>
            <p:cNvSpPr>
              <a:spLocks noChangeArrowheads="1"/>
            </p:cNvSpPr>
            <p:nvPr/>
          </p:nvSpPr>
          <p:spPr bwMode="auto">
            <a:xfrm>
              <a:off x="1295400" y="3903663"/>
              <a:ext cx="898525" cy="895350"/>
            </a:xfrm>
            <a:prstGeom prst="ellipse">
              <a:avLst/>
            </a:prstGeom>
            <a:solidFill>
              <a:srgbClr val="800000"/>
            </a:solidFill>
            <a:ln w="9525" algn="ctr">
              <a:solidFill>
                <a:srgbClr val="800000"/>
              </a:solidFill>
              <a:round/>
            </a:ln>
          </p:spPr>
          <p:txBody>
            <a:bodyPr wrap="none" anchor="ctr"/>
            <a:lstStyle/>
            <a:p>
              <a:pPr algn="ctr"/>
              <a:r>
                <a:rPr lang="en-US" altLang="zh-CN" sz="4000" dirty="0">
                  <a:solidFill>
                    <a:schemeClr val="bg1"/>
                  </a:solidFill>
                  <a:ea typeface="华文细黑" pitchFamily="2" charset="-122"/>
                </a:rPr>
                <a:t>1</a:t>
              </a:r>
            </a:p>
          </p:txBody>
        </p:sp>
        <p:grpSp>
          <p:nvGrpSpPr>
            <p:cNvPr id="25" name="Group 63"/>
            <p:cNvGrpSpPr/>
            <p:nvPr/>
          </p:nvGrpSpPr>
          <p:grpSpPr bwMode="auto">
            <a:xfrm>
              <a:off x="228600" y="3097215"/>
              <a:ext cx="1981200" cy="754624"/>
              <a:chOff x="288" y="2592"/>
              <a:chExt cx="1488" cy="567"/>
            </a:xfrm>
          </p:grpSpPr>
          <p:sp>
            <p:nvSpPr>
              <p:cNvPr id="26" name="Rectangle 64"/>
              <p:cNvSpPr>
                <a:spLocks noChangeArrowheads="1"/>
              </p:cNvSpPr>
              <p:nvPr/>
            </p:nvSpPr>
            <p:spPr bwMode="auto">
              <a:xfrm>
                <a:off x="288" y="2784"/>
                <a:ext cx="1488" cy="375"/>
              </a:xfrm>
              <a:prstGeom prst="rect">
                <a:avLst/>
              </a:prstGeom>
              <a:noFill/>
              <a:ln w="9525">
                <a:noFill/>
                <a:miter lim="800000"/>
              </a:ln>
            </p:spPr>
            <p:txBody>
              <a:bodyPr>
                <a:spAutoFit/>
              </a:bodyPr>
              <a:lstStyle/>
              <a:p>
                <a:pPr algn="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p>
              <a:p>
                <a:pPr algn="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p>
            </p:txBody>
          </p:sp>
          <p:sp>
            <p:nvSpPr>
              <p:cNvPr id="27" name="Rectangle 65"/>
              <p:cNvSpPr>
                <a:spLocks noChangeArrowheads="1"/>
              </p:cNvSpPr>
              <p:nvPr/>
            </p:nvSpPr>
            <p:spPr bwMode="auto">
              <a:xfrm>
                <a:off x="636" y="2592"/>
                <a:ext cx="1140" cy="208"/>
              </a:xfrm>
              <a:prstGeom prst="rect">
                <a:avLst/>
              </a:prstGeom>
              <a:noFill/>
              <a:ln w="9525">
                <a:noFill/>
                <a:miter lim="800000"/>
              </a:ln>
            </p:spPr>
            <p:txBody>
              <a:bodyPr>
                <a:spAutoFit/>
              </a:bodyPr>
              <a:lstStyle/>
              <a:p>
                <a:pPr algn="r"/>
                <a:r>
                  <a:rPr lang="zh-CN" altLang="en-US" sz="1200" dirty="0">
                    <a:solidFill>
                      <a:schemeClr val="tx1">
                        <a:lumMod val="95000"/>
                        <a:lumOff val="5000"/>
                      </a:schemeClr>
                    </a:solidFill>
                  </a:rPr>
                  <a:t>单击此处添加文字</a:t>
                </a:r>
              </a:p>
            </p:txBody>
          </p:sp>
        </p:grpSp>
      </p:grpSp>
      <p:grpSp>
        <p:nvGrpSpPr>
          <p:cNvPr id="28" name="组合 27"/>
          <p:cNvGrpSpPr/>
          <p:nvPr/>
        </p:nvGrpSpPr>
        <p:grpSpPr>
          <a:xfrm>
            <a:off x="6877050" y="2240434"/>
            <a:ext cx="2114550" cy="1739899"/>
            <a:chOff x="6877050" y="3097214"/>
            <a:chExt cx="2114550" cy="1739899"/>
          </a:xfrm>
        </p:grpSpPr>
        <p:sp>
          <p:nvSpPr>
            <p:cNvPr id="29" name="Oval 30"/>
            <p:cNvSpPr>
              <a:spLocks noChangeArrowheads="1"/>
            </p:cNvSpPr>
            <p:nvPr/>
          </p:nvSpPr>
          <p:spPr bwMode="auto">
            <a:xfrm>
              <a:off x="6877050" y="3941763"/>
              <a:ext cx="898525" cy="895350"/>
            </a:xfrm>
            <a:prstGeom prst="ellipse">
              <a:avLst/>
            </a:prstGeom>
            <a:solidFill>
              <a:srgbClr val="800000"/>
            </a:solidFill>
            <a:ln w="9525" algn="ctr">
              <a:solidFill>
                <a:srgbClr val="800000"/>
              </a:solidFill>
              <a:round/>
            </a:ln>
          </p:spPr>
          <p:txBody>
            <a:bodyPr wrap="none" anchor="ctr"/>
            <a:lstStyle/>
            <a:p>
              <a:pPr algn="ctr"/>
              <a:r>
                <a:rPr lang="en-US" altLang="zh-CN" sz="4000">
                  <a:solidFill>
                    <a:schemeClr val="bg1"/>
                  </a:solidFill>
                  <a:ea typeface="华文细黑" pitchFamily="2" charset="-122"/>
                </a:rPr>
                <a:t>6</a:t>
              </a:r>
            </a:p>
          </p:txBody>
        </p:sp>
        <p:grpSp>
          <p:nvGrpSpPr>
            <p:cNvPr id="30" name="Group 66"/>
            <p:cNvGrpSpPr/>
            <p:nvPr/>
          </p:nvGrpSpPr>
          <p:grpSpPr bwMode="auto">
            <a:xfrm>
              <a:off x="7010400" y="3097214"/>
              <a:ext cx="1981200" cy="754063"/>
              <a:chOff x="3718" y="1104"/>
              <a:chExt cx="1248" cy="475"/>
            </a:xfrm>
          </p:grpSpPr>
          <p:sp>
            <p:nvSpPr>
              <p:cNvPr id="31" name="Rectangle 67"/>
              <p:cNvSpPr>
                <a:spLocks noChangeArrowheads="1"/>
              </p:cNvSpPr>
              <p:nvPr/>
            </p:nvSpPr>
            <p:spPr bwMode="auto">
              <a:xfrm>
                <a:off x="3718" y="1265"/>
                <a:ext cx="1248" cy="314"/>
              </a:xfrm>
              <a:prstGeom prst="rect">
                <a:avLst/>
              </a:prstGeom>
              <a:noFill/>
              <a:ln w="9525">
                <a:noFill/>
                <a:miter lim="800000"/>
              </a:ln>
            </p:spPr>
            <p:txBody>
              <a:bodyPr>
                <a:spAutoFit/>
              </a:bodyPr>
              <a:lstStyle/>
              <a:p>
                <a:pP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p>
              <a:p>
                <a:pP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p>
            </p:txBody>
          </p:sp>
          <p:sp>
            <p:nvSpPr>
              <p:cNvPr id="32" name="Rectangle 68"/>
              <p:cNvSpPr>
                <a:spLocks noChangeArrowheads="1"/>
              </p:cNvSpPr>
              <p:nvPr/>
            </p:nvSpPr>
            <p:spPr bwMode="auto">
              <a:xfrm>
                <a:off x="3718" y="1104"/>
                <a:ext cx="956" cy="173"/>
              </a:xfrm>
              <a:prstGeom prst="rect">
                <a:avLst/>
              </a:prstGeom>
              <a:noFill/>
              <a:ln w="9525">
                <a:noFill/>
                <a:miter lim="800000"/>
              </a:ln>
            </p:spPr>
            <p:txBody>
              <a:bodyPr>
                <a:spAutoFit/>
              </a:bodyPr>
              <a:lstStyle/>
              <a:p>
                <a:r>
                  <a:rPr lang="zh-CN" altLang="en-US" sz="1200" dirty="0">
                    <a:solidFill>
                      <a:schemeClr val="tx1">
                        <a:lumMod val="95000"/>
                        <a:lumOff val="5000"/>
                      </a:schemeClr>
                    </a:solidFill>
                  </a:rPr>
                  <a:t>单击此处添加文字</a:t>
                </a:r>
              </a:p>
            </p:txBody>
          </p:sp>
        </p:grpSp>
      </p:grpSp>
      <p:grpSp>
        <p:nvGrpSpPr>
          <p:cNvPr id="33" name="组合 32"/>
          <p:cNvGrpSpPr/>
          <p:nvPr/>
        </p:nvGrpSpPr>
        <p:grpSpPr>
          <a:xfrm>
            <a:off x="1066800" y="1241897"/>
            <a:ext cx="2060575" cy="1804986"/>
            <a:chOff x="1066800" y="2098677"/>
            <a:chExt cx="2060575" cy="1804986"/>
          </a:xfrm>
        </p:grpSpPr>
        <p:sp>
          <p:nvSpPr>
            <p:cNvPr id="34" name="Oval 10"/>
            <p:cNvSpPr>
              <a:spLocks noChangeArrowheads="1"/>
            </p:cNvSpPr>
            <p:nvPr/>
          </p:nvSpPr>
          <p:spPr bwMode="auto">
            <a:xfrm>
              <a:off x="2228850" y="3008313"/>
              <a:ext cx="898525" cy="895350"/>
            </a:xfrm>
            <a:prstGeom prst="ellipse">
              <a:avLst/>
            </a:prstGeom>
            <a:solidFill>
              <a:srgbClr val="800000"/>
            </a:solidFill>
            <a:ln w="9525" algn="ctr">
              <a:solidFill>
                <a:srgbClr val="800000"/>
              </a:solidFill>
              <a:round/>
            </a:ln>
          </p:spPr>
          <p:txBody>
            <a:bodyPr wrap="none" anchor="ctr"/>
            <a:lstStyle/>
            <a:p>
              <a:pPr algn="ctr"/>
              <a:r>
                <a:rPr lang="en-US" altLang="zh-CN" sz="4000" dirty="0">
                  <a:solidFill>
                    <a:schemeClr val="bg1"/>
                  </a:solidFill>
                  <a:ea typeface="华文细黑" pitchFamily="2" charset="-122"/>
                </a:rPr>
                <a:t>2</a:t>
              </a:r>
            </a:p>
          </p:txBody>
        </p:sp>
        <p:grpSp>
          <p:nvGrpSpPr>
            <p:cNvPr id="35" name="Group 69"/>
            <p:cNvGrpSpPr/>
            <p:nvPr/>
          </p:nvGrpSpPr>
          <p:grpSpPr bwMode="auto">
            <a:xfrm>
              <a:off x="1066800" y="2098677"/>
              <a:ext cx="1981200" cy="754624"/>
              <a:chOff x="288" y="2592"/>
              <a:chExt cx="1488" cy="567"/>
            </a:xfrm>
          </p:grpSpPr>
          <p:sp>
            <p:nvSpPr>
              <p:cNvPr id="36" name="Rectangle 70"/>
              <p:cNvSpPr>
                <a:spLocks noChangeArrowheads="1"/>
              </p:cNvSpPr>
              <p:nvPr/>
            </p:nvSpPr>
            <p:spPr bwMode="auto">
              <a:xfrm>
                <a:off x="288" y="2784"/>
                <a:ext cx="1488" cy="375"/>
              </a:xfrm>
              <a:prstGeom prst="rect">
                <a:avLst/>
              </a:prstGeom>
              <a:noFill/>
              <a:ln w="9525">
                <a:noFill/>
                <a:miter lim="800000"/>
              </a:ln>
            </p:spPr>
            <p:txBody>
              <a:bodyPr>
                <a:spAutoFit/>
              </a:bodyPr>
              <a:lstStyle/>
              <a:p>
                <a:pPr algn="r">
                  <a:spcBef>
                    <a:spcPct val="20000"/>
                  </a:spcBef>
                  <a:buClr>
                    <a:srgbClr val="E1B40C"/>
                  </a:buClr>
                  <a:buFont typeface="微软雅黑" panose="020B0503020204020204" pitchFamily="34" charset="-122"/>
                  <a:buNone/>
                </a:pPr>
                <a:r>
                  <a:rPr lang="zh-CN" altLang="en-US" sz="1200" b="0" dirty="0">
                    <a:solidFill>
                      <a:schemeClr val="tx1">
                        <a:lumMod val="95000"/>
                        <a:lumOff val="5000"/>
                      </a:schemeClr>
                    </a:solidFill>
                    <a:latin typeface="微软雅黑" panose="020B0503020204020204" pitchFamily="34" charset="-122"/>
                  </a:rPr>
                  <a:t>单击此处添加文字内容</a:t>
                </a:r>
              </a:p>
              <a:p>
                <a:pPr algn="r">
                  <a:spcBef>
                    <a:spcPct val="20000"/>
                  </a:spcBef>
                  <a:buClr>
                    <a:srgbClr val="E1B40C"/>
                  </a:buClr>
                  <a:buFont typeface="微软雅黑" panose="020B0503020204020204" pitchFamily="34" charset="-122"/>
                  <a:buNone/>
                </a:pPr>
                <a:r>
                  <a:rPr lang="zh-CN" altLang="en-US" sz="1200" b="0" dirty="0">
                    <a:solidFill>
                      <a:schemeClr val="tx1">
                        <a:lumMod val="95000"/>
                        <a:lumOff val="5000"/>
                      </a:schemeClr>
                    </a:solidFill>
                    <a:latin typeface="微软雅黑" panose="020B0503020204020204" pitchFamily="34" charset="-122"/>
                  </a:rPr>
                  <a:t>单击此处添加文字内容</a:t>
                </a:r>
              </a:p>
            </p:txBody>
          </p:sp>
          <p:sp>
            <p:nvSpPr>
              <p:cNvPr id="37" name="Rectangle 71"/>
              <p:cNvSpPr>
                <a:spLocks noChangeArrowheads="1"/>
              </p:cNvSpPr>
              <p:nvPr/>
            </p:nvSpPr>
            <p:spPr bwMode="auto">
              <a:xfrm>
                <a:off x="636" y="2592"/>
                <a:ext cx="1140" cy="208"/>
              </a:xfrm>
              <a:prstGeom prst="rect">
                <a:avLst/>
              </a:prstGeom>
              <a:noFill/>
              <a:ln w="9525">
                <a:noFill/>
                <a:miter lim="800000"/>
              </a:ln>
            </p:spPr>
            <p:txBody>
              <a:bodyPr>
                <a:spAutoFit/>
              </a:bodyPr>
              <a:lstStyle/>
              <a:p>
                <a:pPr algn="r"/>
                <a:r>
                  <a:rPr lang="zh-CN" altLang="en-US" sz="1200">
                    <a:solidFill>
                      <a:schemeClr val="tx1">
                        <a:lumMod val="95000"/>
                        <a:lumOff val="5000"/>
                      </a:schemeClr>
                    </a:solidFill>
                  </a:rPr>
                  <a:t>单击此处添加文字</a:t>
                </a:r>
              </a:p>
            </p:txBody>
          </p:sp>
        </p:grpSp>
      </p:grpSp>
      <p:grpSp>
        <p:nvGrpSpPr>
          <p:cNvPr id="38" name="组合 37"/>
          <p:cNvGrpSpPr/>
          <p:nvPr/>
        </p:nvGrpSpPr>
        <p:grpSpPr>
          <a:xfrm>
            <a:off x="5940425" y="1199665"/>
            <a:ext cx="2289175" cy="1782761"/>
            <a:chOff x="5940425" y="2093914"/>
            <a:chExt cx="2289175" cy="1782761"/>
          </a:xfrm>
        </p:grpSpPr>
        <p:sp>
          <p:nvSpPr>
            <p:cNvPr id="39" name="Oval 15"/>
            <p:cNvSpPr>
              <a:spLocks noChangeArrowheads="1"/>
            </p:cNvSpPr>
            <p:nvPr/>
          </p:nvSpPr>
          <p:spPr bwMode="auto">
            <a:xfrm>
              <a:off x="5940425" y="2981325"/>
              <a:ext cx="898525" cy="895350"/>
            </a:xfrm>
            <a:prstGeom prst="ellipse">
              <a:avLst/>
            </a:prstGeom>
            <a:solidFill>
              <a:srgbClr val="800000"/>
            </a:solidFill>
            <a:ln w="9525" algn="ctr">
              <a:solidFill>
                <a:srgbClr val="800000"/>
              </a:solidFill>
              <a:round/>
            </a:ln>
          </p:spPr>
          <p:txBody>
            <a:bodyPr wrap="none" anchor="ctr"/>
            <a:lstStyle/>
            <a:p>
              <a:pPr algn="ctr"/>
              <a:r>
                <a:rPr lang="en-US" altLang="zh-CN" sz="4000">
                  <a:solidFill>
                    <a:schemeClr val="bg1"/>
                  </a:solidFill>
                </a:rPr>
                <a:t>5</a:t>
              </a:r>
            </a:p>
          </p:txBody>
        </p:sp>
        <p:grpSp>
          <p:nvGrpSpPr>
            <p:cNvPr id="40" name="Group 72"/>
            <p:cNvGrpSpPr/>
            <p:nvPr/>
          </p:nvGrpSpPr>
          <p:grpSpPr bwMode="auto">
            <a:xfrm>
              <a:off x="6248400" y="2093914"/>
              <a:ext cx="1981200" cy="754063"/>
              <a:chOff x="3718" y="1104"/>
              <a:chExt cx="1248" cy="475"/>
            </a:xfrm>
          </p:grpSpPr>
          <p:sp>
            <p:nvSpPr>
              <p:cNvPr id="41" name="Rectangle 73"/>
              <p:cNvSpPr>
                <a:spLocks noChangeArrowheads="1"/>
              </p:cNvSpPr>
              <p:nvPr/>
            </p:nvSpPr>
            <p:spPr bwMode="auto">
              <a:xfrm>
                <a:off x="3718" y="1265"/>
                <a:ext cx="1248" cy="314"/>
              </a:xfrm>
              <a:prstGeom prst="rect">
                <a:avLst/>
              </a:prstGeom>
              <a:noFill/>
              <a:ln w="9525">
                <a:noFill/>
                <a:miter lim="800000"/>
              </a:ln>
            </p:spPr>
            <p:txBody>
              <a:bodyPr>
                <a:spAutoFit/>
              </a:bodyPr>
              <a:lstStyle/>
              <a:p>
                <a:pPr>
                  <a:spcBef>
                    <a:spcPct val="20000"/>
                  </a:spcBef>
                  <a:buClr>
                    <a:srgbClr val="E1B40C"/>
                  </a:buClr>
                  <a:buFont typeface="微软雅黑" panose="020B0503020204020204" pitchFamily="34" charset="-122"/>
                  <a:buNone/>
                </a:pPr>
                <a:r>
                  <a:rPr lang="zh-CN" altLang="en-US" sz="1200" b="0" dirty="0">
                    <a:solidFill>
                      <a:schemeClr val="tx1">
                        <a:lumMod val="95000"/>
                        <a:lumOff val="5000"/>
                      </a:schemeClr>
                    </a:solidFill>
                    <a:latin typeface="微软雅黑" panose="020B0503020204020204" pitchFamily="34" charset="-122"/>
                  </a:rPr>
                  <a:t>单击此处添加文字内容</a:t>
                </a:r>
              </a:p>
              <a:p>
                <a:pPr>
                  <a:spcBef>
                    <a:spcPct val="20000"/>
                  </a:spcBef>
                  <a:buClr>
                    <a:srgbClr val="E1B40C"/>
                  </a:buClr>
                  <a:buFont typeface="微软雅黑" panose="020B0503020204020204" pitchFamily="34" charset="-122"/>
                  <a:buNone/>
                </a:pPr>
                <a:r>
                  <a:rPr lang="zh-CN" altLang="en-US" sz="1200" b="0" dirty="0">
                    <a:solidFill>
                      <a:schemeClr val="tx1">
                        <a:lumMod val="95000"/>
                        <a:lumOff val="5000"/>
                      </a:schemeClr>
                    </a:solidFill>
                    <a:latin typeface="微软雅黑" panose="020B0503020204020204" pitchFamily="34" charset="-122"/>
                  </a:rPr>
                  <a:t>单击此处添加文字内容</a:t>
                </a:r>
              </a:p>
            </p:txBody>
          </p:sp>
          <p:sp>
            <p:nvSpPr>
              <p:cNvPr id="42" name="Rectangle 74"/>
              <p:cNvSpPr>
                <a:spLocks noChangeArrowheads="1"/>
              </p:cNvSpPr>
              <p:nvPr/>
            </p:nvSpPr>
            <p:spPr bwMode="auto">
              <a:xfrm>
                <a:off x="3718" y="1104"/>
                <a:ext cx="956" cy="173"/>
              </a:xfrm>
              <a:prstGeom prst="rect">
                <a:avLst/>
              </a:prstGeom>
              <a:noFill/>
              <a:ln w="9525">
                <a:noFill/>
                <a:miter lim="800000"/>
              </a:ln>
            </p:spPr>
            <p:txBody>
              <a:bodyPr>
                <a:spAutoFit/>
              </a:bodyPr>
              <a:lstStyle/>
              <a:p>
                <a:r>
                  <a:rPr lang="zh-CN" altLang="en-US" sz="1200" dirty="0">
                    <a:solidFill>
                      <a:schemeClr val="tx1">
                        <a:lumMod val="95000"/>
                        <a:lumOff val="5000"/>
                      </a:schemeClr>
                    </a:solidFill>
                  </a:rPr>
                  <a:t>单击此处添加文字</a:t>
                </a:r>
              </a:p>
            </p:txBody>
          </p:sp>
        </p:grpSp>
      </p:grpSp>
      <p:sp>
        <p:nvSpPr>
          <p:cNvPr id="43" name="Oval 44"/>
          <p:cNvSpPr>
            <a:spLocks noChangeArrowheads="1"/>
          </p:cNvSpPr>
          <p:nvPr/>
        </p:nvSpPr>
        <p:spPr bwMode="gray">
          <a:xfrm>
            <a:off x="3841753" y="3508847"/>
            <a:ext cx="1460501" cy="1443038"/>
          </a:xfrm>
          <a:prstGeom prst="ellipse">
            <a:avLst/>
          </a:prstGeom>
          <a:solidFill>
            <a:srgbClr val="800000"/>
          </a:solidFill>
          <a:ln w="9525" algn="ctr">
            <a:solidFill>
              <a:srgbClr val="800000"/>
            </a:solidFill>
            <a:round/>
          </a:ln>
          <a:effectLst/>
        </p:spPr>
        <p:txBody>
          <a:bodyPr wrap="none" anchor="ctr"/>
          <a:lstStyle/>
          <a:p>
            <a:pPr algn="ctr"/>
            <a:r>
              <a:rPr lang="zh-CN" altLang="en-US" dirty="0">
                <a:solidFill>
                  <a:schemeClr val="bg1"/>
                </a:solidFill>
              </a:rPr>
              <a:t>单击此处</a:t>
            </a:r>
          </a:p>
          <a:p>
            <a:pPr algn="ctr"/>
            <a:r>
              <a:rPr lang="zh-CN" altLang="en-US" dirty="0">
                <a:solidFill>
                  <a:schemeClr val="bg1"/>
                </a:solidFill>
              </a:rPr>
              <a:t>添加文字</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par>
                          <p:cTn id="20" fill="hold">
                            <p:stCondLst>
                              <p:cond delay="1500"/>
                            </p:stCondLst>
                            <p:childTnLst>
                              <p:par>
                                <p:cTn id="21" presetID="2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childTnLst>
                                </p:cTn>
                              </p:par>
                            </p:childTnLst>
                          </p:cTn>
                        </p:par>
                        <p:par>
                          <p:cTn id="25" fill="hold">
                            <p:stCondLst>
                              <p:cond delay="2000"/>
                            </p:stCondLst>
                            <p:childTnLst>
                              <p:par>
                                <p:cTn id="26" presetID="3" presetClass="entr" presetSubtype="1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blinds(horizontal)">
                                      <p:cBhvr>
                                        <p:cTn id="28" dur="500"/>
                                        <p:tgtEl>
                                          <p:spTgt spid="23"/>
                                        </p:tgtEl>
                                      </p:cBhvr>
                                    </p:animEffect>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3" presetClass="entr" presetSubtype="10"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blinds(horizontal)">
                                      <p:cBhvr>
                                        <p:cTn id="37" dur="500"/>
                                        <p:tgtEl>
                                          <p:spTgt spid="33"/>
                                        </p:tgtEl>
                                      </p:cBhvr>
                                    </p:animEffect>
                                  </p:childTnLst>
                                </p:cTn>
                              </p:par>
                            </p:childTnLst>
                          </p:cTn>
                        </p:par>
                        <p:par>
                          <p:cTn id="38" fill="hold">
                            <p:stCondLst>
                              <p:cond delay="3500"/>
                            </p:stCondLst>
                            <p:childTnLst>
                              <p:par>
                                <p:cTn id="39" presetID="2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childTnLst>
                                </p:cTn>
                              </p:par>
                            </p:childTnLst>
                          </p:cTn>
                        </p:par>
                        <p:par>
                          <p:cTn id="43" fill="hold">
                            <p:stCondLst>
                              <p:cond delay="4000"/>
                            </p:stCondLst>
                            <p:childTnLst>
                              <p:par>
                                <p:cTn id="44" presetID="3" presetClass="entr" presetSubtype="10"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blinds(horizontal)">
                                      <p:cBhvr>
                                        <p:cTn id="46" dur="500"/>
                                        <p:tgtEl>
                                          <p:spTgt spid="13"/>
                                        </p:tgtEl>
                                      </p:cBhvr>
                                    </p:animEffect>
                                  </p:childTnLst>
                                </p:cTn>
                              </p:par>
                            </p:childTnLst>
                          </p:cTn>
                        </p:par>
                        <p:par>
                          <p:cTn id="47" fill="hold">
                            <p:stCondLst>
                              <p:cond delay="4500"/>
                            </p:stCondLst>
                            <p:childTnLst>
                              <p:par>
                                <p:cTn id="48" presetID="23" presetClass="entr" presetSubtype="16"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fltVal val="0"/>
                                          </p:val>
                                        </p:tav>
                                        <p:tav tm="100000">
                                          <p:val>
                                            <p:strVal val="#ppt_h"/>
                                          </p:val>
                                        </p:tav>
                                      </p:tavLst>
                                    </p:anim>
                                  </p:childTnLst>
                                </p:cTn>
                              </p:par>
                            </p:childTnLst>
                          </p:cTn>
                        </p:par>
                        <p:par>
                          <p:cTn id="52" fill="hold">
                            <p:stCondLst>
                              <p:cond delay="5000"/>
                            </p:stCondLst>
                            <p:childTnLst>
                              <p:par>
                                <p:cTn id="53" presetID="3" presetClass="entr" presetSubtype="10"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blinds(horizontal)">
                                      <p:cBhvr>
                                        <p:cTn id="55" dur="500"/>
                                        <p:tgtEl>
                                          <p:spTgt spid="18"/>
                                        </p:tgtEl>
                                      </p:cBhvr>
                                    </p:animEffect>
                                  </p:childTnLst>
                                </p:cTn>
                              </p:par>
                            </p:childTnLst>
                          </p:cTn>
                        </p:par>
                        <p:par>
                          <p:cTn id="56" fill="hold">
                            <p:stCondLst>
                              <p:cond delay="5500"/>
                            </p:stCondLst>
                            <p:childTnLst>
                              <p:par>
                                <p:cTn id="57" presetID="23" presetClass="entr" presetSubtype="16"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p:cTn id="59" dur="500" fill="hold"/>
                                        <p:tgtEl>
                                          <p:spTgt spid="11"/>
                                        </p:tgtEl>
                                        <p:attrNameLst>
                                          <p:attrName>ppt_w</p:attrName>
                                        </p:attrNameLst>
                                      </p:cBhvr>
                                      <p:tavLst>
                                        <p:tav tm="0">
                                          <p:val>
                                            <p:fltVal val="0"/>
                                          </p:val>
                                        </p:tav>
                                        <p:tav tm="100000">
                                          <p:val>
                                            <p:strVal val="#ppt_w"/>
                                          </p:val>
                                        </p:tav>
                                      </p:tavLst>
                                    </p:anim>
                                    <p:anim calcmode="lin" valueType="num">
                                      <p:cBhvr>
                                        <p:cTn id="60" dur="500" fill="hold"/>
                                        <p:tgtEl>
                                          <p:spTgt spid="11"/>
                                        </p:tgtEl>
                                        <p:attrNameLst>
                                          <p:attrName>ppt_h</p:attrName>
                                        </p:attrNameLst>
                                      </p:cBhvr>
                                      <p:tavLst>
                                        <p:tav tm="0">
                                          <p:val>
                                            <p:fltVal val="0"/>
                                          </p:val>
                                        </p:tav>
                                        <p:tav tm="100000">
                                          <p:val>
                                            <p:strVal val="#ppt_h"/>
                                          </p:val>
                                        </p:tav>
                                      </p:tavLst>
                                    </p:anim>
                                  </p:childTnLst>
                                </p:cTn>
                              </p:par>
                            </p:childTnLst>
                          </p:cTn>
                        </p:par>
                        <p:par>
                          <p:cTn id="61" fill="hold">
                            <p:stCondLst>
                              <p:cond delay="6000"/>
                            </p:stCondLst>
                            <p:childTnLst>
                              <p:par>
                                <p:cTn id="62" presetID="3" presetClass="entr" presetSubtype="10" fill="hold"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blinds(horizontal)">
                                      <p:cBhvr>
                                        <p:cTn id="64" dur="500"/>
                                        <p:tgtEl>
                                          <p:spTgt spid="38"/>
                                        </p:tgtEl>
                                      </p:cBhvr>
                                    </p:animEffect>
                                  </p:childTnLst>
                                </p:cTn>
                              </p:par>
                            </p:childTnLst>
                          </p:cTn>
                        </p:par>
                        <p:par>
                          <p:cTn id="65" fill="hold">
                            <p:stCondLst>
                              <p:cond delay="6500"/>
                            </p:stCondLst>
                            <p:childTnLst>
                              <p:par>
                                <p:cTn id="66" presetID="23" presetClass="entr" presetSubtype="16"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childTnLst>
                                </p:cTn>
                              </p:par>
                            </p:childTnLst>
                          </p:cTn>
                        </p:par>
                        <p:par>
                          <p:cTn id="70" fill="hold">
                            <p:stCondLst>
                              <p:cond delay="7000"/>
                            </p:stCondLst>
                            <p:childTnLst>
                              <p:par>
                                <p:cTn id="71" presetID="3" presetClass="entr" presetSubtype="10" fill="hold"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blinds(horizontal)">
                                      <p:cBhvr>
                                        <p:cTn id="7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animBg="1"/>
      <p:bldP spid="4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矩形 6"/>
          <p:cNvSpPr/>
          <p:nvPr/>
        </p:nvSpPr>
        <p:spPr>
          <a:xfrm>
            <a:off x="552075" y="1345332"/>
            <a:ext cx="1859685" cy="129614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52075" y="2649433"/>
            <a:ext cx="1859685" cy="36004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066545" y="2656425"/>
            <a:ext cx="877163" cy="369332"/>
          </a:xfrm>
          <a:prstGeom prst="rect">
            <a:avLst/>
          </a:prstGeom>
          <a:noFill/>
        </p:spPr>
        <p:txBody>
          <a:bodyPr wrap="none" rtlCol="0">
            <a:spAutoFit/>
          </a:bodyPr>
          <a:lstStyle/>
          <a:p>
            <a:r>
              <a:rPr lang="zh-CN" altLang="en-US" dirty="0">
                <a:solidFill>
                  <a:schemeClr val="bg1"/>
                </a:solidFill>
              </a:rPr>
              <a:t>标题一</a:t>
            </a:r>
          </a:p>
        </p:txBody>
      </p:sp>
      <p:sp>
        <p:nvSpPr>
          <p:cNvPr id="10" name="TextBox 9"/>
          <p:cNvSpPr txBox="1"/>
          <p:nvPr/>
        </p:nvSpPr>
        <p:spPr>
          <a:xfrm>
            <a:off x="467544" y="3145532"/>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
        <p:nvSpPr>
          <p:cNvPr id="11" name="矩形 10"/>
          <p:cNvSpPr/>
          <p:nvPr/>
        </p:nvSpPr>
        <p:spPr>
          <a:xfrm>
            <a:off x="2652830" y="1345332"/>
            <a:ext cx="1859685" cy="129614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652830" y="2641476"/>
            <a:ext cx="1859685" cy="36004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3203848" y="2636445"/>
            <a:ext cx="877163" cy="369332"/>
          </a:xfrm>
          <a:prstGeom prst="rect">
            <a:avLst/>
          </a:prstGeom>
          <a:noFill/>
        </p:spPr>
        <p:txBody>
          <a:bodyPr wrap="none" rtlCol="0">
            <a:spAutoFit/>
          </a:bodyPr>
          <a:lstStyle/>
          <a:p>
            <a:r>
              <a:rPr lang="zh-CN" altLang="en-US" dirty="0">
                <a:solidFill>
                  <a:schemeClr val="bg1"/>
                </a:solidFill>
              </a:rPr>
              <a:t>标题二</a:t>
            </a:r>
          </a:p>
        </p:txBody>
      </p:sp>
      <p:sp>
        <p:nvSpPr>
          <p:cNvPr id="14" name="矩形 13"/>
          <p:cNvSpPr/>
          <p:nvPr/>
        </p:nvSpPr>
        <p:spPr>
          <a:xfrm>
            <a:off x="4728539" y="1345332"/>
            <a:ext cx="1859685" cy="1296144"/>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728539" y="2636445"/>
            <a:ext cx="1859685" cy="36004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5220072" y="2638796"/>
            <a:ext cx="877163" cy="369332"/>
          </a:xfrm>
          <a:prstGeom prst="rect">
            <a:avLst/>
          </a:prstGeom>
          <a:noFill/>
        </p:spPr>
        <p:txBody>
          <a:bodyPr wrap="none" rtlCol="0">
            <a:spAutoFit/>
          </a:bodyPr>
          <a:lstStyle/>
          <a:p>
            <a:r>
              <a:rPr lang="zh-CN" altLang="en-US" dirty="0">
                <a:solidFill>
                  <a:schemeClr val="bg1"/>
                </a:solidFill>
              </a:rPr>
              <a:t>标题三</a:t>
            </a:r>
          </a:p>
        </p:txBody>
      </p:sp>
      <p:sp>
        <p:nvSpPr>
          <p:cNvPr id="17" name="矩形 16"/>
          <p:cNvSpPr/>
          <p:nvPr/>
        </p:nvSpPr>
        <p:spPr>
          <a:xfrm>
            <a:off x="6816771" y="1353289"/>
            <a:ext cx="1859685" cy="1296144"/>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816770" y="2643758"/>
            <a:ext cx="1859685" cy="36004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7367245" y="2663422"/>
            <a:ext cx="877163" cy="369332"/>
          </a:xfrm>
          <a:prstGeom prst="rect">
            <a:avLst/>
          </a:prstGeom>
          <a:noFill/>
        </p:spPr>
        <p:txBody>
          <a:bodyPr wrap="none" rtlCol="0">
            <a:spAutoFit/>
          </a:bodyPr>
          <a:lstStyle/>
          <a:p>
            <a:r>
              <a:rPr lang="zh-CN" altLang="en-US" dirty="0">
                <a:solidFill>
                  <a:schemeClr val="bg1"/>
                </a:solidFill>
              </a:rPr>
              <a:t>标题四</a:t>
            </a:r>
          </a:p>
        </p:txBody>
      </p:sp>
      <p:sp>
        <p:nvSpPr>
          <p:cNvPr id="20" name="TextBox 19"/>
          <p:cNvSpPr txBox="1"/>
          <p:nvPr/>
        </p:nvSpPr>
        <p:spPr>
          <a:xfrm>
            <a:off x="2555776" y="3152013"/>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
        <p:nvSpPr>
          <p:cNvPr id="21" name="TextBox 20"/>
          <p:cNvSpPr txBox="1"/>
          <p:nvPr/>
        </p:nvSpPr>
        <p:spPr>
          <a:xfrm>
            <a:off x="4635345" y="3128924"/>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
        <p:nvSpPr>
          <p:cNvPr id="22" name="TextBox 21"/>
          <p:cNvSpPr txBox="1"/>
          <p:nvPr/>
        </p:nvSpPr>
        <p:spPr>
          <a:xfrm>
            <a:off x="6732240" y="3145532"/>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1500"/>
                            </p:stCondLst>
                            <p:childTnLst>
                              <p:par>
                                <p:cTn id="21" presetID="16" presetClass="entr" presetSubtype="37"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outVertical)">
                                      <p:cBhvr>
                                        <p:cTn id="23" dur="500"/>
                                        <p:tgtEl>
                                          <p:spTgt spid="8"/>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3000"/>
                            </p:stCondLst>
                            <p:childTnLst>
                              <p:par>
                                <p:cTn id="35" presetID="16" presetClass="entr" presetSubtype="37"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arn(outVertical)">
                                      <p:cBhvr>
                                        <p:cTn id="37" dur="500"/>
                                        <p:tgtEl>
                                          <p:spTgt spid="1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up)">
                                      <p:cBhvr>
                                        <p:cTn id="41" dur="500"/>
                                        <p:tgtEl>
                                          <p:spTgt spid="20"/>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childTnLst>
                          </p:cTn>
                        </p:par>
                        <p:par>
                          <p:cTn id="48" fill="hold">
                            <p:stCondLst>
                              <p:cond delay="4500"/>
                            </p:stCondLst>
                            <p:childTnLst>
                              <p:par>
                                <p:cTn id="49" presetID="16" presetClass="entr" presetSubtype="37"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barn(outVertical)">
                                      <p:cBhvr>
                                        <p:cTn id="51" dur="500"/>
                                        <p:tgtEl>
                                          <p:spTgt spid="15"/>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500"/>
                                        <p:tgtEl>
                                          <p:spTgt spid="21"/>
                                        </p:tgtEl>
                                      </p:cBhvr>
                                    </p:animEffect>
                                  </p:childTnLst>
                                </p:cTn>
                              </p:par>
                            </p:childTnLst>
                          </p:cTn>
                        </p:par>
                        <p:par>
                          <p:cTn id="56" fill="hold">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childTnLst>
                          </p:cTn>
                        </p:par>
                        <p:par>
                          <p:cTn id="62" fill="hold">
                            <p:stCondLst>
                              <p:cond delay="6000"/>
                            </p:stCondLst>
                            <p:childTnLst>
                              <p:par>
                                <p:cTn id="63" presetID="16" presetClass="entr" presetSubtype="37"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barn(outVertical)">
                                      <p:cBhvr>
                                        <p:cTn id="65" dur="500"/>
                                        <p:tgtEl>
                                          <p:spTgt spid="18"/>
                                        </p:tgtEl>
                                      </p:cBhvr>
                                    </p:animEffect>
                                  </p:childTnLst>
                                </p:cTn>
                              </p:par>
                            </p:childTnLst>
                          </p:cTn>
                        </p:par>
                        <p:par>
                          <p:cTn id="66" fill="hold">
                            <p:stCondLst>
                              <p:cond delay="6500"/>
                            </p:stCondLst>
                            <p:childTnLst>
                              <p:par>
                                <p:cTn id="67" presetID="22" presetClass="entr" presetSubtype="1"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up)">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10" grpId="0"/>
      <p:bldP spid="11" grpId="0" animBg="1"/>
      <p:bldP spid="12" grpId="0" animBg="1"/>
      <p:bldP spid="14" grpId="0" animBg="1"/>
      <p:bldP spid="15" grpId="0" animBg="1"/>
      <p:bldP spid="17" grpId="0" animBg="1"/>
      <p:bldP spid="18" grpId="0" animBg="1"/>
      <p:bldP spid="20"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单圆角矩形 7"/>
          <p:cNvSpPr/>
          <p:nvPr/>
        </p:nvSpPr>
        <p:spPr>
          <a:xfrm>
            <a:off x="0" y="1851100"/>
            <a:ext cx="3275856" cy="1441301"/>
          </a:xfrm>
          <a:prstGeom prst="round1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3563888" y="2067694"/>
            <a:ext cx="2061077"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Part Three</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3582889" y="2643758"/>
            <a:ext cx="3046189" cy="400110"/>
          </a:xfrm>
          <a:prstGeom prst="rect">
            <a:avLst/>
          </a:prstGeom>
          <a:noFill/>
        </p:spPr>
        <p:txBody>
          <a:bodyPr wrap="square">
            <a:spAutoFit/>
          </a:bodyPr>
          <a:lstStyle/>
          <a:p>
            <a:pPr fontAlgn="auto">
              <a:spcBef>
                <a:spcPts val="0"/>
              </a:spcBef>
              <a:spcAft>
                <a:spcPts val="0"/>
              </a:spcAft>
              <a:defRP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点击输入相关文字标题词</a:t>
            </a:r>
          </a:p>
        </p:txBody>
      </p:sp>
      <p:sp>
        <p:nvSpPr>
          <p:cNvPr id="11" name="TextBox 10"/>
          <p:cNvSpPr txBox="1">
            <a:spLocks noChangeArrowheads="1"/>
          </p:cNvSpPr>
          <p:nvPr/>
        </p:nvSpPr>
        <p:spPr bwMode="auto">
          <a:xfrm>
            <a:off x="1527772" y="1814513"/>
            <a:ext cx="1762021" cy="1569660"/>
          </a:xfrm>
          <a:prstGeom prst="rect">
            <a:avLst/>
          </a:prstGeom>
          <a:noFill/>
          <a:ln w="9525">
            <a:noFill/>
            <a:miter lim="800000"/>
          </a:ln>
        </p:spPr>
        <p:txBody>
          <a:bodyPr wrap="none">
            <a:spAutoFit/>
          </a:bodyPr>
          <a:lstStyle/>
          <a:p>
            <a:r>
              <a:rPr lang="en-US" altLang="zh-CN" sz="9600" b="1" dirty="0">
                <a:solidFill>
                  <a:schemeClr val="bg1"/>
                </a:solidFill>
                <a:latin typeface="Kozuka Mincho Pr6N H" panose="02020900000000000000" pitchFamily="18" charset="-128"/>
                <a:ea typeface="Kozuka Mincho Pr6N H" panose="02020900000000000000" pitchFamily="18" charset="-128"/>
              </a:rPr>
              <a:t>03</a:t>
            </a:r>
            <a:endParaRPr lang="zh-CN" altLang="en-US" sz="9600" b="1" dirty="0">
              <a:solidFill>
                <a:schemeClr val="bg1"/>
              </a:solidFill>
              <a:latin typeface="Kozuka Mincho Pr6N H" panose="02020900000000000000" pitchFamily="18" charset="-128"/>
              <a:ea typeface="Kozuka Mincho Pr6N H" panose="02020900000000000000" pitchFamily="18" charset="-128"/>
            </a:endParaRPr>
          </a:p>
        </p:txBody>
      </p:sp>
      <p:sp>
        <p:nvSpPr>
          <p:cNvPr id="12" name="矩形 11"/>
          <p:cNvSpPr/>
          <p:nvPr/>
        </p:nvSpPr>
        <p:spPr>
          <a:xfrm>
            <a:off x="1763688" y="3184674"/>
            <a:ext cx="7380312" cy="107727"/>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1000"/>
                                        <p:tgtEl>
                                          <p:spTgt spid="11"/>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childTnLst>
                          </p:cTn>
                        </p:par>
                        <p:par>
                          <p:cTn id="16" fill="hold">
                            <p:stCondLst>
                              <p:cond delay="2500"/>
                            </p:stCondLst>
                            <p:childTnLst>
                              <p:par>
                                <p:cTn id="17" presetID="47"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08650" y="1563638"/>
            <a:ext cx="400989" cy="43204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TextBox 6"/>
          <p:cNvSpPr txBox="1"/>
          <p:nvPr/>
        </p:nvSpPr>
        <p:spPr>
          <a:xfrm>
            <a:off x="2699792" y="1594996"/>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01</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3145642" y="1563638"/>
            <a:ext cx="3362365" cy="432048"/>
            <a:chOff x="3369875" y="1633364"/>
            <a:chExt cx="3362365" cy="432048"/>
          </a:xfrm>
        </p:grpSpPr>
        <p:sp>
          <p:nvSpPr>
            <p:cNvPr id="9" name="矩形 8"/>
            <p:cNvSpPr/>
            <p:nvPr/>
          </p:nvSpPr>
          <p:spPr>
            <a:xfrm>
              <a:off x="3369875" y="1633364"/>
              <a:ext cx="3362365" cy="43204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3497320" y="1680111"/>
              <a:ext cx="223651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点击输入相关文字标题</a:t>
              </a:r>
            </a:p>
          </p:txBody>
        </p:sp>
      </p:grpSp>
      <p:sp>
        <p:nvSpPr>
          <p:cNvPr id="11" name="矩形 10"/>
          <p:cNvSpPr/>
          <p:nvPr/>
        </p:nvSpPr>
        <p:spPr>
          <a:xfrm>
            <a:off x="2708650" y="2193708"/>
            <a:ext cx="400989" cy="43204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TextBox 11"/>
          <p:cNvSpPr txBox="1"/>
          <p:nvPr/>
        </p:nvSpPr>
        <p:spPr>
          <a:xfrm>
            <a:off x="2699792" y="2225066"/>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145642" y="2193708"/>
            <a:ext cx="3362365" cy="432048"/>
            <a:chOff x="3369875" y="2263434"/>
            <a:chExt cx="3362365" cy="432048"/>
          </a:xfrm>
        </p:grpSpPr>
        <p:sp>
          <p:nvSpPr>
            <p:cNvPr id="14" name="矩形 13"/>
            <p:cNvSpPr/>
            <p:nvPr/>
          </p:nvSpPr>
          <p:spPr>
            <a:xfrm>
              <a:off x="3369875" y="2263434"/>
              <a:ext cx="3362365" cy="43204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TextBox 14"/>
            <p:cNvSpPr txBox="1"/>
            <p:nvPr/>
          </p:nvSpPr>
          <p:spPr>
            <a:xfrm>
              <a:off x="3497320" y="2310181"/>
              <a:ext cx="223651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点击输入相关文字标题</a:t>
              </a:r>
            </a:p>
          </p:txBody>
        </p:sp>
      </p:grpSp>
      <p:sp>
        <p:nvSpPr>
          <p:cNvPr id="16" name="矩形 15"/>
          <p:cNvSpPr/>
          <p:nvPr/>
        </p:nvSpPr>
        <p:spPr>
          <a:xfrm>
            <a:off x="2708650" y="2823778"/>
            <a:ext cx="400989" cy="43204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16"/>
          <p:cNvSpPr txBox="1"/>
          <p:nvPr/>
        </p:nvSpPr>
        <p:spPr>
          <a:xfrm>
            <a:off x="2699792" y="2855136"/>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3145642" y="2823778"/>
            <a:ext cx="3362365" cy="432048"/>
            <a:chOff x="3369875" y="2893504"/>
            <a:chExt cx="3362365" cy="432048"/>
          </a:xfrm>
        </p:grpSpPr>
        <p:sp>
          <p:nvSpPr>
            <p:cNvPr id="19" name="矩形 18"/>
            <p:cNvSpPr/>
            <p:nvPr/>
          </p:nvSpPr>
          <p:spPr>
            <a:xfrm>
              <a:off x="3369875" y="2893504"/>
              <a:ext cx="3362365" cy="43204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TextBox 19"/>
            <p:cNvSpPr txBox="1"/>
            <p:nvPr/>
          </p:nvSpPr>
          <p:spPr>
            <a:xfrm>
              <a:off x="3497320" y="2940251"/>
              <a:ext cx="223651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点击输入相关文字标题</a:t>
              </a:r>
            </a:p>
          </p:txBody>
        </p:sp>
      </p:grpSp>
      <p:sp>
        <p:nvSpPr>
          <p:cNvPr id="21" name="矩形 20"/>
          <p:cNvSpPr/>
          <p:nvPr/>
        </p:nvSpPr>
        <p:spPr>
          <a:xfrm>
            <a:off x="2708650" y="3453848"/>
            <a:ext cx="400989" cy="43204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TextBox 21"/>
          <p:cNvSpPr txBox="1"/>
          <p:nvPr/>
        </p:nvSpPr>
        <p:spPr>
          <a:xfrm>
            <a:off x="2699792" y="3485206"/>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3145642" y="3453848"/>
            <a:ext cx="3362365" cy="432048"/>
            <a:chOff x="3369875" y="3523574"/>
            <a:chExt cx="3362365" cy="432048"/>
          </a:xfrm>
          <a:solidFill>
            <a:schemeClr val="accent5"/>
          </a:solidFill>
        </p:grpSpPr>
        <p:sp>
          <p:nvSpPr>
            <p:cNvPr id="24" name="矩形 23"/>
            <p:cNvSpPr/>
            <p:nvPr/>
          </p:nvSpPr>
          <p:spPr>
            <a:xfrm>
              <a:off x="3369875" y="3523574"/>
              <a:ext cx="3362365" cy="43204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5" name="TextBox 24"/>
            <p:cNvSpPr txBox="1"/>
            <p:nvPr/>
          </p:nvSpPr>
          <p:spPr>
            <a:xfrm>
              <a:off x="3497320" y="3570321"/>
              <a:ext cx="223651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点击输入相关文字标题</a:t>
              </a:r>
            </a:p>
          </p:txBody>
        </p:sp>
      </p:grpSp>
      <p:sp>
        <p:nvSpPr>
          <p:cNvPr id="31" name="五边形 30"/>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417989" y="427479"/>
            <a:ext cx="697627"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目录</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5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0-#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35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0-#ppt_w/2"/>
                                          </p:val>
                                        </p:tav>
                                        <p:tav tm="100000">
                                          <p:val>
                                            <p:strVal val="#ppt_x"/>
                                          </p:val>
                                        </p:tav>
                                      </p:tavLst>
                                    </p:anim>
                                    <p:anim calcmode="lin" valueType="num">
                                      <p:cBhvr additive="base">
                                        <p:cTn id="30" dur="500" fill="hold"/>
                                        <p:tgtEl>
                                          <p:spTgt spid="21"/>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49" presetClass="entr" presetSubtype="0" decel="10000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 calcmode="lin" valueType="num">
                                      <p:cBhvr>
                                        <p:cTn id="36" dur="500" fill="hold"/>
                                        <p:tgtEl>
                                          <p:spTgt spid="7"/>
                                        </p:tgtEl>
                                        <p:attrNameLst>
                                          <p:attrName>style.rotation</p:attrName>
                                        </p:attrNameLst>
                                      </p:cBhvr>
                                      <p:tavLst>
                                        <p:tav tm="0">
                                          <p:val>
                                            <p:fltVal val="360"/>
                                          </p:val>
                                        </p:tav>
                                        <p:tav tm="100000">
                                          <p:val>
                                            <p:fltVal val="0"/>
                                          </p:val>
                                        </p:tav>
                                      </p:tavLst>
                                    </p:anim>
                                    <p:animEffect transition="in" filter="fade">
                                      <p:cBhvr>
                                        <p:cTn id="37" dur="500"/>
                                        <p:tgtEl>
                                          <p:spTgt spid="7"/>
                                        </p:tgtEl>
                                      </p:cBhvr>
                                    </p:animEffect>
                                  </p:childTnLst>
                                </p:cTn>
                              </p:par>
                            </p:childTnLst>
                          </p:cTn>
                        </p:par>
                        <p:par>
                          <p:cTn id="38" fill="hold">
                            <p:stCondLst>
                              <p:cond delay="2000"/>
                            </p:stCondLst>
                            <p:childTnLst>
                              <p:par>
                                <p:cTn id="39" presetID="22" presetClass="entr" presetSubtype="8"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par>
                          <p:cTn id="42" fill="hold">
                            <p:stCondLst>
                              <p:cond delay="2500"/>
                            </p:stCondLst>
                            <p:childTnLst>
                              <p:par>
                                <p:cTn id="43" presetID="49" presetClass="entr" presetSubtype="0" decel="10000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 calcmode="lin" valueType="num">
                                      <p:cBhvr>
                                        <p:cTn id="47" dur="500" fill="hold"/>
                                        <p:tgtEl>
                                          <p:spTgt spid="12"/>
                                        </p:tgtEl>
                                        <p:attrNameLst>
                                          <p:attrName>style.rotation</p:attrName>
                                        </p:attrNameLst>
                                      </p:cBhvr>
                                      <p:tavLst>
                                        <p:tav tm="0">
                                          <p:val>
                                            <p:fltVal val="360"/>
                                          </p:val>
                                        </p:tav>
                                        <p:tav tm="100000">
                                          <p:val>
                                            <p:fltVal val="0"/>
                                          </p:val>
                                        </p:tav>
                                      </p:tavLst>
                                    </p:anim>
                                    <p:animEffect transition="in" filter="fade">
                                      <p:cBhvr>
                                        <p:cTn id="48" dur="500"/>
                                        <p:tgtEl>
                                          <p:spTgt spid="12"/>
                                        </p:tgtEl>
                                      </p:cBhvr>
                                    </p:animEffect>
                                  </p:childTnLst>
                                </p:cTn>
                              </p:par>
                            </p:childTnLst>
                          </p:cTn>
                        </p:par>
                        <p:par>
                          <p:cTn id="49" fill="hold">
                            <p:stCondLst>
                              <p:cond delay="3000"/>
                            </p:stCondLst>
                            <p:childTnLst>
                              <p:par>
                                <p:cTn id="50" presetID="22" presetClass="entr" presetSubtype="8"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3500"/>
                            </p:stCondLst>
                            <p:childTnLst>
                              <p:par>
                                <p:cTn id="54" presetID="49" presetClass="entr" presetSubtype="0" decel="100000"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 calcmode="lin" valueType="num">
                                      <p:cBhvr>
                                        <p:cTn id="58" dur="500" fill="hold"/>
                                        <p:tgtEl>
                                          <p:spTgt spid="17"/>
                                        </p:tgtEl>
                                        <p:attrNameLst>
                                          <p:attrName>style.rotation</p:attrName>
                                        </p:attrNameLst>
                                      </p:cBhvr>
                                      <p:tavLst>
                                        <p:tav tm="0">
                                          <p:val>
                                            <p:fltVal val="360"/>
                                          </p:val>
                                        </p:tav>
                                        <p:tav tm="100000">
                                          <p:val>
                                            <p:fltVal val="0"/>
                                          </p:val>
                                        </p:tav>
                                      </p:tavLst>
                                    </p:anim>
                                    <p:animEffect transition="in" filter="fade">
                                      <p:cBhvr>
                                        <p:cTn id="59" dur="500"/>
                                        <p:tgtEl>
                                          <p:spTgt spid="17"/>
                                        </p:tgtEl>
                                      </p:cBhvr>
                                    </p:animEffect>
                                  </p:childTnLst>
                                </p:cTn>
                              </p:par>
                            </p:childTnLst>
                          </p:cTn>
                        </p:par>
                        <p:par>
                          <p:cTn id="60" fill="hold">
                            <p:stCondLst>
                              <p:cond delay="4000"/>
                            </p:stCondLst>
                            <p:childTnLst>
                              <p:par>
                                <p:cTn id="61" presetID="22" presetClass="entr" presetSubtype="8" fill="hold"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4500"/>
                            </p:stCondLst>
                            <p:childTnLst>
                              <p:par>
                                <p:cTn id="65" presetID="49" presetClass="entr" presetSubtype="0" decel="10000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 calcmode="lin" valueType="num">
                                      <p:cBhvr>
                                        <p:cTn id="69" dur="500" fill="hold"/>
                                        <p:tgtEl>
                                          <p:spTgt spid="22"/>
                                        </p:tgtEl>
                                        <p:attrNameLst>
                                          <p:attrName>style.rotation</p:attrName>
                                        </p:attrNameLst>
                                      </p:cBhvr>
                                      <p:tavLst>
                                        <p:tav tm="0">
                                          <p:val>
                                            <p:fltVal val="360"/>
                                          </p:val>
                                        </p:tav>
                                        <p:tav tm="100000">
                                          <p:val>
                                            <p:fltVal val="0"/>
                                          </p:val>
                                        </p:tav>
                                      </p:tavLst>
                                    </p:anim>
                                    <p:animEffect transition="in" filter="fade">
                                      <p:cBhvr>
                                        <p:cTn id="70" dur="500"/>
                                        <p:tgtEl>
                                          <p:spTgt spid="22"/>
                                        </p:tgtEl>
                                      </p:cBhvr>
                                    </p:animEffect>
                                  </p:childTnLst>
                                </p:cTn>
                              </p:par>
                            </p:childTnLst>
                          </p:cTn>
                        </p:par>
                        <p:par>
                          <p:cTn id="71" fill="hold">
                            <p:stCondLst>
                              <p:cond delay="5000"/>
                            </p:stCondLst>
                            <p:childTnLst>
                              <p:par>
                                <p:cTn id="72" presetID="22" presetClass="entr" presetSubtype="8" fill="hold"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1" grpId="0" animBg="1"/>
      <p:bldP spid="12" grpId="0"/>
      <p:bldP spid="16" grpId="0" animBg="1"/>
      <p:bldP spid="17" grpId="0"/>
      <p:bldP spid="21" grpId="0" animBg="1"/>
      <p:bldP spid="22" grpId="0"/>
      <p:bldP spid="31" grpId="0" animBg="1"/>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grpSp>
        <p:nvGrpSpPr>
          <p:cNvPr id="19" name="组合 18"/>
          <p:cNvGrpSpPr/>
          <p:nvPr/>
        </p:nvGrpSpPr>
        <p:grpSpPr>
          <a:xfrm>
            <a:off x="539552" y="1996649"/>
            <a:ext cx="1327474" cy="1410442"/>
            <a:chOff x="395537" y="2426415"/>
            <a:chExt cx="1327474" cy="1410442"/>
          </a:xfrm>
          <a:solidFill>
            <a:srgbClr val="800000"/>
          </a:solidFill>
        </p:grpSpPr>
        <p:sp>
          <p:nvSpPr>
            <p:cNvPr id="20" name="六边形 19"/>
            <p:cNvSpPr/>
            <p:nvPr/>
          </p:nvSpPr>
          <p:spPr>
            <a:xfrm rot="16200000">
              <a:off x="354053" y="2467899"/>
              <a:ext cx="1410442" cy="1327474"/>
            </a:xfrm>
            <a:prstGeom prst="hexagon">
              <a:avLst/>
            </a:prstGeom>
            <a:grp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576707" y="2931581"/>
              <a:ext cx="954107" cy="400110"/>
            </a:xfrm>
            <a:prstGeom prst="rect">
              <a:avLst/>
            </a:prstGeom>
            <a:grpFill/>
            <a:ln>
              <a:noFill/>
            </a:ln>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p>
          </p:txBody>
        </p:sp>
      </p:grpSp>
      <p:sp>
        <p:nvSpPr>
          <p:cNvPr id="22" name="等腰三角形 21"/>
          <p:cNvSpPr/>
          <p:nvPr/>
        </p:nvSpPr>
        <p:spPr>
          <a:xfrm rot="5400000">
            <a:off x="1947350" y="2629862"/>
            <a:ext cx="224916" cy="193893"/>
          </a:xfrm>
          <a:prstGeom prst="triangl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2185504" y="2626596"/>
            <a:ext cx="224916" cy="193893"/>
          </a:xfrm>
          <a:prstGeom prst="triangl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六边形 23"/>
          <p:cNvSpPr/>
          <p:nvPr/>
        </p:nvSpPr>
        <p:spPr>
          <a:xfrm rot="16200000">
            <a:off x="2396007" y="1297713"/>
            <a:ext cx="2983834" cy="2808313"/>
          </a:xfrm>
          <a:prstGeom prst="hexagon">
            <a:avLst/>
          </a:prstGeom>
          <a:blipFill dpi="0" rotWithShape="1">
            <a:blip r:embed="rId3" cstate="print">
              <a:extLst>
                <a:ext uri="{28A0092B-C50C-407E-A947-70E740481C1C}">
                  <a14:useLocalDpi xmlns:a14="http://schemas.microsoft.com/office/drawing/2010/main" val="0"/>
                </a:ext>
              </a:extLst>
            </a:blip>
            <a:srcRect/>
            <a:stretch>
              <a:fillRect/>
            </a:stretch>
          </a:blipFill>
          <a:ln w="15875" cap="rnd">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六边形 24"/>
          <p:cNvSpPr/>
          <p:nvPr/>
        </p:nvSpPr>
        <p:spPr>
          <a:xfrm rot="16200000">
            <a:off x="4332524" y="1155042"/>
            <a:ext cx="797366" cy="750462"/>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4412212" y="1266896"/>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7" name="六边形 26"/>
          <p:cNvSpPr/>
          <p:nvPr/>
        </p:nvSpPr>
        <p:spPr>
          <a:xfrm rot="16200000">
            <a:off x="4893398" y="2326638"/>
            <a:ext cx="797366" cy="750462"/>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4973086" y="2438492"/>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9" name="六边形 28"/>
          <p:cNvSpPr/>
          <p:nvPr/>
        </p:nvSpPr>
        <p:spPr>
          <a:xfrm rot="16200000">
            <a:off x="4389935" y="3589418"/>
            <a:ext cx="797366" cy="750462"/>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4469623" y="3701272"/>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bwMode="auto">
          <a:xfrm>
            <a:off x="5380938" y="987574"/>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
        <p:nvSpPr>
          <p:cNvPr id="32" name="TextBox 31"/>
          <p:cNvSpPr txBox="1"/>
          <p:nvPr/>
        </p:nvSpPr>
        <p:spPr bwMode="auto">
          <a:xfrm>
            <a:off x="5884994" y="2203539"/>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
        <p:nvSpPr>
          <p:cNvPr id="33" name="TextBox 32"/>
          <p:cNvSpPr txBox="1"/>
          <p:nvPr/>
        </p:nvSpPr>
        <p:spPr bwMode="auto">
          <a:xfrm>
            <a:off x="5380938" y="3507854"/>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1000" fill="hold"/>
                                        <p:tgtEl>
                                          <p:spTgt spid="19"/>
                                        </p:tgtEl>
                                        <p:attrNameLst>
                                          <p:attrName>ppt_w</p:attrName>
                                        </p:attrNameLst>
                                      </p:cBhvr>
                                      <p:tavLst>
                                        <p:tav tm="0">
                                          <p:val>
                                            <p:fltVal val="0"/>
                                          </p:val>
                                        </p:tav>
                                        <p:tav tm="100000">
                                          <p:val>
                                            <p:strVal val="#ppt_w"/>
                                          </p:val>
                                        </p:tav>
                                      </p:tavLst>
                                    </p:anim>
                                    <p:anim calcmode="lin" valueType="num">
                                      <p:cBhvr>
                                        <p:cTn id="18" dur="1000" fill="hold"/>
                                        <p:tgtEl>
                                          <p:spTgt spid="19"/>
                                        </p:tgtEl>
                                        <p:attrNameLst>
                                          <p:attrName>ppt_h</p:attrName>
                                        </p:attrNameLst>
                                      </p:cBhvr>
                                      <p:tavLst>
                                        <p:tav tm="0">
                                          <p:val>
                                            <p:fltVal val="0"/>
                                          </p:val>
                                        </p:tav>
                                        <p:tav tm="100000">
                                          <p:val>
                                            <p:strVal val="#ppt_h"/>
                                          </p:val>
                                        </p:tav>
                                      </p:tavLst>
                                    </p:anim>
                                    <p:anim calcmode="lin" valueType="num">
                                      <p:cBhvr>
                                        <p:cTn id="19" dur="1000" fill="hold"/>
                                        <p:tgtEl>
                                          <p:spTgt spid="19"/>
                                        </p:tgtEl>
                                        <p:attrNameLst>
                                          <p:attrName>style.rotation</p:attrName>
                                        </p:attrNameLst>
                                      </p:cBhvr>
                                      <p:tavLst>
                                        <p:tav tm="0">
                                          <p:val>
                                            <p:fltVal val="90"/>
                                          </p:val>
                                        </p:tav>
                                        <p:tav tm="100000">
                                          <p:val>
                                            <p:fltVal val="0"/>
                                          </p:val>
                                        </p:tav>
                                      </p:tavLst>
                                    </p:anim>
                                    <p:animEffect transition="in" filter="fade">
                                      <p:cBhvr>
                                        <p:cTn id="20" dur="1000"/>
                                        <p:tgtEl>
                                          <p:spTgt spid="19"/>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500"/>
                                        <p:tgtEl>
                                          <p:spTgt spid="22"/>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childTnLst>
                          </p:cTn>
                        </p:par>
                        <p:par>
                          <p:cTn id="29" fill="hold">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par>
                          <p:cTn id="35" fill="hold">
                            <p:stCondLst>
                              <p:cond delay="3500"/>
                            </p:stCondLst>
                            <p:childTnLst>
                              <p:par>
                                <p:cTn id="36" presetID="2" presetClass="entr" presetSubtype="8"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0-#ppt_w/2"/>
                                          </p:val>
                                        </p:tav>
                                        <p:tav tm="100000">
                                          <p:val>
                                            <p:strVal val="#ppt_x"/>
                                          </p:val>
                                        </p:tav>
                                      </p:tavLst>
                                    </p:anim>
                                    <p:anim calcmode="lin" valueType="num">
                                      <p:cBhvr additive="base">
                                        <p:cTn id="39" dur="500" fill="hold"/>
                                        <p:tgtEl>
                                          <p:spTgt spid="25"/>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fill="hold"/>
                                        <p:tgtEl>
                                          <p:spTgt spid="26"/>
                                        </p:tgtEl>
                                        <p:attrNameLst>
                                          <p:attrName>ppt_x</p:attrName>
                                        </p:attrNameLst>
                                      </p:cBhvr>
                                      <p:tavLst>
                                        <p:tav tm="0">
                                          <p:val>
                                            <p:strVal val="0-#ppt_w/2"/>
                                          </p:val>
                                        </p:tav>
                                        <p:tav tm="100000">
                                          <p:val>
                                            <p:strVal val="#ppt_x"/>
                                          </p:val>
                                        </p:tav>
                                      </p:tavLst>
                                    </p:anim>
                                    <p:anim calcmode="lin" valueType="num">
                                      <p:cBhvr additive="base">
                                        <p:cTn id="43" dur="500" fill="hold"/>
                                        <p:tgtEl>
                                          <p:spTgt spid="26"/>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42" presetClass="entr" presetSubtype="0"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1000"/>
                                        <p:tgtEl>
                                          <p:spTgt spid="31"/>
                                        </p:tgtEl>
                                      </p:cBhvr>
                                    </p:animEffect>
                                    <p:anim calcmode="lin" valueType="num">
                                      <p:cBhvr>
                                        <p:cTn id="48" dur="1000" fill="hold"/>
                                        <p:tgtEl>
                                          <p:spTgt spid="31"/>
                                        </p:tgtEl>
                                        <p:attrNameLst>
                                          <p:attrName>ppt_x</p:attrName>
                                        </p:attrNameLst>
                                      </p:cBhvr>
                                      <p:tavLst>
                                        <p:tav tm="0">
                                          <p:val>
                                            <p:strVal val="#ppt_x"/>
                                          </p:val>
                                        </p:tav>
                                        <p:tav tm="100000">
                                          <p:val>
                                            <p:strVal val="#ppt_x"/>
                                          </p:val>
                                        </p:tav>
                                      </p:tavLst>
                                    </p:anim>
                                    <p:anim calcmode="lin" valueType="num">
                                      <p:cBhvr>
                                        <p:cTn id="49" dur="1000" fill="hold"/>
                                        <p:tgtEl>
                                          <p:spTgt spid="31"/>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2" presetClass="entr" presetSubtype="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fill="hold"/>
                                        <p:tgtEl>
                                          <p:spTgt spid="27"/>
                                        </p:tgtEl>
                                        <p:attrNameLst>
                                          <p:attrName>ppt_x</p:attrName>
                                        </p:attrNameLst>
                                      </p:cBhvr>
                                      <p:tavLst>
                                        <p:tav tm="0">
                                          <p:val>
                                            <p:strVal val="0-#ppt_w/2"/>
                                          </p:val>
                                        </p:tav>
                                        <p:tav tm="100000">
                                          <p:val>
                                            <p:strVal val="#ppt_x"/>
                                          </p:val>
                                        </p:tav>
                                      </p:tavLst>
                                    </p:anim>
                                    <p:anim calcmode="lin" valueType="num">
                                      <p:cBhvr additive="base">
                                        <p:cTn id="58" dur="500" fill="hold"/>
                                        <p:tgtEl>
                                          <p:spTgt spid="27"/>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42" presetClass="entr" presetSubtype="0" fill="hold" grpId="0" nodeType="after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1000"/>
                                        <p:tgtEl>
                                          <p:spTgt spid="32"/>
                                        </p:tgtEl>
                                      </p:cBhvr>
                                    </p:animEffect>
                                    <p:anim calcmode="lin" valueType="num">
                                      <p:cBhvr>
                                        <p:cTn id="63" dur="1000" fill="hold"/>
                                        <p:tgtEl>
                                          <p:spTgt spid="32"/>
                                        </p:tgtEl>
                                        <p:attrNameLst>
                                          <p:attrName>ppt_x</p:attrName>
                                        </p:attrNameLst>
                                      </p:cBhvr>
                                      <p:tavLst>
                                        <p:tav tm="0">
                                          <p:val>
                                            <p:strVal val="#ppt_x"/>
                                          </p:val>
                                        </p:tav>
                                        <p:tav tm="100000">
                                          <p:val>
                                            <p:strVal val="#ppt_x"/>
                                          </p:val>
                                        </p:tav>
                                      </p:tavLst>
                                    </p:anim>
                                    <p:anim calcmode="lin" valueType="num">
                                      <p:cBhvr>
                                        <p:cTn id="64" dur="1000" fill="hold"/>
                                        <p:tgtEl>
                                          <p:spTgt spid="32"/>
                                        </p:tgtEl>
                                        <p:attrNameLst>
                                          <p:attrName>ppt_y</p:attrName>
                                        </p:attrNameLst>
                                      </p:cBhvr>
                                      <p:tavLst>
                                        <p:tav tm="0">
                                          <p:val>
                                            <p:strVal val="#ppt_y+.1"/>
                                          </p:val>
                                        </p:tav>
                                        <p:tav tm="100000">
                                          <p:val>
                                            <p:strVal val="#ppt_y"/>
                                          </p:val>
                                        </p:tav>
                                      </p:tavLst>
                                    </p:anim>
                                  </p:childTnLst>
                                </p:cTn>
                              </p:par>
                            </p:childTnLst>
                          </p:cTn>
                        </p:par>
                        <p:par>
                          <p:cTn id="65" fill="hold">
                            <p:stCondLst>
                              <p:cond delay="6500"/>
                            </p:stCondLst>
                            <p:childTnLst>
                              <p:par>
                                <p:cTn id="66" presetID="2" presetClass="entr" presetSubtype="8" fill="hold" grpId="0" nodeType="after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additive="base">
                                        <p:cTn id="68" dur="500" fill="hold"/>
                                        <p:tgtEl>
                                          <p:spTgt spid="30"/>
                                        </p:tgtEl>
                                        <p:attrNameLst>
                                          <p:attrName>ppt_x</p:attrName>
                                        </p:attrNameLst>
                                      </p:cBhvr>
                                      <p:tavLst>
                                        <p:tav tm="0">
                                          <p:val>
                                            <p:strVal val="0-#ppt_w/2"/>
                                          </p:val>
                                        </p:tav>
                                        <p:tav tm="100000">
                                          <p:val>
                                            <p:strVal val="#ppt_x"/>
                                          </p:val>
                                        </p:tav>
                                      </p:tavLst>
                                    </p:anim>
                                    <p:anim calcmode="lin" valueType="num">
                                      <p:cBhvr additive="base">
                                        <p:cTn id="69" dur="500" fill="hold"/>
                                        <p:tgtEl>
                                          <p:spTgt spid="30"/>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500" fill="hold"/>
                                        <p:tgtEl>
                                          <p:spTgt spid="29"/>
                                        </p:tgtEl>
                                        <p:attrNameLst>
                                          <p:attrName>ppt_x</p:attrName>
                                        </p:attrNameLst>
                                      </p:cBhvr>
                                      <p:tavLst>
                                        <p:tav tm="0">
                                          <p:val>
                                            <p:strVal val="0-#ppt_w/2"/>
                                          </p:val>
                                        </p:tav>
                                        <p:tav tm="100000">
                                          <p:val>
                                            <p:strVal val="#ppt_x"/>
                                          </p:val>
                                        </p:tav>
                                      </p:tavLst>
                                    </p:anim>
                                    <p:anim calcmode="lin" valueType="num">
                                      <p:cBhvr additive="base">
                                        <p:cTn id="73" dur="500" fill="hold"/>
                                        <p:tgtEl>
                                          <p:spTgt spid="29"/>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42" presetClass="entr" presetSubtype="0" fill="hold" grpId="0"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fade">
                                      <p:cBhvr>
                                        <p:cTn id="77" dur="1000"/>
                                        <p:tgtEl>
                                          <p:spTgt spid="33"/>
                                        </p:tgtEl>
                                      </p:cBhvr>
                                    </p:animEffect>
                                    <p:anim calcmode="lin" valueType="num">
                                      <p:cBhvr>
                                        <p:cTn id="78" dur="1000" fill="hold"/>
                                        <p:tgtEl>
                                          <p:spTgt spid="33"/>
                                        </p:tgtEl>
                                        <p:attrNameLst>
                                          <p:attrName>ppt_x</p:attrName>
                                        </p:attrNameLst>
                                      </p:cBhvr>
                                      <p:tavLst>
                                        <p:tav tm="0">
                                          <p:val>
                                            <p:strVal val="#ppt_x"/>
                                          </p:val>
                                        </p:tav>
                                        <p:tav tm="100000">
                                          <p:val>
                                            <p:strVal val="#ppt_x"/>
                                          </p:val>
                                        </p:tav>
                                      </p:tavLst>
                                    </p:anim>
                                    <p:anim calcmode="lin" valueType="num">
                                      <p:cBhvr>
                                        <p:cTn id="7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2" grpId="0" animBg="1"/>
      <p:bldP spid="23" grpId="0" animBg="1"/>
      <p:bldP spid="24" grpId="0" animBg="1"/>
      <p:bldP spid="25" grpId="0" animBg="1"/>
      <p:bldP spid="26" grpId="0"/>
      <p:bldP spid="27" grpId="0" animBg="1"/>
      <p:bldP spid="28" grpId="0"/>
      <p:bldP spid="29" grpId="0" animBg="1"/>
      <p:bldP spid="30" grpId="0"/>
      <p:bldP spid="31" grpId="0"/>
      <p:bldP spid="32" grpId="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任意多边形 6"/>
          <p:cNvSpPr/>
          <p:nvPr/>
        </p:nvSpPr>
        <p:spPr>
          <a:xfrm rot="1723431">
            <a:off x="2864170" y="2450623"/>
            <a:ext cx="1817395" cy="1339301"/>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solidFill>
            <a:srgbClr val="800000"/>
          </a:solidFill>
          <a:ln w="25400" cap="flat" cmpd="sng" algn="ctr">
            <a:solidFill>
              <a:sysClr val="window" lastClr="FFFFFF">
                <a:hueOff val="0"/>
                <a:satOff val="0"/>
                <a:lumOff val="0"/>
                <a:alphaOff val="0"/>
              </a:sysClr>
            </a:solidFill>
            <a:prstDash val="solid"/>
          </a:ln>
          <a:effectLst/>
        </p:spPr>
        <p:txBody>
          <a:bodyPr spcFirstLastPara="0" vert="horz" wrap="square" lIns="2385060" tIns="1267461" rIns="133604" bIns="1612899" numCol="1" spcCol="1270" anchor="ctr" anchorCtr="0">
            <a:noAutofit/>
          </a:bodyPr>
          <a:lstStyle/>
          <a:p>
            <a:pPr algn="ctr" defTabSz="1689100">
              <a:lnSpc>
                <a:spcPct val="90000"/>
              </a:lnSpc>
              <a:spcBef>
                <a:spcPct val="0"/>
              </a:spcBef>
              <a:spcAft>
                <a:spcPct val="35000"/>
              </a:spcAft>
              <a:defRPr/>
            </a:pPr>
            <a:endParaRPr lang="zh-CN" altLang="en-US" sz="3800">
              <a:solidFill>
                <a:sysClr val="window" lastClr="FFFFFF"/>
              </a:solidFill>
            </a:endParaRPr>
          </a:p>
        </p:txBody>
      </p:sp>
      <p:sp>
        <p:nvSpPr>
          <p:cNvPr id="8" name="任意多边形 7"/>
          <p:cNvSpPr/>
          <p:nvPr/>
        </p:nvSpPr>
        <p:spPr>
          <a:xfrm rot="1723431">
            <a:off x="1012652" y="1094887"/>
            <a:ext cx="3635301" cy="3635301"/>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800000"/>
          </a:solidFill>
          <a:ln w="25400" cap="flat" cmpd="sng" algn="ctr">
            <a:solidFill>
              <a:sysClr val="window" lastClr="FFFFFF">
                <a:hueOff val="0"/>
                <a:satOff val="0"/>
                <a:lumOff val="0"/>
                <a:alphaOff val="0"/>
              </a:sysClr>
            </a:solidFill>
            <a:prstDash val="solid"/>
          </a:ln>
          <a:effectLst/>
        </p:spPr>
        <p:txBody>
          <a:bodyPr spcFirstLastPara="0" vert="horz" wrap="square" lIns="2244090" tIns="2081530" rIns="374650" bIns="781050"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endParaRPr>
          </a:p>
        </p:txBody>
      </p:sp>
      <p:sp>
        <p:nvSpPr>
          <p:cNvPr id="9" name="任意多边形 8"/>
          <p:cNvSpPr/>
          <p:nvPr/>
        </p:nvSpPr>
        <p:spPr>
          <a:xfrm rot="1723431">
            <a:off x="1012652" y="1094887"/>
            <a:ext cx="3635301" cy="3635301"/>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800000"/>
          </a:solidFill>
          <a:ln w="25400" cap="flat" cmpd="sng" algn="ctr">
            <a:solidFill>
              <a:sysClr val="window" lastClr="FFFFFF">
                <a:hueOff val="0"/>
                <a:satOff val="0"/>
                <a:lumOff val="0"/>
                <a:alphaOff val="0"/>
              </a:sysClr>
            </a:solidFill>
            <a:prstDash val="solid"/>
          </a:ln>
          <a:effectLst/>
        </p:spPr>
        <p:txBody>
          <a:bodyPr spcFirstLastPara="0" vert="horz" wrap="square" lIns="1299210" tIns="2731771" rIns="1299210" bIns="130809"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endParaRPr>
          </a:p>
        </p:txBody>
      </p:sp>
      <p:sp>
        <p:nvSpPr>
          <p:cNvPr id="10" name="任意多边形 9"/>
          <p:cNvSpPr/>
          <p:nvPr/>
        </p:nvSpPr>
        <p:spPr>
          <a:xfrm rot="1723431">
            <a:off x="1012652" y="1094887"/>
            <a:ext cx="3635301" cy="3635301"/>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solidFill>
            <a:srgbClr val="800000"/>
          </a:solidFill>
          <a:ln w="25400" cap="flat" cmpd="sng" algn="ctr">
            <a:solidFill>
              <a:sysClr val="window" lastClr="FFFFFF">
                <a:hueOff val="0"/>
                <a:satOff val="0"/>
                <a:lumOff val="0"/>
                <a:alphaOff val="0"/>
              </a:sysClr>
            </a:solidFill>
            <a:prstDash val="solid"/>
          </a:ln>
          <a:effectLst/>
        </p:spPr>
        <p:txBody>
          <a:bodyPr spcFirstLastPara="0" vert="horz" wrap="square" lIns="374650" tIns="2081530" rIns="2244090" bIns="781050"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endParaRPr>
          </a:p>
        </p:txBody>
      </p:sp>
      <p:sp>
        <p:nvSpPr>
          <p:cNvPr id="11" name="任意多边形 10"/>
          <p:cNvSpPr/>
          <p:nvPr/>
        </p:nvSpPr>
        <p:spPr>
          <a:xfrm rot="1723431">
            <a:off x="1012652" y="1094887"/>
            <a:ext cx="3635301" cy="3635301"/>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solidFill>
            <a:srgbClr val="800000"/>
          </a:solidFill>
          <a:ln w="25400" cap="flat" cmpd="sng" algn="ctr">
            <a:solidFill>
              <a:sysClr val="window" lastClr="FFFFFF">
                <a:hueOff val="0"/>
                <a:satOff val="0"/>
                <a:lumOff val="0"/>
                <a:alphaOff val="0"/>
              </a:sysClr>
            </a:solidFill>
            <a:prstDash val="solid"/>
          </a:ln>
          <a:effectLst/>
        </p:spPr>
        <p:txBody>
          <a:bodyPr spcFirstLastPara="0" vert="horz" wrap="square" lIns="124714" tIns="1258571" rIns="2376170" bIns="1604009" numCol="1" spcCol="1270" anchor="ctr" anchorCtr="0">
            <a:noAutofit/>
          </a:bodyPr>
          <a:lstStyle/>
          <a:p>
            <a:pPr algn="ctr" defTabSz="1377950">
              <a:lnSpc>
                <a:spcPct val="90000"/>
              </a:lnSpc>
              <a:spcBef>
                <a:spcPct val="0"/>
              </a:spcBef>
              <a:spcAft>
                <a:spcPct val="35000"/>
              </a:spcAft>
              <a:defRPr/>
            </a:pPr>
            <a:endParaRPr lang="zh-CN" altLang="en-US" sz="3100">
              <a:solidFill>
                <a:sysClr val="window" lastClr="FFFFFF"/>
              </a:solidFill>
            </a:endParaRPr>
          </a:p>
        </p:txBody>
      </p:sp>
      <p:sp>
        <p:nvSpPr>
          <p:cNvPr id="12" name="任意多边形 11"/>
          <p:cNvSpPr/>
          <p:nvPr/>
        </p:nvSpPr>
        <p:spPr>
          <a:xfrm rot="1723431">
            <a:off x="1012652" y="1094887"/>
            <a:ext cx="3635301" cy="3635301"/>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solidFill>
            <a:srgbClr val="800000"/>
          </a:solidFill>
          <a:ln w="25400" cap="flat" cmpd="sng" algn="ctr">
            <a:solidFill>
              <a:sysClr val="window" lastClr="FFFFFF">
                <a:hueOff val="0"/>
                <a:satOff val="0"/>
                <a:lumOff val="0"/>
                <a:alphaOff val="0"/>
              </a:sysClr>
            </a:solidFill>
            <a:prstDash val="solid"/>
          </a:ln>
          <a:effectLst/>
        </p:spPr>
        <p:txBody>
          <a:bodyPr spcFirstLastPara="0" vert="horz" wrap="square" lIns="776478" tIns="361951" rIns="1776222" bIns="2536189" numCol="1" spcCol="1270" anchor="ctr" anchorCtr="0">
            <a:noAutofit/>
          </a:bodyPr>
          <a:lstStyle/>
          <a:p>
            <a:pPr algn="ctr" defTabSz="1289050">
              <a:lnSpc>
                <a:spcPct val="90000"/>
              </a:lnSpc>
              <a:spcBef>
                <a:spcPct val="0"/>
              </a:spcBef>
              <a:spcAft>
                <a:spcPct val="35000"/>
              </a:spcAft>
              <a:defRPr/>
            </a:pPr>
            <a:endParaRPr lang="zh-CN" altLang="en-US" sz="2900">
              <a:solidFill>
                <a:sysClr val="window" lastClr="FFFFFF"/>
              </a:solidFill>
            </a:endParaRPr>
          </a:p>
        </p:txBody>
      </p:sp>
      <p:sp>
        <p:nvSpPr>
          <p:cNvPr id="13" name="椭圆 12"/>
          <p:cNvSpPr/>
          <p:nvPr/>
        </p:nvSpPr>
        <p:spPr>
          <a:xfrm>
            <a:off x="2590513" y="2681308"/>
            <a:ext cx="507037" cy="507037"/>
          </a:xfrm>
          <a:prstGeom prst="ellipse">
            <a:avLst/>
          </a:prstGeom>
          <a:solidFill>
            <a:srgbClr val="800000"/>
          </a:solidFill>
          <a:ln w="25400" cap="flat" cmpd="sng" algn="ctr">
            <a:solidFill>
              <a:schemeClr val="bg1"/>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zh-CN" altLang="en-US" kern="0">
              <a:solidFill>
                <a:sysClr val="window" lastClr="FFFFFF"/>
              </a:solidFill>
            </a:endParaRPr>
          </a:p>
        </p:txBody>
      </p:sp>
      <p:sp>
        <p:nvSpPr>
          <p:cNvPr id="14" name="TextBox 13"/>
          <p:cNvSpPr txBox="1"/>
          <p:nvPr/>
        </p:nvSpPr>
        <p:spPr>
          <a:xfrm>
            <a:off x="2654162" y="2313928"/>
            <a:ext cx="404789" cy="372410"/>
          </a:xfrm>
          <a:prstGeom prst="rect">
            <a:avLst/>
          </a:prstGeom>
          <a:noFill/>
        </p:spPr>
        <p:txBody>
          <a:bodyPr wrap="square" rtlCol="0">
            <a:spAutoFit/>
          </a:bodyPr>
          <a:lstStyle/>
          <a:p>
            <a:pPr algn="ctr">
              <a:lnSpc>
                <a:spcPct val="130000"/>
              </a:lnSpc>
              <a:defRPr/>
            </a:pPr>
            <a:r>
              <a:rPr lang="en-US" altLang="zh-CN"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rPr>
              <a:t>06</a:t>
            </a:r>
            <a:endParaRPr lang="zh-CN" altLang="en-US"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TextBox 14"/>
          <p:cNvSpPr txBox="1"/>
          <p:nvPr/>
        </p:nvSpPr>
        <p:spPr>
          <a:xfrm>
            <a:off x="2280286" y="2455592"/>
            <a:ext cx="404789" cy="372410"/>
          </a:xfrm>
          <a:prstGeom prst="rect">
            <a:avLst/>
          </a:prstGeom>
          <a:noFill/>
        </p:spPr>
        <p:txBody>
          <a:bodyPr wrap="square" rtlCol="0">
            <a:spAutoFit/>
          </a:bodyPr>
          <a:lstStyle/>
          <a:p>
            <a:pPr algn="ctr">
              <a:lnSpc>
                <a:spcPct val="130000"/>
              </a:lnSpc>
              <a:defRPr/>
            </a:pPr>
            <a:r>
              <a:rPr lang="en-US" altLang="zh-CN"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rPr>
              <a:t>05</a:t>
            </a:r>
            <a:endParaRPr lang="zh-CN" altLang="en-US"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TextBox 15"/>
          <p:cNvSpPr txBox="1"/>
          <p:nvPr/>
        </p:nvSpPr>
        <p:spPr>
          <a:xfrm>
            <a:off x="2203861" y="2825200"/>
            <a:ext cx="404789" cy="372410"/>
          </a:xfrm>
          <a:prstGeom prst="rect">
            <a:avLst/>
          </a:prstGeom>
          <a:noFill/>
        </p:spPr>
        <p:txBody>
          <a:bodyPr wrap="square" rtlCol="0">
            <a:spAutoFit/>
          </a:bodyPr>
          <a:lstStyle/>
          <a:p>
            <a:pPr algn="ctr">
              <a:lnSpc>
                <a:spcPct val="130000"/>
              </a:lnSpc>
              <a:defRPr/>
            </a:pPr>
            <a:r>
              <a:rPr lang="en-US" altLang="zh-CN"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rPr>
              <a:t>04</a:t>
            </a:r>
            <a:endParaRPr lang="zh-CN" altLang="en-US"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TextBox 16"/>
          <p:cNvSpPr txBox="1"/>
          <p:nvPr/>
        </p:nvSpPr>
        <p:spPr>
          <a:xfrm>
            <a:off x="2421174" y="3129342"/>
            <a:ext cx="404789" cy="372410"/>
          </a:xfrm>
          <a:prstGeom prst="rect">
            <a:avLst/>
          </a:prstGeom>
          <a:noFill/>
        </p:spPr>
        <p:txBody>
          <a:bodyPr wrap="square" rtlCol="0">
            <a:spAutoFit/>
          </a:bodyPr>
          <a:lstStyle/>
          <a:p>
            <a:pPr algn="ctr">
              <a:lnSpc>
                <a:spcPct val="130000"/>
              </a:lnSpc>
              <a:defRPr/>
            </a:pPr>
            <a:r>
              <a:rPr lang="en-US" altLang="zh-CN"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rPr>
              <a:t>03</a:t>
            </a:r>
            <a:endParaRPr lang="zh-CN" altLang="en-US"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TextBox 17"/>
          <p:cNvSpPr txBox="1"/>
          <p:nvPr/>
        </p:nvSpPr>
        <p:spPr>
          <a:xfrm>
            <a:off x="2801714" y="3162880"/>
            <a:ext cx="404789" cy="372410"/>
          </a:xfrm>
          <a:prstGeom prst="rect">
            <a:avLst/>
          </a:prstGeom>
          <a:noFill/>
        </p:spPr>
        <p:txBody>
          <a:bodyPr wrap="square" rtlCol="0">
            <a:spAutoFit/>
          </a:bodyPr>
          <a:lstStyle/>
          <a:p>
            <a:pPr algn="ctr">
              <a:lnSpc>
                <a:spcPct val="130000"/>
              </a:lnSpc>
              <a:defRPr/>
            </a:pPr>
            <a:r>
              <a:rPr lang="en-US" altLang="zh-CN"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rPr>
              <a:t>02</a:t>
            </a:r>
            <a:endParaRPr lang="zh-CN" altLang="en-US"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TextBox 18"/>
          <p:cNvSpPr txBox="1"/>
          <p:nvPr/>
        </p:nvSpPr>
        <p:spPr>
          <a:xfrm>
            <a:off x="3086760" y="2859734"/>
            <a:ext cx="404789" cy="372410"/>
          </a:xfrm>
          <a:prstGeom prst="rect">
            <a:avLst/>
          </a:prstGeom>
          <a:noFill/>
        </p:spPr>
        <p:txBody>
          <a:bodyPr wrap="square" rtlCol="0">
            <a:spAutoFit/>
          </a:bodyPr>
          <a:lstStyle/>
          <a:p>
            <a:pPr algn="ctr">
              <a:lnSpc>
                <a:spcPct val="130000"/>
              </a:lnSpc>
              <a:defRPr/>
            </a:pPr>
            <a:r>
              <a:rPr lang="en-US" altLang="zh-CN"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rPr>
              <a:t>01</a:t>
            </a:r>
            <a:endParaRPr lang="zh-CN" altLang="en-US"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TextBox 19"/>
          <p:cNvSpPr txBox="1"/>
          <p:nvPr/>
        </p:nvSpPr>
        <p:spPr>
          <a:xfrm>
            <a:off x="2439311" y="1198722"/>
            <a:ext cx="867981" cy="825694"/>
          </a:xfrm>
          <a:prstGeom prst="rect">
            <a:avLst/>
          </a:prstGeom>
          <a:noFill/>
        </p:spPr>
        <p:txBody>
          <a:bodyPr wrap="square" rtlCol="0">
            <a:spAutoFit/>
          </a:bodyPr>
          <a:lstStyle/>
          <a:p>
            <a:pPr algn="just">
              <a:lnSpc>
                <a:spcPct val="130000"/>
              </a:lnSpc>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您的内容打在这里或者复制</a:t>
            </a:r>
          </a:p>
        </p:txBody>
      </p:sp>
      <p:sp>
        <p:nvSpPr>
          <p:cNvPr id="21" name="TextBox 20"/>
          <p:cNvSpPr txBox="1"/>
          <p:nvPr/>
        </p:nvSpPr>
        <p:spPr>
          <a:xfrm>
            <a:off x="1108759" y="2689289"/>
            <a:ext cx="820620" cy="825694"/>
          </a:xfrm>
          <a:prstGeom prst="rect">
            <a:avLst/>
          </a:prstGeom>
          <a:noFill/>
        </p:spPr>
        <p:txBody>
          <a:bodyPr wrap="square" rtlCol="0">
            <a:spAutoFit/>
          </a:bodyPr>
          <a:lstStyle/>
          <a:p>
            <a:pPr algn="just">
              <a:lnSpc>
                <a:spcPct val="130000"/>
              </a:lnSpc>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您的内容打在这里或者复制</a:t>
            </a:r>
          </a:p>
        </p:txBody>
      </p:sp>
      <p:sp>
        <p:nvSpPr>
          <p:cNvPr id="22" name="TextBox 21"/>
          <p:cNvSpPr txBox="1"/>
          <p:nvPr/>
        </p:nvSpPr>
        <p:spPr>
          <a:xfrm>
            <a:off x="1807095" y="3623807"/>
            <a:ext cx="865035" cy="825694"/>
          </a:xfrm>
          <a:prstGeom prst="rect">
            <a:avLst/>
          </a:prstGeom>
          <a:noFill/>
        </p:spPr>
        <p:txBody>
          <a:bodyPr wrap="square" rtlCol="0">
            <a:spAutoFit/>
          </a:bodyPr>
          <a:lstStyle/>
          <a:p>
            <a:pPr algn="just">
              <a:lnSpc>
                <a:spcPct val="130000"/>
              </a:lnSpc>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您的内容打在这里或者复制</a:t>
            </a:r>
          </a:p>
        </p:txBody>
      </p:sp>
      <p:sp>
        <p:nvSpPr>
          <p:cNvPr id="23" name="TextBox 22"/>
          <p:cNvSpPr txBox="1"/>
          <p:nvPr/>
        </p:nvSpPr>
        <p:spPr>
          <a:xfrm>
            <a:off x="1464741" y="1700391"/>
            <a:ext cx="839756" cy="825694"/>
          </a:xfrm>
          <a:prstGeom prst="rect">
            <a:avLst/>
          </a:prstGeom>
          <a:noFill/>
        </p:spPr>
        <p:txBody>
          <a:bodyPr wrap="square" rtlCol="0">
            <a:spAutoFit/>
          </a:bodyPr>
          <a:lstStyle/>
          <a:p>
            <a:pPr algn="just">
              <a:lnSpc>
                <a:spcPct val="130000"/>
              </a:lnSpc>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您的内容打在这里或者复制</a:t>
            </a:r>
          </a:p>
        </p:txBody>
      </p:sp>
      <p:sp>
        <p:nvSpPr>
          <p:cNvPr id="24" name="TextBox 23"/>
          <p:cNvSpPr txBox="1"/>
          <p:nvPr/>
        </p:nvSpPr>
        <p:spPr>
          <a:xfrm>
            <a:off x="2878320" y="3686910"/>
            <a:ext cx="825688" cy="825694"/>
          </a:xfrm>
          <a:prstGeom prst="rect">
            <a:avLst/>
          </a:prstGeom>
          <a:noFill/>
        </p:spPr>
        <p:txBody>
          <a:bodyPr wrap="square" rtlCol="0">
            <a:spAutoFit/>
          </a:bodyPr>
          <a:lstStyle/>
          <a:p>
            <a:pPr algn="just">
              <a:lnSpc>
                <a:spcPct val="130000"/>
              </a:lnSpc>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您的内容打在这里或者复制</a:t>
            </a:r>
          </a:p>
        </p:txBody>
      </p:sp>
      <p:sp>
        <p:nvSpPr>
          <p:cNvPr id="25" name="TextBox 24"/>
          <p:cNvSpPr txBox="1"/>
          <p:nvPr/>
        </p:nvSpPr>
        <p:spPr>
          <a:xfrm>
            <a:off x="3551897" y="2788673"/>
            <a:ext cx="811259" cy="825694"/>
          </a:xfrm>
          <a:prstGeom prst="rect">
            <a:avLst/>
          </a:prstGeom>
          <a:noFill/>
        </p:spPr>
        <p:txBody>
          <a:bodyPr wrap="square" rtlCol="0">
            <a:spAutoFit/>
          </a:bodyPr>
          <a:lstStyle/>
          <a:p>
            <a:pPr algn="just">
              <a:lnSpc>
                <a:spcPct val="130000"/>
              </a:lnSpc>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您的内容打在这里或者复制</a:t>
            </a:r>
          </a:p>
        </p:txBody>
      </p:sp>
      <p:sp>
        <p:nvSpPr>
          <p:cNvPr id="26" name="TextBox 25"/>
          <p:cNvSpPr txBox="1"/>
          <p:nvPr/>
        </p:nvSpPr>
        <p:spPr>
          <a:xfrm>
            <a:off x="4424626" y="1021077"/>
            <a:ext cx="3485142" cy="597921"/>
          </a:xfrm>
          <a:prstGeom prst="rect">
            <a:avLst/>
          </a:prstGeom>
          <a:noFill/>
        </p:spPr>
        <p:txBody>
          <a:bodyPr wrap="square" rtlCol="0">
            <a:spAutoFit/>
          </a:bodyPr>
          <a:lstStyle/>
          <a:p>
            <a:pPr algn="r" fontAlgn="base">
              <a:lnSpc>
                <a:spcPct val="130000"/>
              </a:lnSpc>
              <a:spcBef>
                <a:spcPct val="0"/>
              </a:spcBef>
              <a:spcAft>
                <a:spcPct val="0"/>
              </a:spcAft>
            </a:pPr>
            <a:r>
              <a:rPr lang="zh-CN" altLang="en-US" sz="2800" b="1" dirty="0">
                <a:solidFill>
                  <a:schemeClr val="tx1">
                    <a:lumMod val="95000"/>
                    <a:lumOff val="5000"/>
                  </a:schemeClr>
                </a:solidFill>
                <a:latin typeface="微软雅黑" panose="020B0503020204020204" pitchFamily="34" charset="-122"/>
                <a:ea typeface="微软雅黑" panose="020B0503020204020204" pitchFamily="34" charset="-122"/>
              </a:rPr>
              <a:t>您的标题打在这里</a:t>
            </a:r>
          </a:p>
        </p:txBody>
      </p:sp>
      <p:sp>
        <p:nvSpPr>
          <p:cNvPr id="27" name="TextBox 26"/>
          <p:cNvSpPr txBox="1"/>
          <p:nvPr/>
        </p:nvSpPr>
        <p:spPr>
          <a:xfrm>
            <a:off x="4901389" y="1589846"/>
            <a:ext cx="3271011" cy="381258"/>
          </a:xfrm>
          <a:prstGeom prst="rect">
            <a:avLst/>
          </a:prstGeom>
          <a:noFill/>
        </p:spPr>
        <p:txBody>
          <a:bodyPr wrap="square" rtlCol="0">
            <a:spAutoFit/>
          </a:bodyPr>
          <a:lstStyle/>
          <a:p>
            <a:pPr>
              <a:lnSpc>
                <a:spcPct val="130000"/>
              </a:lnSpc>
              <a:defRPr/>
            </a:pPr>
            <a:r>
              <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rPr>
              <a:t>您的副标题打在这里或通过复制</a:t>
            </a:r>
          </a:p>
        </p:txBody>
      </p:sp>
      <p:cxnSp>
        <p:nvCxnSpPr>
          <p:cNvPr id="28" name="直接连接符 27"/>
          <p:cNvCxnSpPr/>
          <p:nvPr/>
        </p:nvCxnSpPr>
        <p:spPr>
          <a:xfrm>
            <a:off x="4115702" y="1610063"/>
            <a:ext cx="3730566" cy="0"/>
          </a:xfrm>
          <a:prstGeom prst="line">
            <a:avLst/>
          </a:prstGeom>
          <a:noFill/>
          <a:ln w="19050" cap="flat" cmpd="sng" algn="ctr">
            <a:solidFill>
              <a:srgbClr val="800000"/>
            </a:solidFill>
            <a:prstDash val="solid"/>
          </a:ln>
          <a:effectLst/>
        </p:spPr>
      </p:cxnSp>
      <p:sp>
        <p:nvSpPr>
          <p:cNvPr id="29" name="六边形 28"/>
          <p:cNvSpPr/>
          <p:nvPr/>
        </p:nvSpPr>
        <p:spPr>
          <a:xfrm>
            <a:off x="5652675" y="2329813"/>
            <a:ext cx="1497221" cy="1290708"/>
          </a:xfrm>
          <a:prstGeom prst="hexagon">
            <a:avLst/>
          </a:prstGeom>
          <a:blipFill>
            <a:blip r:embed="rId3" cstate="print"/>
            <a:stretch>
              <a:fillRect l="-9000" t="-6000" r="-42000" b="-2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六边形 29"/>
          <p:cNvSpPr/>
          <p:nvPr/>
        </p:nvSpPr>
        <p:spPr>
          <a:xfrm>
            <a:off x="6877481" y="3163859"/>
            <a:ext cx="1106131" cy="953562"/>
          </a:xfrm>
          <a:prstGeom prst="hexagon">
            <a:avLst/>
          </a:prstGeom>
          <a:blipFill dpi="0" rotWithShape="1">
            <a:blip r:embed="rId4" cstate="print"/>
            <a:srcRect/>
            <a:stretch>
              <a:fillRect l="-9000" t="-6000" r="-42000" b="-2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a:off x="5115306" y="3282541"/>
            <a:ext cx="808660" cy="697121"/>
          </a:xfrm>
          <a:prstGeom prst="hexagon">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a:off x="7061911" y="2448578"/>
            <a:ext cx="615484" cy="530590"/>
          </a:xfrm>
          <a:prstGeom prst="hexagon">
            <a:avLst/>
          </a:prstGeom>
          <a:solidFill>
            <a:srgbClr val="80000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125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par>
                                <p:cTn id="45" presetID="10" presetClass="entr" presetSubtype="0" fill="hold" grpId="0" nodeType="withEffect">
                                  <p:stCondLst>
                                    <p:cond delay="75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par>
                                <p:cTn id="51" presetID="10" presetClass="entr" presetSubtype="0" fill="hold" grpId="0" nodeType="withEffect">
                                  <p:stCondLst>
                                    <p:cond delay="125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par>
                          <p:cTn id="54" fill="hold">
                            <p:stCondLst>
                              <p:cond delay="1500"/>
                            </p:stCondLst>
                            <p:childTnLst>
                              <p:par>
                                <p:cTn id="55" presetID="31" presetClass="entr" presetSubtype="0"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1000" fill="hold"/>
                                        <p:tgtEl>
                                          <p:spTgt spid="20"/>
                                        </p:tgtEl>
                                        <p:attrNameLst>
                                          <p:attrName>ppt_w</p:attrName>
                                        </p:attrNameLst>
                                      </p:cBhvr>
                                      <p:tavLst>
                                        <p:tav tm="0">
                                          <p:val>
                                            <p:fltVal val="0"/>
                                          </p:val>
                                        </p:tav>
                                        <p:tav tm="100000">
                                          <p:val>
                                            <p:strVal val="#ppt_w"/>
                                          </p:val>
                                        </p:tav>
                                      </p:tavLst>
                                    </p:anim>
                                    <p:anim calcmode="lin" valueType="num">
                                      <p:cBhvr>
                                        <p:cTn id="58" dur="1000" fill="hold"/>
                                        <p:tgtEl>
                                          <p:spTgt spid="20"/>
                                        </p:tgtEl>
                                        <p:attrNameLst>
                                          <p:attrName>ppt_h</p:attrName>
                                        </p:attrNameLst>
                                      </p:cBhvr>
                                      <p:tavLst>
                                        <p:tav tm="0">
                                          <p:val>
                                            <p:fltVal val="0"/>
                                          </p:val>
                                        </p:tav>
                                        <p:tav tm="100000">
                                          <p:val>
                                            <p:strVal val="#ppt_h"/>
                                          </p:val>
                                        </p:tav>
                                      </p:tavLst>
                                    </p:anim>
                                    <p:anim calcmode="lin" valueType="num">
                                      <p:cBhvr>
                                        <p:cTn id="59" dur="1000" fill="hold"/>
                                        <p:tgtEl>
                                          <p:spTgt spid="20"/>
                                        </p:tgtEl>
                                        <p:attrNameLst>
                                          <p:attrName>style.rotation</p:attrName>
                                        </p:attrNameLst>
                                      </p:cBhvr>
                                      <p:tavLst>
                                        <p:tav tm="0">
                                          <p:val>
                                            <p:fltVal val="90"/>
                                          </p:val>
                                        </p:tav>
                                        <p:tav tm="100000">
                                          <p:val>
                                            <p:fltVal val="0"/>
                                          </p:val>
                                        </p:tav>
                                      </p:tavLst>
                                    </p:anim>
                                    <p:animEffect transition="in" filter="fade">
                                      <p:cBhvr>
                                        <p:cTn id="60" dur="1000"/>
                                        <p:tgtEl>
                                          <p:spTgt spid="20"/>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 calcmode="lin" valueType="num">
                                      <p:cBhvr>
                                        <p:cTn id="65" dur="500" fill="hold"/>
                                        <p:tgtEl>
                                          <p:spTgt spid="23"/>
                                        </p:tgtEl>
                                        <p:attrNameLst>
                                          <p:attrName>style.rotation</p:attrName>
                                        </p:attrNameLst>
                                      </p:cBhvr>
                                      <p:tavLst>
                                        <p:tav tm="0">
                                          <p:val>
                                            <p:fltVal val="90"/>
                                          </p:val>
                                        </p:tav>
                                        <p:tav tm="100000">
                                          <p:val>
                                            <p:fltVal val="0"/>
                                          </p:val>
                                        </p:tav>
                                      </p:tavLst>
                                    </p:anim>
                                    <p:animEffect transition="in" filter="fade">
                                      <p:cBhvr>
                                        <p:cTn id="66" dur="500"/>
                                        <p:tgtEl>
                                          <p:spTgt spid="23"/>
                                        </p:tgtEl>
                                      </p:cBhvr>
                                    </p:animEffect>
                                  </p:childTnLst>
                                </p:cTn>
                              </p:par>
                              <p:par>
                                <p:cTn id="67" presetID="31" presetClass="entr" presetSubtype="0" fill="hold" grpId="0" nodeType="withEffect">
                                  <p:stCondLst>
                                    <p:cond delay="25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 calcmode="lin" valueType="num">
                                      <p:cBhvr>
                                        <p:cTn id="71" dur="500" fill="hold"/>
                                        <p:tgtEl>
                                          <p:spTgt spid="21"/>
                                        </p:tgtEl>
                                        <p:attrNameLst>
                                          <p:attrName>style.rotation</p:attrName>
                                        </p:attrNameLst>
                                      </p:cBhvr>
                                      <p:tavLst>
                                        <p:tav tm="0">
                                          <p:val>
                                            <p:fltVal val="90"/>
                                          </p:val>
                                        </p:tav>
                                        <p:tav tm="100000">
                                          <p:val>
                                            <p:fltVal val="0"/>
                                          </p:val>
                                        </p:tav>
                                      </p:tavLst>
                                    </p:anim>
                                    <p:animEffect transition="in" filter="fade">
                                      <p:cBhvr>
                                        <p:cTn id="72" dur="500"/>
                                        <p:tgtEl>
                                          <p:spTgt spid="21"/>
                                        </p:tgtEl>
                                      </p:cBhvr>
                                    </p:animEffect>
                                  </p:childTnLst>
                                </p:cTn>
                              </p:par>
                              <p:par>
                                <p:cTn id="73" presetID="31" presetClass="entr" presetSubtype="0" fill="hold" grpId="0" nodeType="withEffect">
                                  <p:stCondLst>
                                    <p:cond delay="50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 calcmode="lin" valueType="num">
                                      <p:cBhvr>
                                        <p:cTn id="77" dur="500" fill="hold"/>
                                        <p:tgtEl>
                                          <p:spTgt spid="22"/>
                                        </p:tgtEl>
                                        <p:attrNameLst>
                                          <p:attrName>style.rotation</p:attrName>
                                        </p:attrNameLst>
                                      </p:cBhvr>
                                      <p:tavLst>
                                        <p:tav tm="0">
                                          <p:val>
                                            <p:fltVal val="90"/>
                                          </p:val>
                                        </p:tav>
                                        <p:tav tm="100000">
                                          <p:val>
                                            <p:fltVal val="0"/>
                                          </p:val>
                                        </p:tav>
                                      </p:tavLst>
                                    </p:anim>
                                    <p:animEffect transition="in" filter="fade">
                                      <p:cBhvr>
                                        <p:cTn id="78" dur="500"/>
                                        <p:tgtEl>
                                          <p:spTgt spid="22"/>
                                        </p:tgtEl>
                                      </p:cBhvr>
                                    </p:animEffect>
                                  </p:childTnLst>
                                </p:cTn>
                              </p:par>
                              <p:par>
                                <p:cTn id="79" presetID="31" presetClass="entr" presetSubtype="0" fill="hold" grpId="0" nodeType="withEffect">
                                  <p:stCondLst>
                                    <p:cond delay="750"/>
                                  </p:stCondLst>
                                  <p:childTnLst>
                                    <p:set>
                                      <p:cBhvr>
                                        <p:cTn id="80" dur="1" fill="hold">
                                          <p:stCondLst>
                                            <p:cond delay="0"/>
                                          </p:stCondLst>
                                        </p:cTn>
                                        <p:tgtEl>
                                          <p:spTgt spid="24"/>
                                        </p:tgtEl>
                                        <p:attrNameLst>
                                          <p:attrName>style.visibility</p:attrName>
                                        </p:attrNameLst>
                                      </p:cBhvr>
                                      <p:to>
                                        <p:strVal val="visible"/>
                                      </p:to>
                                    </p:set>
                                    <p:anim calcmode="lin" valueType="num">
                                      <p:cBhvr>
                                        <p:cTn id="81" dur="500" fill="hold"/>
                                        <p:tgtEl>
                                          <p:spTgt spid="24"/>
                                        </p:tgtEl>
                                        <p:attrNameLst>
                                          <p:attrName>ppt_w</p:attrName>
                                        </p:attrNameLst>
                                      </p:cBhvr>
                                      <p:tavLst>
                                        <p:tav tm="0">
                                          <p:val>
                                            <p:fltVal val="0"/>
                                          </p:val>
                                        </p:tav>
                                        <p:tav tm="100000">
                                          <p:val>
                                            <p:strVal val="#ppt_w"/>
                                          </p:val>
                                        </p:tav>
                                      </p:tavLst>
                                    </p:anim>
                                    <p:anim calcmode="lin" valueType="num">
                                      <p:cBhvr>
                                        <p:cTn id="82" dur="500" fill="hold"/>
                                        <p:tgtEl>
                                          <p:spTgt spid="24"/>
                                        </p:tgtEl>
                                        <p:attrNameLst>
                                          <p:attrName>ppt_h</p:attrName>
                                        </p:attrNameLst>
                                      </p:cBhvr>
                                      <p:tavLst>
                                        <p:tav tm="0">
                                          <p:val>
                                            <p:fltVal val="0"/>
                                          </p:val>
                                        </p:tav>
                                        <p:tav tm="100000">
                                          <p:val>
                                            <p:strVal val="#ppt_h"/>
                                          </p:val>
                                        </p:tav>
                                      </p:tavLst>
                                    </p:anim>
                                    <p:anim calcmode="lin" valueType="num">
                                      <p:cBhvr>
                                        <p:cTn id="83" dur="500" fill="hold"/>
                                        <p:tgtEl>
                                          <p:spTgt spid="24"/>
                                        </p:tgtEl>
                                        <p:attrNameLst>
                                          <p:attrName>style.rotation</p:attrName>
                                        </p:attrNameLst>
                                      </p:cBhvr>
                                      <p:tavLst>
                                        <p:tav tm="0">
                                          <p:val>
                                            <p:fltVal val="90"/>
                                          </p:val>
                                        </p:tav>
                                        <p:tav tm="100000">
                                          <p:val>
                                            <p:fltVal val="0"/>
                                          </p:val>
                                        </p:tav>
                                      </p:tavLst>
                                    </p:anim>
                                    <p:animEffect transition="in" filter="fade">
                                      <p:cBhvr>
                                        <p:cTn id="84" dur="500"/>
                                        <p:tgtEl>
                                          <p:spTgt spid="24"/>
                                        </p:tgtEl>
                                      </p:cBhvr>
                                    </p:animEffect>
                                  </p:childTnLst>
                                </p:cTn>
                              </p:par>
                              <p:par>
                                <p:cTn id="85" presetID="31" presetClass="entr" presetSubtype="0" fill="hold" grpId="0" nodeType="withEffect">
                                  <p:stCondLst>
                                    <p:cond delay="1000"/>
                                  </p:stCondLst>
                                  <p:childTnLst>
                                    <p:set>
                                      <p:cBhvr>
                                        <p:cTn id="86" dur="1" fill="hold">
                                          <p:stCondLst>
                                            <p:cond delay="0"/>
                                          </p:stCondLst>
                                        </p:cTn>
                                        <p:tgtEl>
                                          <p:spTgt spid="25"/>
                                        </p:tgtEl>
                                        <p:attrNameLst>
                                          <p:attrName>style.visibility</p:attrName>
                                        </p:attrNameLst>
                                      </p:cBhvr>
                                      <p:to>
                                        <p:strVal val="visible"/>
                                      </p:to>
                                    </p:set>
                                    <p:anim calcmode="lin" valueType="num">
                                      <p:cBhvr>
                                        <p:cTn id="87" dur="500" fill="hold"/>
                                        <p:tgtEl>
                                          <p:spTgt spid="25"/>
                                        </p:tgtEl>
                                        <p:attrNameLst>
                                          <p:attrName>ppt_w</p:attrName>
                                        </p:attrNameLst>
                                      </p:cBhvr>
                                      <p:tavLst>
                                        <p:tav tm="0">
                                          <p:val>
                                            <p:fltVal val="0"/>
                                          </p:val>
                                        </p:tav>
                                        <p:tav tm="100000">
                                          <p:val>
                                            <p:strVal val="#ppt_w"/>
                                          </p:val>
                                        </p:tav>
                                      </p:tavLst>
                                    </p:anim>
                                    <p:anim calcmode="lin" valueType="num">
                                      <p:cBhvr>
                                        <p:cTn id="88" dur="500" fill="hold"/>
                                        <p:tgtEl>
                                          <p:spTgt spid="25"/>
                                        </p:tgtEl>
                                        <p:attrNameLst>
                                          <p:attrName>ppt_h</p:attrName>
                                        </p:attrNameLst>
                                      </p:cBhvr>
                                      <p:tavLst>
                                        <p:tav tm="0">
                                          <p:val>
                                            <p:fltVal val="0"/>
                                          </p:val>
                                        </p:tav>
                                        <p:tav tm="100000">
                                          <p:val>
                                            <p:strVal val="#ppt_h"/>
                                          </p:val>
                                        </p:tav>
                                      </p:tavLst>
                                    </p:anim>
                                    <p:anim calcmode="lin" valueType="num">
                                      <p:cBhvr>
                                        <p:cTn id="89" dur="500" fill="hold"/>
                                        <p:tgtEl>
                                          <p:spTgt spid="25"/>
                                        </p:tgtEl>
                                        <p:attrNameLst>
                                          <p:attrName>style.rotation</p:attrName>
                                        </p:attrNameLst>
                                      </p:cBhvr>
                                      <p:tavLst>
                                        <p:tav tm="0">
                                          <p:val>
                                            <p:fltVal val="90"/>
                                          </p:val>
                                        </p:tav>
                                        <p:tav tm="100000">
                                          <p:val>
                                            <p:fltVal val="0"/>
                                          </p:val>
                                        </p:tav>
                                      </p:tavLst>
                                    </p:anim>
                                    <p:animEffect transition="in" filter="fade">
                                      <p:cBhvr>
                                        <p:cTn id="90" dur="500"/>
                                        <p:tgtEl>
                                          <p:spTgt spid="25"/>
                                        </p:tgtEl>
                                      </p:cBhvr>
                                    </p:animEffect>
                                  </p:childTnLst>
                                </p:cTn>
                              </p:par>
                            </p:childTnLst>
                          </p:cTn>
                        </p:par>
                        <p:par>
                          <p:cTn id="91" fill="hold">
                            <p:stCondLst>
                              <p:cond delay="2500"/>
                            </p:stCondLst>
                            <p:childTnLst>
                              <p:par>
                                <p:cTn id="92" presetID="22" presetClass="entr" presetSubtype="2" fill="hold" nodeType="after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right)">
                                      <p:cBhvr>
                                        <p:cTn id="94" dur="500"/>
                                        <p:tgtEl>
                                          <p:spTgt spid="28"/>
                                        </p:tgtEl>
                                      </p:cBhvr>
                                    </p:animEffect>
                                  </p:childTnLst>
                                </p:cTn>
                              </p:par>
                            </p:childTnLst>
                          </p:cTn>
                        </p:par>
                        <p:par>
                          <p:cTn id="95" fill="hold">
                            <p:stCondLst>
                              <p:cond delay="3000"/>
                            </p:stCondLst>
                            <p:childTnLst>
                              <p:par>
                                <p:cTn id="96" presetID="42" presetClass="entr" presetSubtype="0" fill="hold" grpId="0" nodeType="after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1000"/>
                                        <p:tgtEl>
                                          <p:spTgt spid="26"/>
                                        </p:tgtEl>
                                      </p:cBhvr>
                                    </p:animEffect>
                                    <p:anim calcmode="lin" valueType="num">
                                      <p:cBhvr>
                                        <p:cTn id="99" dur="1000" fill="hold"/>
                                        <p:tgtEl>
                                          <p:spTgt spid="26"/>
                                        </p:tgtEl>
                                        <p:attrNameLst>
                                          <p:attrName>ppt_x</p:attrName>
                                        </p:attrNameLst>
                                      </p:cBhvr>
                                      <p:tavLst>
                                        <p:tav tm="0">
                                          <p:val>
                                            <p:strVal val="#ppt_x"/>
                                          </p:val>
                                        </p:tav>
                                        <p:tav tm="100000">
                                          <p:val>
                                            <p:strVal val="#ppt_x"/>
                                          </p:val>
                                        </p:tav>
                                      </p:tavLst>
                                    </p:anim>
                                    <p:anim calcmode="lin" valueType="num">
                                      <p:cBhvr>
                                        <p:cTn id="100" dur="1000" fill="hold"/>
                                        <p:tgtEl>
                                          <p:spTgt spid="2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1000"/>
                                        <p:tgtEl>
                                          <p:spTgt spid="27"/>
                                        </p:tgtEl>
                                      </p:cBhvr>
                                    </p:animEffect>
                                    <p:anim calcmode="lin" valueType="num">
                                      <p:cBhvr>
                                        <p:cTn id="104" dur="1000" fill="hold"/>
                                        <p:tgtEl>
                                          <p:spTgt spid="27"/>
                                        </p:tgtEl>
                                        <p:attrNameLst>
                                          <p:attrName>ppt_x</p:attrName>
                                        </p:attrNameLst>
                                      </p:cBhvr>
                                      <p:tavLst>
                                        <p:tav tm="0">
                                          <p:val>
                                            <p:strVal val="#ppt_x"/>
                                          </p:val>
                                        </p:tav>
                                        <p:tav tm="100000">
                                          <p:val>
                                            <p:strVal val="#ppt_x"/>
                                          </p:val>
                                        </p:tav>
                                      </p:tavLst>
                                    </p:anim>
                                    <p:anim calcmode="lin" valueType="num">
                                      <p:cBhvr>
                                        <p:cTn id="105" dur="1000" fill="hold"/>
                                        <p:tgtEl>
                                          <p:spTgt spid="27"/>
                                        </p:tgtEl>
                                        <p:attrNameLst>
                                          <p:attrName>ppt_y</p:attrName>
                                        </p:attrNameLst>
                                      </p:cBhvr>
                                      <p:tavLst>
                                        <p:tav tm="0">
                                          <p:val>
                                            <p:strVal val="#ppt_y-.1"/>
                                          </p:val>
                                        </p:tav>
                                        <p:tav tm="100000">
                                          <p:val>
                                            <p:strVal val="#ppt_y"/>
                                          </p:val>
                                        </p:tav>
                                      </p:tavLst>
                                    </p:anim>
                                  </p:childTnLst>
                                </p:cTn>
                              </p:par>
                            </p:childTnLst>
                          </p:cTn>
                        </p:par>
                        <p:par>
                          <p:cTn id="106" fill="hold">
                            <p:stCondLst>
                              <p:cond delay="4000"/>
                            </p:stCondLst>
                            <p:childTnLst>
                              <p:par>
                                <p:cTn id="107" presetID="23" presetClass="entr" presetSubtype="16" fill="hold" grpId="0" nodeType="afterEffect">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cBhvr>
                                        <p:cTn id="109" dur="500" fill="hold"/>
                                        <p:tgtEl>
                                          <p:spTgt spid="29"/>
                                        </p:tgtEl>
                                        <p:attrNameLst>
                                          <p:attrName>ppt_w</p:attrName>
                                        </p:attrNameLst>
                                      </p:cBhvr>
                                      <p:tavLst>
                                        <p:tav tm="0">
                                          <p:val>
                                            <p:fltVal val="0"/>
                                          </p:val>
                                        </p:tav>
                                        <p:tav tm="100000">
                                          <p:val>
                                            <p:strVal val="#ppt_w"/>
                                          </p:val>
                                        </p:tav>
                                      </p:tavLst>
                                    </p:anim>
                                    <p:anim calcmode="lin" valueType="num">
                                      <p:cBhvr>
                                        <p:cTn id="110" dur="500" fill="hold"/>
                                        <p:tgtEl>
                                          <p:spTgt spid="29"/>
                                        </p:tgtEl>
                                        <p:attrNameLst>
                                          <p:attrName>ppt_h</p:attrName>
                                        </p:attrNameLst>
                                      </p:cBhvr>
                                      <p:tavLst>
                                        <p:tav tm="0">
                                          <p:val>
                                            <p:fltVal val="0"/>
                                          </p:val>
                                        </p:tav>
                                        <p:tav tm="100000">
                                          <p:val>
                                            <p:strVal val="#ppt_h"/>
                                          </p:val>
                                        </p:tav>
                                      </p:tavLst>
                                    </p:anim>
                                  </p:childTnLst>
                                </p:cTn>
                              </p:par>
                              <p:par>
                                <p:cTn id="111" presetID="23" presetClass="entr" presetSubtype="16" fill="hold" grpId="0" nodeType="withEffect">
                                  <p:stCondLst>
                                    <p:cond delay="20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500" fill="hold"/>
                                        <p:tgtEl>
                                          <p:spTgt spid="31"/>
                                        </p:tgtEl>
                                        <p:attrNameLst>
                                          <p:attrName>ppt_w</p:attrName>
                                        </p:attrNameLst>
                                      </p:cBhvr>
                                      <p:tavLst>
                                        <p:tav tm="0">
                                          <p:val>
                                            <p:fltVal val="0"/>
                                          </p:val>
                                        </p:tav>
                                        <p:tav tm="100000">
                                          <p:val>
                                            <p:strVal val="#ppt_w"/>
                                          </p:val>
                                        </p:tav>
                                      </p:tavLst>
                                    </p:anim>
                                    <p:anim calcmode="lin" valueType="num">
                                      <p:cBhvr>
                                        <p:cTn id="114" dur="500" fill="hold"/>
                                        <p:tgtEl>
                                          <p:spTgt spid="31"/>
                                        </p:tgtEl>
                                        <p:attrNameLst>
                                          <p:attrName>ppt_h</p:attrName>
                                        </p:attrNameLst>
                                      </p:cBhvr>
                                      <p:tavLst>
                                        <p:tav tm="0">
                                          <p:val>
                                            <p:fltVal val="0"/>
                                          </p:val>
                                        </p:tav>
                                        <p:tav tm="100000">
                                          <p:val>
                                            <p:strVal val="#ppt_h"/>
                                          </p:val>
                                        </p:tav>
                                      </p:tavLst>
                                    </p:anim>
                                  </p:childTnLst>
                                </p:cTn>
                              </p:par>
                              <p:par>
                                <p:cTn id="115" presetID="23" presetClass="entr" presetSubtype="16" fill="hold" grpId="0" nodeType="withEffect">
                                  <p:stCondLst>
                                    <p:cond delay="300"/>
                                  </p:stCondLst>
                                  <p:childTnLst>
                                    <p:set>
                                      <p:cBhvr>
                                        <p:cTn id="116" dur="1" fill="hold">
                                          <p:stCondLst>
                                            <p:cond delay="0"/>
                                          </p:stCondLst>
                                        </p:cTn>
                                        <p:tgtEl>
                                          <p:spTgt spid="30"/>
                                        </p:tgtEl>
                                        <p:attrNameLst>
                                          <p:attrName>style.visibility</p:attrName>
                                        </p:attrNameLst>
                                      </p:cBhvr>
                                      <p:to>
                                        <p:strVal val="visible"/>
                                      </p:to>
                                    </p:set>
                                    <p:anim calcmode="lin" valueType="num">
                                      <p:cBhvr>
                                        <p:cTn id="117" dur="500" fill="hold"/>
                                        <p:tgtEl>
                                          <p:spTgt spid="30"/>
                                        </p:tgtEl>
                                        <p:attrNameLst>
                                          <p:attrName>ppt_w</p:attrName>
                                        </p:attrNameLst>
                                      </p:cBhvr>
                                      <p:tavLst>
                                        <p:tav tm="0">
                                          <p:val>
                                            <p:fltVal val="0"/>
                                          </p:val>
                                        </p:tav>
                                        <p:tav tm="100000">
                                          <p:val>
                                            <p:strVal val="#ppt_w"/>
                                          </p:val>
                                        </p:tav>
                                      </p:tavLst>
                                    </p:anim>
                                    <p:anim calcmode="lin" valueType="num">
                                      <p:cBhvr>
                                        <p:cTn id="118" dur="500" fill="hold"/>
                                        <p:tgtEl>
                                          <p:spTgt spid="30"/>
                                        </p:tgtEl>
                                        <p:attrNameLst>
                                          <p:attrName>ppt_h</p:attrName>
                                        </p:attrNameLst>
                                      </p:cBhvr>
                                      <p:tavLst>
                                        <p:tav tm="0">
                                          <p:val>
                                            <p:fltVal val="0"/>
                                          </p:val>
                                        </p:tav>
                                        <p:tav tm="100000">
                                          <p:val>
                                            <p:strVal val="#ppt_h"/>
                                          </p:val>
                                        </p:tav>
                                      </p:tavLst>
                                    </p:anim>
                                  </p:childTnLst>
                                </p:cTn>
                              </p:par>
                              <p:par>
                                <p:cTn id="119" presetID="23" presetClass="entr" presetSubtype="16" fill="hold" grpId="0" nodeType="withEffect">
                                  <p:stCondLst>
                                    <p:cond delay="500"/>
                                  </p:stCondLst>
                                  <p:childTnLst>
                                    <p:set>
                                      <p:cBhvr>
                                        <p:cTn id="120" dur="1" fill="hold">
                                          <p:stCondLst>
                                            <p:cond delay="0"/>
                                          </p:stCondLst>
                                        </p:cTn>
                                        <p:tgtEl>
                                          <p:spTgt spid="32"/>
                                        </p:tgtEl>
                                        <p:attrNameLst>
                                          <p:attrName>style.visibility</p:attrName>
                                        </p:attrNameLst>
                                      </p:cBhvr>
                                      <p:to>
                                        <p:strVal val="visible"/>
                                      </p:to>
                                    </p:set>
                                    <p:anim calcmode="lin" valueType="num">
                                      <p:cBhvr>
                                        <p:cTn id="121" dur="500" fill="hold"/>
                                        <p:tgtEl>
                                          <p:spTgt spid="32"/>
                                        </p:tgtEl>
                                        <p:attrNameLst>
                                          <p:attrName>ppt_w</p:attrName>
                                        </p:attrNameLst>
                                      </p:cBhvr>
                                      <p:tavLst>
                                        <p:tav tm="0">
                                          <p:val>
                                            <p:fltVal val="0"/>
                                          </p:val>
                                        </p:tav>
                                        <p:tav tm="100000">
                                          <p:val>
                                            <p:strVal val="#ppt_w"/>
                                          </p:val>
                                        </p:tav>
                                      </p:tavLst>
                                    </p:anim>
                                    <p:anim calcmode="lin" valueType="num">
                                      <p:cBhvr>
                                        <p:cTn id="122" dur="500" fill="hold"/>
                                        <p:tgtEl>
                                          <p:spTgt spid="3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9" grpId="0" animBg="1"/>
      <p:bldP spid="30" grpId="0" animBg="1"/>
      <p:bldP spid="31" grpId="0" animBg="1"/>
      <p:bldP spid="3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六边形 6"/>
          <p:cNvSpPr/>
          <p:nvPr/>
        </p:nvSpPr>
        <p:spPr>
          <a:xfrm rot="16200000">
            <a:off x="4439938" y="2254042"/>
            <a:ext cx="1142824" cy="1075598"/>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六边形 7"/>
          <p:cNvSpPr/>
          <p:nvPr/>
        </p:nvSpPr>
        <p:spPr>
          <a:xfrm rot="16200000">
            <a:off x="6112775" y="3492183"/>
            <a:ext cx="1142824" cy="1075598"/>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六边形 8"/>
          <p:cNvSpPr/>
          <p:nvPr/>
        </p:nvSpPr>
        <p:spPr>
          <a:xfrm rot="16200000">
            <a:off x="5911061" y="949179"/>
            <a:ext cx="1142824" cy="1075598"/>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0" name="六边形 9"/>
          <p:cNvSpPr/>
          <p:nvPr/>
        </p:nvSpPr>
        <p:spPr>
          <a:xfrm rot="16200000">
            <a:off x="7444266" y="2242630"/>
            <a:ext cx="1142824" cy="1075598"/>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pic>
        <p:nvPicPr>
          <p:cNvPr id="11" name="图片 10"/>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4791697" y="2569923"/>
            <a:ext cx="452586" cy="421010"/>
          </a:xfrm>
          <a:prstGeom prst="rect">
            <a:avLst/>
          </a:prstGeom>
        </p:spPr>
      </p:pic>
      <p:pic>
        <p:nvPicPr>
          <p:cNvPr id="12" name="图片 11"/>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6370898" y="3746602"/>
            <a:ext cx="600385" cy="626402"/>
          </a:xfrm>
          <a:prstGeom prst="rect">
            <a:avLst/>
          </a:prstGeom>
        </p:spPr>
      </p:pic>
      <p:pic>
        <p:nvPicPr>
          <p:cNvPr id="13" name="图片 12"/>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a:off x="6189771" y="1225102"/>
            <a:ext cx="585401" cy="573413"/>
          </a:xfrm>
          <a:prstGeom prst="rect">
            <a:avLst/>
          </a:prstGeom>
        </p:spPr>
      </p:pic>
      <p:pic>
        <p:nvPicPr>
          <p:cNvPr id="14" name="图片 13"/>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a:off x="7733297" y="2508245"/>
            <a:ext cx="564761" cy="585401"/>
          </a:xfrm>
          <a:prstGeom prst="rect">
            <a:avLst/>
          </a:prstGeom>
        </p:spPr>
      </p:pic>
      <p:sp>
        <p:nvSpPr>
          <p:cNvPr id="15" name="圆角右箭头 14"/>
          <p:cNvSpPr/>
          <p:nvPr/>
        </p:nvSpPr>
        <p:spPr>
          <a:xfrm>
            <a:off x="5017990" y="1318608"/>
            <a:ext cx="757452" cy="733500"/>
          </a:xfrm>
          <a:prstGeom prst="bentArrow">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圆角右箭头 15"/>
          <p:cNvSpPr/>
          <p:nvPr/>
        </p:nvSpPr>
        <p:spPr>
          <a:xfrm rot="5400000">
            <a:off x="7394428" y="1330584"/>
            <a:ext cx="757452" cy="733500"/>
          </a:xfrm>
          <a:prstGeom prst="bentArrow">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7" name="圆角右箭头 16"/>
          <p:cNvSpPr/>
          <p:nvPr/>
        </p:nvSpPr>
        <p:spPr>
          <a:xfrm rot="10800000">
            <a:off x="7406404" y="3516193"/>
            <a:ext cx="757452" cy="733500"/>
          </a:xfrm>
          <a:prstGeom prst="bentArrow">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8" name="圆角右箭头 17"/>
          <p:cNvSpPr/>
          <p:nvPr/>
        </p:nvSpPr>
        <p:spPr>
          <a:xfrm rot="16200000">
            <a:off x="5029966" y="3470545"/>
            <a:ext cx="757452" cy="733500"/>
          </a:xfrm>
          <a:prstGeom prst="bentArrow">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18"/>
          <p:cNvSpPr txBox="1"/>
          <p:nvPr/>
        </p:nvSpPr>
        <p:spPr>
          <a:xfrm>
            <a:off x="6102681" y="2561008"/>
            <a:ext cx="1107996" cy="461665"/>
          </a:xfrm>
          <a:prstGeom prst="rect">
            <a:avLst/>
          </a:prstGeom>
          <a:noFill/>
        </p:spPr>
        <p:txBody>
          <a:bodyPr wrap="none" rtlCol="0">
            <a:spAutoFit/>
          </a:bodyPr>
          <a:lstStyle/>
          <a:p>
            <a:r>
              <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rPr>
              <a:t>关键词</a:t>
            </a:r>
          </a:p>
        </p:txBody>
      </p:sp>
      <p:sp>
        <p:nvSpPr>
          <p:cNvPr id="20" name="矩形 19"/>
          <p:cNvSpPr/>
          <p:nvPr/>
        </p:nvSpPr>
        <p:spPr>
          <a:xfrm flipH="1">
            <a:off x="625326" y="1696973"/>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635691" y="1347614"/>
            <a:ext cx="2338167"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flipH="1">
            <a:off x="611560" y="3360451"/>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621925" y="3011092"/>
            <a:ext cx="2338167"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2000"/>
                                        <p:tgtEl>
                                          <p:spTgt spid="9"/>
                                        </p:tgtEl>
                                      </p:cBhvr>
                                    </p:animEffect>
                                  </p:childTnLst>
                                </p:cTn>
                              </p:par>
                              <p:par>
                                <p:cTn id="18" presetID="21" presetClass="entr" presetSubtype="1"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heel(1)">
                                      <p:cBhvr>
                                        <p:cTn id="20" dur="2000"/>
                                        <p:tgtEl>
                                          <p:spTgt spid="11"/>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2000"/>
                                        <p:tgtEl>
                                          <p:spTgt spid="7"/>
                                        </p:tgtEl>
                                      </p:cBhvr>
                                    </p:animEffect>
                                  </p:childTnLst>
                                </p:cTn>
                              </p:par>
                              <p:par>
                                <p:cTn id="24" presetID="21" presetClass="entr" presetSubtype="1"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2000"/>
                                        <p:tgtEl>
                                          <p:spTgt spid="13"/>
                                        </p:tgtEl>
                                      </p:cBhvr>
                                    </p:animEffect>
                                  </p:childTnLst>
                                </p:cTn>
                              </p:par>
                              <p:par>
                                <p:cTn id="27" presetID="21" presetClass="entr" presetSubtype="1"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heel(1)">
                                      <p:cBhvr>
                                        <p:cTn id="29" dur="2000"/>
                                        <p:tgtEl>
                                          <p:spTgt spid="14"/>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heel(1)">
                                      <p:cBhvr>
                                        <p:cTn id="32" dur="2000"/>
                                        <p:tgtEl>
                                          <p:spTgt spid="10"/>
                                        </p:tgtEl>
                                      </p:cBhvr>
                                    </p:animEffect>
                                  </p:childTnLst>
                                </p:cTn>
                              </p:par>
                              <p:par>
                                <p:cTn id="33" presetID="21" presetClass="entr" presetSubtype="1"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2000"/>
                                        <p:tgtEl>
                                          <p:spTgt spid="12"/>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heel(1)">
                                      <p:cBhvr>
                                        <p:cTn id="38" dur="2000"/>
                                        <p:tgtEl>
                                          <p:spTgt spid="8"/>
                                        </p:tgtEl>
                                      </p:cBhvr>
                                    </p:animEffect>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down)">
                                      <p:cBhvr>
                                        <p:cTn id="42" dur="500"/>
                                        <p:tgtEl>
                                          <p:spTgt spid="15"/>
                                        </p:tgtEl>
                                      </p:cBhvr>
                                    </p:animEffect>
                                  </p:childTnLst>
                                </p:cTn>
                              </p:par>
                            </p:childTnLst>
                          </p:cTn>
                        </p:par>
                        <p:par>
                          <p:cTn id="43" fill="hold">
                            <p:stCondLst>
                              <p:cond delay="3500"/>
                            </p:stCondLst>
                            <p:childTnLst>
                              <p:par>
                                <p:cTn id="44" presetID="22" presetClass="entr" presetSubtype="1"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up)">
                                      <p:cBhvr>
                                        <p:cTn id="46" dur="500"/>
                                        <p:tgtEl>
                                          <p:spTgt spid="16"/>
                                        </p:tgtEl>
                                      </p:cBhvr>
                                    </p:animEffect>
                                  </p:childTnLst>
                                </p:cTn>
                              </p:par>
                            </p:childTnLst>
                          </p:cTn>
                        </p:par>
                        <p:par>
                          <p:cTn id="47" fill="hold">
                            <p:stCondLst>
                              <p:cond delay="4000"/>
                            </p:stCondLst>
                            <p:childTnLst>
                              <p:par>
                                <p:cTn id="48" presetID="22" presetClass="entr" presetSubtype="1"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up)">
                                      <p:cBhvr>
                                        <p:cTn id="50" dur="500"/>
                                        <p:tgtEl>
                                          <p:spTgt spid="17"/>
                                        </p:tgtEl>
                                      </p:cBhvr>
                                    </p:animEffect>
                                  </p:childTnLst>
                                </p:cTn>
                              </p:par>
                            </p:childTnLst>
                          </p:cTn>
                        </p:par>
                        <p:par>
                          <p:cTn id="51" fill="hold">
                            <p:stCondLst>
                              <p:cond delay="4500"/>
                            </p:stCondLst>
                            <p:childTnLst>
                              <p:par>
                                <p:cTn id="52" presetID="22" presetClass="entr" presetSubtype="4"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down)">
                                      <p:cBhvr>
                                        <p:cTn id="54" dur="500"/>
                                        <p:tgtEl>
                                          <p:spTgt spid="18"/>
                                        </p:tgtEl>
                                      </p:cBhvr>
                                    </p:animEffect>
                                  </p:childTnLst>
                                </p:cTn>
                              </p:par>
                            </p:childTnLst>
                          </p:cTn>
                        </p:par>
                        <p:par>
                          <p:cTn id="55" fill="hold">
                            <p:stCondLst>
                              <p:cond delay="5000"/>
                            </p:stCondLst>
                            <p:childTnLst>
                              <p:par>
                                <p:cTn id="56" presetID="53" presetClass="entr" presetSubtype="16"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childTnLst>
                          </p:cTn>
                        </p:par>
                        <p:par>
                          <p:cTn id="61" fill="hold">
                            <p:stCondLst>
                              <p:cond delay="5500"/>
                            </p:stCondLst>
                            <p:childTnLst>
                              <p:par>
                                <p:cTn id="62" presetID="10" presetClass="entr" presetSubtype="0"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350"/>
                                        <p:tgtEl>
                                          <p:spTgt spid="21"/>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21"/>
                                        </p:tgtEl>
                                      </p:cBhvr>
                                    </p:animEffect>
                                    <p:animScale>
                                      <p:cBhvr>
                                        <p:cTn id="67" dur="200" autoRev="1" fill="hold"/>
                                        <p:tgtEl>
                                          <p:spTgt spid="21"/>
                                        </p:tgtEl>
                                      </p:cBhvr>
                                      <p:by x="105000" y="105000"/>
                                    </p:animScale>
                                  </p:childTnLst>
                                </p:cTn>
                              </p:par>
                            </p:childTnLst>
                          </p:cTn>
                        </p:par>
                        <p:par>
                          <p:cTn id="68" fill="hold">
                            <p:stCondLst>
                              <p:cond delay="6000"/>
                            </p:stCondLst>
                            <p:childTnLst>
                              <p:par>
                                <p:cTn id="69" presetID="10"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350"/>
                                        <p:tgtEl>
                                          <p:spTgt spid="23"/>
                                        </p:tgtEl>
                                      </p:cBhvr>
                                    </p:animEffect>
                                  </p:childTnLst>
                                </p:cTn>
                              </p:par>
                              <p:par>
                                <p:cTn id="76" presetID="26" presetClass="emph" presetSubtype="0" fill="hold" grpId="1" nodeType="withEffect">
                                  <p:stCondLst>
                                    <p:cond delay="0"/>
                                  </p:stCondLst>
                                  <p:childTnLst>
                                    <p:animEffect transition="out" filter="fade">
                                      <p:cBhvr>
                                        <p:cTn id="77" dur="400" tmFilter="0, 0; .2, .5; .8, .5; 1, 0"/>
                                        <p:tgtEl>
                                          <p:spTgt spid="23"/>
                                        </p:tgtEl>
                                      </p:cBhvr>
                                    </p:animEffect>
                                    <p:animScale>
                                      <p:cBhvr>
                                        <p:cTn id="78" dur="200" autoRev="1" fill="hold"/>
                                        <p:tgtEl>
                                          <p:spTgt spid="23"/>
                                        </p:tgtEl>
                                      </p:cBhvr>
                                      <p:by x="105000" y="105000"/>
                                    </p:animScale>
                                  </p:childTnLst>
                                </p:cTn>
                              </p:par>
                            </p:childTnLst>
                          </p:cTn>
                        </p:par>
                        <p:par>
                          <p:cTn id="79" fill="hold">
                            <p:stCondLst>
                              <p:cond delay="7000"/>
                            </p:stCondLst>
                            <p:childTnLst>
                              <p:par>
                                <p:cTn id="80" presetID="10" presetClass="entr" presetSubtype="0"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5" grpId="0" animBg="1"/>
      <p:bldP spid="16" grpId="0" animBg="1"/>
      <p:bldP spid="17" grpId="0" animBg="1"/>
      <p:bldP spid="18" grpId="0" animBg="1"/>
      <p:bldP spid="19" grpId="0"/>
      <p:bldP spid="20" grpId="0"/>
      <p:bldP spid="21" grpId="0"/>
      <p:bldP spid="21" grpId="1"/>
      <p:bldP spid="22" grpId="0"/>
      <p:bldP spid="23" grpId="0"/>
      <p:bldP spid="23"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24" name="五边形 23"/>
          <p:cNvSpPr/>
          <p:nvPr/>
        </p:nvSpPr>
        <p:spPr>
          <a:xfrm rot="16200000" flipV="1">
            <a:off x="7824983" y="4096541"/>
            <a:ext cx="1509742" cy="625252"/>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bwMode="auto">
          <a:xfrm>
            <a:off x="302330" y="1576801"/>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a:t>
            </a:r>
            <a:endParaRPr lang="zh-CN" altLang="en-US" sz="1200" dirty="0">
              <a:solidFill>
                <a:schemeClr val="tx1">
                  <a:lumMod val="95000"/>
                  <a:lumOff val="5000"/>
                </a:schemeClr>
              </a:solidFill>
              <a:latin typeface="Calibri" panose="020F0502020204030204" pitchFamily="34" charset="0"/>
            </a:endParaRPr>
          </a:p>
        </p:txBody>
      </p:sp>
      <p:sp>
        <p:nvSpPr>
          <p:cNvPr id="26" name="矩形 25"/>
          <p:cNvSpPr/>
          <p:nvPr/>
        </p:nvSpPr>
        <p:spPr bwMode="auto">
          <a:xfrm>
            <a:off x="374337" y="1252787"/>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27" name="TextBox 26"/>
          <p:cNvSpPr txBox="1"/>
          <p:nvPr/>
        </p:nvSpPr>
        <p:spPr bwMode="auto">
          <a:xfrm>
            <a:off x="302330" y="2619154"/>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a:t>
            </a:r>
            <a:endParaRPr lang="zh-CN" altLang="en-US" sz="1200" dirty="0">
              <a:solidFill>
                <a:schemeClr val="tx1">
                  <a:lumMod val="95000"/>
                  <a:lumOff val="5000"/>
                </a:schemeClr>
              </a:solidFill>
              <a:latin typeface="Calibri" panose="020F0502020204030204" pitchFamily="34" charset="0"/>
            </a:endParaRPr>
          </a:p>
        </p:txBody>
      </p:sp>
      <p:sp>
        <p:nvSpPr>
          <p:cNvPr id="28" name="矩形 27"/>
          <p:cNvSpPr/>
          <p:nvPr/>
        </p:nvSpPr>
        <p:spPr bwMode="auto">
          <a:xfrm>
            <a:off x="374337" y="2295140"/>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29" name="TextBox 28"/>
          <p:cNvSpPr txBox="1"/>
          <p:nvPr/>
        </p:nvSpPr>
        <p:spPr bwMode="auto">
          <a:xfrm>
            <a:off x="302330" y="3665033"/>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a:t>
            </a:r>
            <a:endParaRPr lang="zh-CN" altLang="en-US" sz="1200" dirty="0">
              <a:solidFill>
                <a:schemeClr val="tx1">
                  <a:lumMod val="95000"/>
                  <a:lumOff val="5000"/>
                </a:schemeClr>
              </a:solidFill>
              <a:latin typeface="Calibri" panose="020F0502020204030204" pitchFamily="34" charset="0"/>
            </a:endParaRPr>
          </a:p>
        </p:txBody>
      </p:sp>
      <p:sp>
        <p:nvSpPr>
          <p:cNvPr id="30" name="矩形 29"/>
          <p:cNvSpPr/>
          <p:nvPr/>
        </p:nvSpPr>
        <p:spPr bwMode="auto">
          <a:xfrm>
            <a:off x="374337" y="3341019"/>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grpSp>
        <p:nvGrpSpPr>
          <p:cNvPr id="31" name="组合 30"/>
          <p:cNvGrpSpPr/>
          <p:nvPr/>
        </p:nvGrpSpPr>
        <p:grpSpPr>
          <a:xfrm>
            <a:off x="5458916" y="2"/>
            <a:ext cx="625252" cy="3081902"/>
            <a:chOff x="5458916" y="380579"/>
            <a:chExt cx="625252" cy="3081902"/>
          </a:xfrm>
          <a:solidFill>
            <a:srgbClr val="800000"/>
          </a:solidFill>
        </p:grpSpPr>
        <p:sp>
          <p:nvSpPr>
            <p:cNvPr id="32" name="五边形 31"/>
            <p:cNvSpPr/>
            <p:nvPr/>
          </p:nvSpPr>
          <p:spPr>
            <a:xfrm rot="5400000">
              <a:off x="4230591" y="1608904"/>
              <a:ext cx="3081902"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TextBox 32"/>
            <p:cNvSpPr txBox="1"/>
            <p:nvPr/>
          </p:nvSpPr>
          <p:spPr>
            <a:xfrm>
              <a:off x="5540708" y="761745"/>
              <a:ext cx="461665" cy="1938992"/>
            </a:xfrm>
            <a:prstGeom prst="rect">
              <a:avLst/>
            </a:prstGeom>
            <a:grpFill/>
          </p:spPr>
          <p:txBody>
            <a:bodyPr vert="eaVert" wrap="none" rtlCol="0">
              <a:spAutoFit/>
            </a:bodyPr>
            <a:lstStyle/>
            <a:p>
              <a:r>
                <a:rPr lang="zh-CN" altLang="en-US" dirty="0">
                  <a:solidFill>
                    <a:schemeClr val="bg1"/>
                  </a:solidFill>
                </a:rPr>
                <a:t>输入相关文字标题</a:t>
              </a:r>
            </a:p>
          </p:txBody>
        </p:sp>
      </p:grpSp>
      <p:grpSp>
        <p:nvGrpSpPr>
          <p:cNvPr id="34" name="组合 33"/>
          <p:cNvGrpSpPr/>
          <p:nvPr/>
        </p:nvGrpSpPr>
        <p:grpSpPr>
          <a:xfrm>
            <a:off x="7331124" y="2"/>
            <a:ext cx="625252" cy="4311362"/>
            <a:chOff x="7331124" y="380579"/>
            <a:chExt cx="625252" cy="4311362"/>
          </a:xfrm>
          <a:solidFill>
            <a:srgbClr val="800000"/>
          </a:solidFill>
        </p:grpSpPr>
        <p:sp>
          <p:nvSpPr>
            <p:cNvPr id="35" name="五边形 34"/>
            <p:cNvSpPr/>
            <p:nvPr/>
          </p:nvSpPr>
          <p:spPr>
            <a:xfrm rot="5400000">
              <a:off x="5488069" y="2223634"/>
              <a:ext cx="4311362"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7412916" y="941186"/>
              <a:ext cx="461665" cy="1938992"/>
            </a:xfrm>
            <a:prstGeom prst="rect">
              <a:avLst/>
            </a:prstGeom>
            <a:grpFill/>
          </p:spPr>
          <p:txBody>
            <a:bodyPr vert="eaVert" wrap="none" rtlCol="0">
              <a:spAutoFit/>
            </a:bodyPr>
            <a:lstStyle/>
            <a:p>
              <a:r>
                <a:rPr lang="zh-CN" altLang="en-US" dirty="0">
                  <a:solidFill>
                    <a:schemeClr val="bg1"/>
                  </a:solidFill>
                </a:rPr>
                <a:t>输入相关文字标题</a:t>
              </a:r>
            </a:p>
          </p:txBody>
        </p:sp>
      </p:grpSp>
      <p:grpSp>
        <p:nvGrpSpPr>
          <p:cNvPr id="37" name="组合 36"/>
          <p:cNvGrpSpPr/>
          <p:nvPr/>
        </p:nvGrpSpPr>
        <p:grpSpPr>
          <a:xfrm>
            <a:off x="6395020" y="2139679"/>
            <a:ext cx="625252" cy="3024359"/>
            <a:chOff x="6395020" y="2376256"/>
            <a:chExt cx="625252" cy="3024359"/>
          </a:xfrm>
          <a:solidFill>
            <a:srgbClr val="800000"/>
          </a:solidFill>
        </p:grpSpPr>
        <p:sp>
          <p:nvSpPr>
            <p:cNvPr id="38" name="五边形 37"/>
            <p:cNvSpPr/>
            <p:nvPr/>
          </p:nvSpPr>
          <p:spPr>
            <a:xfrm rot="16200000" flipV="1">
              <a:off x="5195466" y="3575810"/>
              <a:ext cx="3024359"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6476813" y="2921377"/>
              <a:ext cx="461665" cy="1938992"/>
            </a:xfrm>
            <a:prstGeom prst="rect">
              <a:avLst/>
            </a:prstGeom>
            <a:grpFill/>
          </p:spPr>
          <p:txBody>
            <a:bodyPr vert="eaVert" wrap="none" rtlCol="0">
              <a:spAutoFit/>
            </a:bodyPr>
            <a:lstStyle/>
            <a:p>
              <a:r>
                <a:rPr lang="zh-CN" altLang="en-US" dirty="0">
                  <a:solidFill>
                    <a:schemeClr val="bg1"/>
                  </a:solidFill>
                </a:rPr>
                <a:t>输入相关文字标题</a:t>
              </a:r>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up)">
                                      <p:cBhvr>
                                        <p:cTn id="17" dur="500"/>
                                        <p:tgtEl>
                                          <p:spTgt spid="31"/>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down)">
                                      <p:cBhvr>
                                        <p:cTn id="21" dur="500"/>
                                        <p:tgtEl>
                                          <p:spTgt spid="37"/>
                                        </p:tgtEl>
                                      </p:cBhvr>
                                    </p:animEffect>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500"/>
                                        <p:tgtEl>
                                          <p:spTgt spid="24"/>
                                        </p:tgtEl>
                                      </p:cBhvr>
                                    </p:animEffect>
                                  </p:childTnLst>
                                </p:cTn>
                              </p:par>
                            </p:childTnLst>
                          </p:cTn>
                        </p:par>
                        <p:par>
                          <p:cTn id="30" fill="hold">
                            <p:stCondLst>
                              <p:cond delay="3000"/>
                            </p:stCondLst>
                            <p:childTnLst>
                              <p:par>
                                <p:cTn id="31" presetID="2" presetClass="entr" presetSubtype="2"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1+#ppt_w/2"/>
                                          </p:val>
                                        </p:tav>
                                        <p:tav tm="100000">
                                          <p:val>
                                            <p:strVal val="#ppt_x"/>
                                          </p:val>
                                        </p:tav>
                                      </p:tavLst>
                                    </p:anim>
                                    <p:anim calcmode="lin" valueType="num">
                                      <p:cBhvr additive="base">
                                        <p:cTn id="43" dur="500" fill="hold"/>
                                        <p:tgtEl>
                                          <p:spTgt spid="28"/>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500" fill="hold"/>
                                        <p:tgtEl>
                                          <p:spTgt spid="27"/>
                                        </p:tgtEl>
                                        <p:attrNameLst>
                                          <p:attrName>ppt_x</p:attrName>
                                        </p:attrNameLst>
                                      </p:cBhvr>
                                      <p:tavLst>
                                        <p:tav tm="0">
                                          <p:val>
                                            <p:strVal val="1+#ppt_w/2"/>
                                          </p:val>
                                        </p:tav>
                                        <p:tav tm="100000">
                                          <p:val>
                                            <p:strVal val="#ppt_x"/>
                                          </p:val>
                                        </p:tav>
                                      </p:tavLst>
                                    </p:anim>
                                    <p:anim calcmode="lin" valueType="num">
                                      <p:cBhvr additive="base">
                                        <p:cTn id="47" dur="500" fill="hold"/>
                                        <p:tgtEl>
                                          <p:spTgt spid="27"/>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2"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1+#ppt_w/2"/>
                                          </p:val>
                                        </p:tav>
                                        <p:tav tm="100000">
                                          <p:val>
                                            <p:strVal val="#ppt_x"/>
                                          </p:val>
                                        </p:tav>
                                      </p:tavLst>
                                    </p:anim>
                                    <p:anim calcmode="lin" valueType="num">
                                      <p:cBhvr additive="base">
                                        <p:cTn id="52" dur="500" fill="hold"/>
                                        <p:tgtEl>
                                          <p:spTgt spid="3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fill="hold"/>
                                        <p:tgtEl>
                                          <p:spTgt spid="29"/>
                                        </p:tgtEl>
                                        <p:attrNameLst>
                                          <p:attrName>ppt_x</p:attrName>
                                        </p:attrNameLst>
                                      </p:cBhvr>
                                      <p:tavLst>
                                        <p:tav tm="0">
                                          <p:val>
                                            <p:strVal val="1+#ppt_w/2"/>
                                          </p:val>
                                        </p:tav>
                                        <p:tav tm="100000">
                                          <p:val>
                                            <p:strVal val="#ppt_x"/>
                                          </p:val>
                                        </p:tav>
                                      </p:tavLst>
                                    </p:anim>
                                    <p:anim calcmode="lin" valueType="num">
                                      <p:cBhvr additive="base">
                                        <p:cTn id="56"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4" grpId="0" animBg="1"/>
      <p:bldP spid="25" grpId="0"/>
      <p:bldP spid="26" grpId="0"/>
      <p:bldP spid="27" grpId="0"/>
      <p:bldP spid="28" grpId="0"/>
      <p:bldP spid="29" grpId="0"/>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8" name="Line 3"/>
          <p:cNvSpPr>
            <a:spLocks noChangeShapeType="1"/>
          </p:cNvSpPr>
          <p:nvPr/>
        </p:nvSpPr>
        <p:spPr bwMode="auto">
          <a:xfrm rot="10800000">
            <a:off x="1713185" y="3922040"/>
            <a:ext cx="2381250" cy="0"/>
          </a:xfrm>
          <a:prstGeom prst="line">
            <a:avLst/>
          </a:prstGeom>
          <a:noFill/>
          <a:ln w="9525">
            <a:solidFill>
              <a:srgbClr val="8000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9" name="Line 4"/>
          <p:cNvSpPr>
            <a:spLocks noChangeShapeType="1"/>
          </p:cNvSpPr>
          <p:nvPr/>
        </p:nvSpPr>
        <p:spPr bwMode="auto">
          <a:xfrm rot="10800000">
            <a:off x="1717948" y="3153690"/>
            <a:ext cx="3557587" cy="0"/>
          </a:xfrm>
          <a:prstGeom prst="line">
            <a:avLst/>
          </a:prstGeom>
          <a:noFill/>
          <a:ln w="9525">
            <a:solidFill>
              <a:srgbClr val="8000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0" name="Line 5"/>
          <p:cNvSpPr>
            <a:spLocks noChangeShapeType="1"/>
          </p:cNvSpPr>
          <p:nvPr/>
        </p:nvSpPr>
        <p:spPr bwMode="auto">
          <a:xfrm rot="10800000">
            <a:off x="1698898" y="2544090"/>
            <a:ext cx="4805362" cy="0"/>
          </a:xfrm>
          <a:prstGeom prst="line">
            <a:avLst/>
          </a:prstGeom>
          <a:noFill/>
          <a:ln w="9525">
            <a:solidFill>
              <a:srgbClr val="8000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1" name="Line 6"/>
          <p:cNvSpPr>
            <a:spLocks noChangeShapeType="1"/>
          </p:cNvSpPr>
          <p:nvPr/>
        </p:nvSpPr>
        <p:spPr bwMode="auto">
          <a:xfrm rot="10800000">
            <a:off x="1710010" y="1886865"/>
            <a:ext cx="5994400" cy="0"/>
          </a:xfrm>
          <a:prstGeom prst="line">
            <a:avLst/>
          </a:prstGeom>
          <a:noFill/>
          <a:ln w="9525">
            <a:solidFill>
              <a:srgbClr val="8000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2" name="Rectangle 9"/>
          <p:cNvSpPr>
            <a:spLocks noChangeArrowheads="1"/>
          </p:cNvSpPr>
          <p:nvPr/>
        </p:nvSpPr>
        <p:spPr bwMode="auto">
          <a:xfrm>
            <a:off x="6520658" y="1890040"/>
            <a:ext cx="1219200" cy="495300"/>
          </a:xfrm>
          <a:prstGeom prst="rect">
            <a:avLst/>
          </a:prstGeom>
          <a:gradFill rotWithShape="1">
            <a:gsLst>
              <a:gs pos="0">
                <a:srgbClr val="DDDDDD"/>
              </a:gs>
              <a:gs pos="100000">
                <a:srgbClr val="FFFFFF"/>
              </a:gs>
            </a:gsLst>
            <a:lin ang="5400000" scaled="1"/>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3" name="Rectangle 10"/>
          <p:cNvSpPr>
            <a:spLocks noChangeArrowheads="1"/>
          </p:cNvSpPr>
          <p:nvPr/>
        </p:nvSpPr>
        <p:spPr bwMode="auto">
          <a:xfrm>
            <a:off x="5299348" y="2537740"/>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Rectangle 11"/>
          <p:cNvSpPr>
            <a:spLocks noChangeArrowheads="1"/>
          </p:cNvSpPr>
          <p:nvPr/>
        </p:nvSpPr>
        <p:spPr bwMode="auto">
          <a:xfrm>
            <a:off x="4113485" y="3158686"/>
            <a:ext cx="1185863"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Rectangle 12"/>
          <p:cNvSpPr>
            <a:spLocks noChangeArrowheads="1"/>
          </p:cNvSpPr>
          <p:nvPr/>
        </p:nvSpPr>
        <p:spPr bwMode="auto">
          <a:xfrm>
            <a:off x="2646635" y="3918865"/>
            <a:ext cx="146685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Line 13"/>
          <p:cNvSpPr>
            <a:spLocks noChangeShapeType="1"/>
          </p:cNvSpPr>
          <p:nvPr/>
        </p:nvSpPr>
        <p:spPr bwMode="auto">
          <a:xfrm>
            <a:off x="1705248" y="4430040"/>
            <a:ext cx="6103937" cy="0"/>
          </a:xfrm>
          <a:prstGeom prst="line">
            <a:avLst/>
          </a:prstGeom>
          <a:noFill/>
          <a:ln w="9525">
            <a:solidFill>
              <a:srgbClr val="800000"/>
            </a:solidFill>
            <a:rou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7" name="Line 14"/>
          <p:cNvSpPr>
            <a:spLocks noChangeShapeType="1"/>
          </p:cNvSpPr>
          <p:nvPr/>
        </p:nvSpPr>
        <p:spPr bwMode="auto">
          <a:xfrm rot="16200000">
            <a:off x="51073" y="2777453"/>
            <a:ext cx="3308350" cy="0"/>
          </a:xfrm>
          <a:prstGeom prst="line">
            <a:avLst/>
          </a:prstGeom>
          <a:noFill/>
          <a:ln w="9525">
            <a:solidFill>
              <a:srgbClr val="800000"/>
            </a:solidFill>
            <a:rou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8" name="Line 15"/>
          <p:cNvSpPr>
            <a:spLocks noChangeShapeType="1"/>
          </p:cNvSpPr>
          <p:nvPr/>
        </p:nvSpPr>
        <p:spPr bwMode="auto">
          <a:xfrm flipV="1">
            <a:off x="1708423" y="1174078"/>
            <a:ext cx="6103937" cy="3248025"/>
          </a:xfrm>
          <a:prstGeom prst="line">
            <a:avLst/>
          </a:prstGeom>
          <a:noFill/>
          <a:ln w="38100">
            <a:solidFill>
              <a:srgbClr val="800000"/>
            </a:solidFill>
            <a:rou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9" name="Line 16"/>
          <p:cNvSpPr>
            <a:spLocks noChangeShapeType="1"/>
          </p:cNvSpPr>
          <p:nvPr/>
        </p:nvSpPr>
        <p:spPr bwMode="auto">
          <a:xfrm rot="16200000">
            <a:off x="996429" y="2778247"/>
            <a:ext cx="3309937" cy="0"/>
          </a:xfrm>
          <a:prstGeom prst="line">
            <a:avLst/>
          </a:prstGeom>
          <a:noFill/>
          <a:ln w="9525">
            <a:solidFill>
              <a:srgbClr val="8000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20" name="Line 17"/>
          <p:cNvSpPr>
            <a:spLocks noChangeShapeType="1"/>
          </p:cNvSpPr>
          <p:nvPr/>
        </p:nvSpPr>
        <p:spPr bwMode="auto">
          <a:xfrm rot="16200000">
            <a:off x="2456929" y="2778247"/>
            <a:ext cx="3309937" cy="0"/>
          </a:xfrm>
          <a:prstGeom prst="line">
            <a:avLst/>
          </a:prstGeom>
          <a:noFill/>
          <a:ln w="9525">
            <a:solidFill>
              <a:srgbClr val="8000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21" name="Line 18"/>
          <p:cNvSpPr>
            <a:spLocks noChangeShapeType="1"/>
          </p:cNvSpPr>
          <p:nvPr/>
        </p:nvSpPr>
        <p:spPr bwMode="auto">
          <a:xfrm rot="16200000">
            <a:off x="3644379" y="2778247"/>
            <a:ext cx="3309937" cy="0"/>
          </a:xfrm>
          <a:prstGeom prst="line">
            <a:avLst/>
          </a:prstGeom>
          <a:noFill/>
          <a:ln w="9525">
            <a:solidFill>
              <a:srgbClr val="8000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22" name="Line 19"/>
          <p:cNvSpPr>
            <a:spLocks noChangeShapeType="1"/>
          </p:cNvSpPr>
          <p:nvPr/>
        </p:nvSpPr>
        <p:spPr bwMode="auto">
          <a:xfrm rot="16200000">
            <a:off x="4863579" y="2778247"/>
            <a:ext cx="3309937" cy="0"/>
          </a:xfrm>
          <a:prstGeom prst="line">
            <a:avLst/>
          </a:prstGeom>
          <a:noFill/>
          <a:ln w="9525">
            <a:solidFill>
              <a:srgbClr val="8000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grpSp>
        <p:nvGrpSpPr>
          <p:cNvPr id="23" name="Group 20"/>
          <p:cNvGrpSpPr/>
          <p:nvPr/>
        </p:nvGrpSpPr>
        <p:grpSpPr bwMode="auto">
          <a:xfrm>
            <a:off x="2416448" y="3710903"/>
            <a:ext cx="479425" cy="466725"/>
            <a:chOff x="0" y="0"/>
            <a:chExt cx="784" cy="765"/>
          </a:xfrm>
        </p:grpSpPr>
        <p:grpSp>
          <p:nvGrpSpPr>
            <p:cNvPr id="24" name="Group 22"/>
            <p:cNvGrpSpPr/>
            <p:nvPr/>
          </p:nvGrpSpPr>
          <p:grpSpPr bwMode="auto">
            <a:xfrm>
              <a:off x="0" y="0"/>
              <a:ext cx="784" cy="765"/>
              <a:chOff x="0" y="0"/>
              <a:chExt cx="1042" cy="1019"/>
            </a:xfrm>
          </p:grpSpPr>
          <p:pic>
            <p:nvPicPr>
              <p:cNvPr id="26" name="Picture 23" descr="circuler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Oval 24"/>
              <p:cNvSpPr>
                <a:spLocks noChangeArrowheads="1"/>
              </p:cNvSpPr>
              <p:nvPr/>
            </p:nvSpPr>
            <p:spPr bwMode="auto">
              <a:xfrm>
                <a:off x="0" y="0"/>
                <a:ext cx="1035" cy="1019"/>
              </a:xfrm>
              <a:prstGeom prst="ellipse">
                <a:avLst/>
              </a:prstGeom>
              <a:solidFill>
                <a:srgbClr val="800000"/>
              </a:solidFill>
              <a:ln w="19050">
                <a:solidFill>
                  <a:srgbClr val="FFFFFF"/>
                </a:solidFill>
                <a:rou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dirty="0">
                  <a:solidFill>
                    <a:schemeClr val="bg1"/>
                  </a:solidFill>
                  <a:effectLst/>
                  <a:uLnTx/>
                  <a:uFillTx/>
                  <a:latin typeface="Impact" panose="020B0806030902050204" pitchFamily="34" charset="0"/>
                  <a:ea typeface="微软雅黑" panose="020B0503020204020204" pitchFamily="34" charset="-122"/>
                </a:endParaRPr>
              </a:p>
            </p:txBody>
          </p:sp>
        </p:grpSp>
        <p:sp>
          <p:nvSpPr>
            <p:cNvPr id="25"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rPr>
                <a:t>1</a:t>
              </a:r>
              <a:endParaRPr kumimoji="0" lang="zh-CN" altLang="en-US" sz="240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endParaRPr>
            </a:p>
          </p:txBody>
        </p:sp>
      </p:grpSp>
      <p:grpSp>
        <p:nvGrpSpPr>
          <p:cNvPr id="28" name="Group 27"/>
          <p:cNvGrpSpPr/>
          <p:nvPr/>
        </p:nvGrpSpPr>
        <p:grpSpPr bwMode="auto">
          <a:xfrm>
            <a:off x="3865835" y="2869528"/>
            <a:ext cx="479425" cy="466725"/>
            <a:chOff x="0" y="0"/>
            <a:chExt cx="302" cy="294"/>
          </a:xfrm>
        </p:grpSpPr>
        <p:grpSp>
          <p:nvGrpSpPr>
            <p:cNvPr id="29" name="Group 29"/>
            <p:cNvGrpSpPr/>
            <p:nvPr/>
          </p:nvGrpSpPr>
          <p:grpSpPr bwMode="auto">
            <a:xfrm>
              <a:off x="0" y="0"/>
              <a:ext cx="302" cy="294"/>
              <a:chOff x="0" y="0"/>
              <a:chExt cx="1042" cy="1019"/>
            </a:xfrm>
          </p:grpSpPr>
          <p:pic>
            <p:nvPicPr>
              <p:cNvPr id="31" name="Picture 30" descr="circuler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Oval 31"/>
              <p:cNvSpPr>
                <a:spLocks noChangeArrowheads="1"/>
              </p:cNvSpPr>
              <p:nvPr/>
            </p:nvSpPr>
            <p:spPr bwMode="auto">
              <a:xfrm>
                <a:off x="0" y="0"/>
                <a:ext cx="1035" cy="1019"/>
              </a:xfrm>
              <a:prstGeom prst="ellipse">
                <a:avLst/>
              </a:prstGeom>
              <a:solidFill>
                <a:srgbClr val="800000"/>
              </a:solidFill>
              <a:ln w="19050">
                <a:solidFill>
                  <a:srgbClr val="FFFFFF"/>
                </a:solidFill>
                <a:round/>
              </a:ln>
            </p:spPr>
            <p:txBody>
              <a:bodyPr wrap="none" anchor="ctr"/>
              <a:lstStyle/>
              <a:p>
                <a:endParaRPr lang="zh-CN" altLang="en-US" kern="0" dirty="0">
                  <a:solidFill>
                    <a:schemeClr val="bg1"/>
                  </a:solidFill>
                  <a:latin typeface="Impact" panose="020B0806030902050204" pitchFamily="34" charset="0"/>
                  <a:ea typeface="微软雅黑" panose="020B0503020204020204" pitchFamily="34" charset="-122"/>
                </a:endParaRPr>
              </a:p>
            </p:txBody>
          </p:sp>
        </p:grpSp>
        <p:sp>
          <p:nvSpPr>
            <p:cNvPr id="30"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rPr>
                <a:t>2</a:t>
              </a:r>
              <a:endParaRPr kumimoji="0" lang="zh-CN" altLang="en-US" sz="240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endParaRPr>
            </a:p>
          </p:txBody>
        </p:sp>
      </p:grpSp>
      <p:grpSp>
        <p:nvGrpSpPr>
          <p:cNvPr id="33" name="Group 34"/>
          <p:cNvGrpSpPr/>
          <p:nvPr/>
        </p:nvGrpSpPr>
        <p:grpSpPr bwMode="auto">
          <a:xfrm>
            <a:off x="4996135" y="2226590"/>
            <a:ext cx="605563" cy="593725"/>
            <a:chOff x="0" y="0"/>
            <a:chExt cx="300" cy="294"/>
          </a:xfrm>
        </p:grpSpPr>
        <p:sp>
          <p:nvSpPr>
            <p:cNvPr id="34" name="Oval 38"/>
            <p:cNvSpPr>
              <a:spLocks noChangeArrowheads="1"/>
            </p:cNvSpPr>
            <p:nvPr/>
          </p:nvSpPr>
          <p:spPr bwMode="auto">
            <a:xfrm>
              <a:off x="0" y="0"/>
              <a:ext cx="300" cy="294"/>
            </a:xfrm>
            <a:prstGeom prst="ellipse">
              <a:avLst/>
            </a:prstGeom>
            <a:solidFill>
              <a:srgbClr val="800000"/>
            </a:solidFill>
            <a:ln w="9525">
              <a:solidFill>
                <a:srgbClr val="800000"/>
              </a:solidFill>
              <a:rou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35"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rPr>
                <a:t>3</a:t>
              </a:r>
              <a:endParaRPr kumimoji="0" lang="zh-CN" altLang="en-US" sz="2400" b="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endParaRPr>
            </a:p>
          </p:txBody>
        </p:sp>
      </p:grpSp>
      <p:grpSp>
        <p:nvGrpSpPr>
          <p:cNvPr id="36" name="Group 41"/>
          <p:cNvGrpSpPr/>
          <p:nvPr/>
        </p:nvGrpSpPr>
        <p:grpSpPr bwMode="auto">
          <a:xfrm>
            <a:off x="6288360" y="1634453"/>
            <a:ext cx="479425" cy="466725"/>
            <a:chOff x="0" y="0"/>
            <a:chExt cx="302" cy="294"/>
          </a:xfrm>
        </p:grpSpPr>
        <p:grpSp>
          <p:nvGrpSpPr>
            <p:cNvPr id="37" name="Group 43"/>
            <p:cNvGrpSpPr/>
            <p:nvPr/>
          </p:nvGrpSpPr>
          <p:grpSpPr bwMode="auto">
            <a:xfrm>
              <a:off x="0" y="0"/>
              <a:ext cx="302" cy="294"/>
              <a:chOff x="0" y="0"/>
              <a:chExt cx="1042" cy="1019"/>
            </a:xfrm>
          </p:grpSpPr>
          <p:pic>
            <p:nvPicPr>
              <p:cNvPr id="39" name="Picture 44" descr="circuler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Oval 45"/>
              <p:cNvSpPr>
                <a:spLocks noChangeArrowheads="1"/>
              </p:cNvSpPr>
              <p:nvPr/>
            </p:nvSpPr>
            <p:spPr bwMode="auto">
              <a:xfrm>
                <a:off x="0" y="0"/>
                <a:ext cx="1035" cy="1019"/>
              </a:xfrm>
              <a:prstGeom prst="ellipse">
                <a:avLst/>
              </a:prstGeom>
              <a:solidFill>
                <a:srgbClr val="800000"/>
              </a:solidFill>
              <a:ln w="19050">
                <a:solidFill>
                  <a:srgbClr val="FFFFFF"/>
                </a:solidFill>
                <a:round/>
              </a:ln>
            </p:spPr>
            <p:txBody>
              <a:bodyPr wrap="none" anchor="ctr"/>
              <a:lstStyle/>
              <a:p>
                <a:endParaRPr lang="zh-CN" altLang="en-US" kern="0" dirty="0">
                  <a:solidFill>
                    <a:schemeClr val="bg1"/>
                  </a:solidFill>
                  <a:latin typeface="Impact" panose="020B0806030902050204" pitchFamily="34" charset="0"/>
                  <a:ea typeface="微软雅黑" panose="020B0503020204020204" pitchFamily="34" charset="-122"/>
                </a:endParaRPr>
              </a:p>
            </p:txBody>
          </p:sp>
        </p:grpSp>
        <p:sp>
          <p:nvSpPr>
            <p:cNvPr id="38"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rPr>
                <a:t>4</a:t>
              </a:r>
              <a:endParaRPr kumimoji="0" lang="zh-CN" altLang="en-US" sz="240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endParaRPr>
            </a:p>
          </p:txBody>
        </p:sp>
      </p:grpSp>
      <p:sp>
        <p:nvSpPr>
          <p:cNvPr id="41" name="Rectangle 48"/>
          <p:cNvSpPr>
            <a:spLocks noChangeArrowheads="1"/>
          </p:cNvSpPr>
          <p:nvPr/>
        </p:nvSpPr>
        <p:spPr bwMode="auto">
          <a:xfrm>
            <a:off x="2652985" y="3927174"/>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单击此处添加</a:t>
            </a:r>
          </a:p>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段落文字内容</a:t>
            </a:r>
          </a:p>
        </p:txBody>
      </p:sp>
      <p:sp>
        <p:nvSpPr>
          <p:cNvPr id="42" name="Rectangle 49"/>
          <p:cNvSpPr>
            <a:spLocks noChangeArrowheads="1"/>
          </p:cNvSpPr>
          <p:nvPr/>
        </p:nvSpPr>
        <p:spPr bwMode="auto">
          <a:xfrm>
            <a:off x="4108723" y="3153690"/>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单击此处添加</a:t>
            </a:r>
          </a:p>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段落文字内容</a:t>
            </a:r>
          </a:p>
        </p:txBody>
      </p:sp>
      <p:sp>
        <p:nvSpPr>
          <p:cNvPr id="43" name="Rectangle 50"/>
          <p:cNvSpPr>
            <a:spLocks noChangeArrowheads="1"/>
          </p:cNvSpPr>
          <p:nvPr/>
        </p:nvSpPr>
        <p:spPr bwMode="auto">
          <a:xfrm>
            <a:off x="5416226" y="2544091"/>
            <a:ext cx="1198562"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单击此处添加</a:t>
            </a:r>
          </a:p>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段落文字内容</a:t>
            </a:r>
          </a:p>
        </p:txBody>
      </p:sp>
      <p:sp>
        <p:nvSpPr>
          <p:cNvPr id="44" name="Rectangle 51"/>
          <p:cNvSpPr>
            <a:spLocks noChangeArrowheads="1"/>
          </p:cNvSpPr>
          <p:nvPr/>
        </p:nvSpPr>
        <p:spPr bwMode="auto">
          <a:xfrm>
            <a:off x="6528596" y="1882896"/>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单击此处添加</a:t>
            </a:r>
          </a:p>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段落文字内容</a:t>
            </a:r>
          </a:p>
        </p:txBody>
      </p:sp>
      <p:sp>
        <p:nvSpPr>
          <p:cNvPr id="45" name="Text Box 52"/>
          <p:cNvSpPr txBox="1">
            <a:spLocks noChangeArrowheads="1"/>
          </p:cNvSpPr>
          <p:nvPr/>
        </p:nvSpPr>
        <p:spPr bwMode="auto">
          <a:xfrm>
            <a:off x="1197545" y="1103688"/>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panose="020B0604020202020204" pitchFamily="34" charset="0"/>
                <a:ea typeface="华文细黑" pitchFamily="2" charset="-122"/>
              </a:defRPr>
            </a:lvl1pPr>
            <a:lvl2pPr marL="742950" indent="-285750" eaLnBrk="0" hangingPunct="0">
              <a:defRPr i="1">
                <a:solidFill>
                  <a:schemeClr val="tx1"/>
                </a:solidFill>
                <a:latin typeface="Arial" panose="020B0604020202020204" pitchFamily="34" charset="0"/>
                <a:ea typeface="华文细黑" pitchFamily="2" charset="-122"/>
              </a:defRPr>
            </a:lvl2pPr>
            <a:lvl3pPr marL="1143000" indent="-228600" eaLnBrk="0" hangingPunct="0">
              <a:defRPr i="1">
                <a:solidFill>
                  <a:schemeClr val="tx1"/>
                </a:solidFill>
                <a:latin typeface="Arial" panose="020B0604020202020204" pitchFamily="34" charset="0"/>
                <a:ea typeface="华文细黑" pitchFamily="2" charset="-122"/>
              </a:defRPr>
            </a:lvl3pPr>
            <a:lvl4pPr marL="1600200" indent="-228600" eaLnBrk="0" hangingPunct="0">
              <a:defRPr i="1">
                <a:solidFill>
                  <a:schemeClr val="tx1"/>
                </a:solidFill>
                <a:latin typeface="Arial" panose="020B0604020202020204" pitchFamily="34" charset="0"/>
                <a:ea typeface="华文细黑" pitchFamily="2" charset="-122"/>
              </a:defRPr>
            </a:lvl4pPr>
            <a:lvl5pPr marL="2057400" indent="-228600" eaLnBrk="0" hangingPunc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defRPr/>
            </a:pPr>
            <a:r>
              <a:rPr lang="zh-CN" altLang="en-US" b="1" i="0" kern="0" dirty="0">
                <a:solidFill>
                  <a:schemeClr val="tx1">
                    <a:lumMod val="85000"/>
                    <a:lumOff val="15000"/>
                  </a:schemeClr>
                </a:solidFill>
                <a:latin typeface="微软雅黑" panose="020B0503020204020204" pitchFamily="34" charset="-122"/>
                <a:ea typeface="微软雅黑" panose="020B0503020204020204" pitchFamily="34" charset="-122"/>
              </a:rPr>
              <a:t>标题</a:t>
            </a:r>
            <a:endParaRPr kumimoji="0" lang="zh-CN" altLang="en-US" sz="1800" b="1"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6" name="Text Box 53"/>
          <p:cNvSpPr txBox="1">
            <a:spLocks noChangeArrowheads="1"/>
          </p:cNvSpPr>
          <p:nvPr/>
        </p:nvSpPr>
        <p:spPr bwMode="auto">
          <a:xfrm>
            <a:off x="2275160"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panose="020B0604020202020204" pitchFamily="34" charset="0"/>
                <a:ea typeface="华文细黑" pitchFamily="2" charset="-122"/>
              </a:defRPr>
            </a:lvl1pPr>
            <a:lvl2pPr marL="742950" indent="-285750" eaLnBrk="0" hangingPunct="0">
              <a:defRPr i="1">
                <a:solidFill>
                  <a:schemeClr val="tx1"/>
                </a:solidFill>
                <a:latin typeface="Arial" panose="020B0604020202020204" pitchFamily="34" charset="0"/>
                <a:ea typeface="华文细黑" pitchFamily="2" charset="-122"/>
              </a:defRPr>
            </a:lvl2pPr>
            <a:lvl3pPr marL="1143000" indent="-228600" eaLnBrk="0" hangingPunct="0">
              <a:defRPr i="1">
                <a:solidFill>
                  <a:schemeClr val="tx1"/>
                </a:solidFill>
                <a:latin typeface="Arial" panose="020B0604020202020204" pitchFamily="34" charset="0"/>
                <a:ea typeface="华文细黑" pitchFamily="2" charset="-122"/>
              </a:defRPr>
            </a:lvl3pPr>
            <a:lvl4pPr marL="1600200" indent="-228600" eaLnBrk="0" hangingPunct="0">
              <a:defRPr i="1">
                <a:solidFill>
                  <a:schemeClr val="tx1"/>
                </a:solidFill>
                <a:latin typeface="Arial" panose="020B0604020202020204" pitchFamily="34" charset="0"/>
                <a:ea typeface="华文细黑" pitchFamily="2" charset="-122"/>
              </a:defRPr>
            </a:lvl4pPr>
            <a:lvl5pPr marL="2057400" indent="-228600" eaLnBrk="0" hangingPunc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defRPr/>
            </a:pPr>
            <a:r>
              <a:rPr lang="zh-CN" altLang="en-US" i="0" kern="0" dirty="0">
                <a:solidFill>
                  <a:schemeClr val="tx1">
                    <a:lumMod val="85000"/>
                    <a:lumOff val="15000"/>
                  </a:schemeClr>
                </a:solidFill>
                <a:latin typeface="Impact" panose="020B0806030902050204" pitchFamily="34" charset="0"/>
                <a:ea typeface="微软雅黑" panose="020B0503020204020204" pitchFamily="34" charset="-122"/>
              </a:rPr>
              <a:t>文字</a:t>
            </a:r>
            <a:endParaRPr kumimoji="0" lang="en-US" altLang="zh-CN"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endParaRPr>
          </a:p>
        </p:txBody>
      </p:sp>
      <p:sp>
        <p:nvSpPr>
          <p:cNvPr id="47" name="Text Box 54"/>
          <p:cNvSpPr txBox="1">
            <a:spLocks noChangeArrowheads="1"/>
          </p:cNvSpPr>
          <p:nvPr/>
        </p:nvSpPr>
        <p:spPr bwMode="auto">
          <a:xfrm>
            <a:off x="3732485"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panose="020B0604020202020204" pitchFamily="34" charset="0"/>
                <a:ea typeface="华文细黑" pitchFamily="2" charset="-122"/>
              </a:defRPr>
            </a:lvl1pPr>
            <a:lvl2pPr marL="742950" indent="-285750" eaLnBrk="0" hangingPunct="0">
              <a:defRPr i="1">
                <a:solidFill>
                  <a:schemeClr val="tx1"/>
                </a:solidFill>
                <a:latin typeface="Arial" panose="020B0604020202020204" pitchFamily="34" charset="0"/>
                <a:ea typeface="华文细黑" pitchFamily="2" charset="-122"/>
              </a:defRPr>
            </a:lvl2pPr>
            <a:lvl3pPr marL="1143000" indent="-228600" eaLnBrk="0" hangingPunct="0">
              <a:defRPr i="1">
                <a:solidFill>
                  <a:schemeClr val="tx1"/>
                </a:solidFill>
                <a:latin typeface="Arial" panose="020B0604020202020204" pitchFamily="34" charset="0"/>
                <a:ea typeface="华文细黑" pitchFamily="2" charset="-122"/>
              </a:defRPr>
            </a:lvl3pPr>
            <a:lvl4pPr marL="1600200" indent="-228600" eaLnBrk="0" hangingPunct="0">
              <a:defRPr i="1">
                <a:solidFill>
                  <a:schemeClr val="tx1"/>
                </a:solidFill>
                <a:latin typeface="Arial" panose="020B0604020202020204" pitchFamily="34" charset="0"/>
                <a:ea typeface="华文细黑" pitchFamily="2" charset="-122"/>
              </a:defRPr>
            </a:lvl4pPr>
            <a:lvl5pPr marL="2057400" indent="-228600" eaLnBrk="0" hangingPunc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defRPr/>
            </a:pPr>
            <a:r>
              <a:rPr kumimoji="0" lang="zh-CN" altLang="en-US"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rPr>
              <a:t>文</a:t>
            </a:r>
            <a:r>
              <a:rPr lang="zh-CN" altLang="en-US" i="0" kern="0" dirty="0">
                <a:solidFill>
                  <a:schemeClr val="tx1">
                    <a:lumMod val="85000"/>
                    <a:lumOff val="15000"/>
                  </a:schemeClr>
                </a:solidFill>
                <a:latin typeface="Impact" panose="020B0806030902050204" pitchFamily="34" charset="0"/>
                <a:ea typeface="微软雅黑" panose="020B0503020204020204" pitchFamily="34" charset="-122"/>
              </a:rPr>
              <a:t>字</a:t>
            </a:r>
            <a:endParaRPr kumimoji="0" lang="en-US" altLang="zh-CN"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endParaRPr>
          </a:p>
        </p:txBody>
      </p:sp>
      <p:sp>
        <p:nvSpPr>
          <p:cNvPr id="48" name="Text Box 55"/>
          <p:cNvSpPr txBox="1">
            <a:spLocks noChangeArrowheads="1"/>
          </p:cNvSpPr>
          <p:nvPr/>
        </p:nvSpPr>
        <p:spPr bwMode="auto">
          <a:xfrm>
            <a:off x="4923110" y="4444328"/>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panose="020B0604020202020204" pitchFamily="34" charset="0"/>
                <a:ea typeface="华文细黑" pitchFamily="2" charset="-122"/>
              </a:defRPr>
            </a:lvl1pPr>
            <a:lvl2pPr marL="742950" indent="-285750" eaLnBrk="0" hangingPunct="0">
              <a:defRPr i="1">
                <a:solidFill>
                  <a:schemeClr val="tx1"/>
                </a:solidFill>
                <a:latin typeface="Arial" panose="020B0604020202020204" pitchFamily="34" charset="0"/>
                <a:ea typeface="华文细黑" pitchFamily="2" charset="-122"/>
              </a:defRPr>
            </a:lvl2pPr>
            <a:lvl3pPr marL="1143000" indent="-228600" eaLnBrk="0" hangingPunct="0">
              <a:defRPr i="1">
                <a:solidFill>
                  <a:schemeClr val="tx1"/>
                </a:solidFill>
                <a:latin typeface="Arial" panose="020B0604020202020204" pitchFamily="34" charset="0"/>
                <a:ea typeface="华文细黑" pitchFamily="2" charset="-122"/>
              </a:defRPr>
            </a:lvl3pPr>
            <a:lvl4pPr marL="1600200" indent="-228600" eaLnBrk="0" hangingPunct="0">
              <a:defRPr i="1">
                <a:solidFill>
                  <a:schemeClr val="tx1"/>
                </a:solidFill>
                <a:latin typeface="Arial" panose="020B0604020202020204" pitchFamily="34" charset="0"/>
                <a:ea typeface="华文细黑" pitchFamily="2" charset="-122"/>
              </a:defRPr>
            </a:lvl4pPr>
            <a:lvl5pPr marL="2057400" indent="-228600" eaLnBrk="0" hangingPunc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defRPr/>
            </a:pPr>
            <a:r>
              <a:rPr kumimoji="0" lang="zh-CN" altLang="en-US"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rPr>
              <a:t>文字</a:t>
            </a:r>
            <a:endParaRPr kumimoji="0" lang="en-US" altLang="zh-CN"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endParaRPr>
          </a:p>
        </p:txBody>
      </p:sp>
      <p:sp>
        <p:nvSpPr>
          <p:cNvPr id="49" name="Text Box 56"/>
          <p:cNvSpPr txBox="1">
            <a:spLocks noChangeArrowheads="1"/>
          </p:cNvSpPr>
          <p:nvPr/>
        </p:nvSpPr>
        <p:spPr bwMode="auto">
          <a:xfrm>
            <a:off x="6137548"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panose="020B0604020202020204" pitchFamily="34" charset="0"/>
                <a:ea typeface="华文细黑" pitchFamily="2" charset="-122"/>
              </a:defRPr>
            </a:lvl1pPr>
            <a:lvl2pPr marL="742950" indent="-285750" eaLnBrk="0" hangingPunct="0">
              <a:defRPr i="1">
                <a:solidFill>
                  <a:schemeClr val="tx1"/>
                </a:solidFill>
                <a:latin typeface="Arial" panose="020B0604020202020204" pitchFamily="34" charset="0"/>
                <a:ea typeface="华文细黑" pitchFamily="2" charset="-122"/>
              </a:defRPr>
            </a:lvl2pPr>
            <a:lvl3pPr marL="1143000" indent="-228600" eaLnBrk="0" hangingPunct="0">
              <a:defRPr i="1">
                <a:solidFill>
                  <a:schemeClr val="tx1"/>
                </a:solidFill>
                <a:latin typeface="Arial" panose="020B0604020202020204" pitchFamily="34" charset="0"/>
                <a:ea typeface="华文细黑" pitchFamily="2" charset="-122"/>
              </a:defRPr>
            </a:lvl3pPr>
            <a:lvl4pPr marL="1600200" indent="-228600" eaLnBrk="0" hangingPunct="0">
              <a:defRPr i="1">
                <a:solidFill>
                  <a:schemeClr val="tx1"/>
                </a:solidFill>
                <a:latin typeface="Arial" panose="020B0604020202020204" pitchFamily="34" charset="0"/>
                <a:ea typeface="华文细黑" pitchFamily="2" charset="-122"/>
              </a:defRPr>
            </a:lvl4pPr>
            <a:lvl5pPr marL="2057400" indent="-228600" eaLnBrk="0" hangingPunc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defRPr/>
            </a:pPr>
            <a:r>
              <a:rPr kumimoji="0" lang="zh-CN" altLang="en-US"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rPr>
              <a:t>文</a:t>
            </a:r>
            <a:r>
              <a:rPr lang="zh-CN" altLang="en-US" i="0" kern="0" dirty="0">
                <a:solidFill>
                  <a:schemeClr val="tx1">
                    <a:lumMod val="85000"/>
                    <a:lumOff val="15000"/>
                  </a:schemeClr>
                </a:solidFill>
                <a:latin typeface="Impact" panose="020B0806030902050204" pitchFamily="34" charset="0"/>
                <a:ea typeface="微软雅黑" panose="020B0503020204020204" pitchFamily="34" charset="-122"/>
              </a:rPr>
              <a:t>字</a:t>
            </a:r>
            <a:endParaRPr kumimoji="0" lang="en-US" altLang="zh-CN"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2000"/>
                            </p:stCondLst>
                            <p:childTnLst>
                              <p:par>
                                <p:cTn id="35" presetID="22" presetClass="entr" presetSubtype="4"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down)">
                                      <p:cBhvr>
                                        <p:cTn id="37" dur="500"/>
                                        <p:tgtEl>
                                          <p:spTgt spid="19"/>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down)">
                                      <p:cBhvr>
                                        <p:cTn id="40" dur="500"/>
                                        <p:tgtEl>
                                          <p:spTgt spid="20"/>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down)">
                                      <p:cBhvr>
                                        <p:cTn id="43" dur="500"/>
                                        <p:tgtEl>
                                          <p:spTgt spid="21"/>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down)">
                                      <p:cBhvr>
                                        <p:cTn id="46" dur="500"/>
                                        <p:tgtEl>
                                          <p:spTgt spid="22"/>
                                        </p:tgtEl>
                                      </p:cBhvr>
                                    </p:animEffect>
                                  </p:childTnLst>
                                </p:cTn>
                              </p:par>
                            </p:childTnLst>
                          </p:cTn>
                        </p:par>
                        <p:par>
                          <p:cTn id="47" fill="hold">
                            <p:stCondLst>
                              <p:cond delay="2500"/>
                            </p:stCondLst>
                            <p:childTnLst>
                              <p:par>
                                <p:cTn id="48" presetID="22" presetClass="entr" presetSubtype="4"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down)">
                                      <p:cBhvr>
                                        <p:cTn id="50" dur="500"/>
                                        <p:tgtEl>
                                          <p:spTgt spid="18"/>
                                        </p:tgtEl>
                                      </p:cBhvr>
                                    </p:animEffect>
                                  </p:childTnLst>
                                </p:cTn>
                              </p:par>
                            </p:childTnLst>
                          </p:cTn>
                        </p:par>
                        <p:par>
                          <p:cTn id="51" fill="hold">
                            <p:stCondLst>
                              <p:cond delay="3000"/>
                            </p:stCondLst>
                            <p:childTnLst>
                              <p:par>
                                <p:cTn id="52" presetID="52" presetClass="entr" presetSubtype="0"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Scale>
                                      <p:cBhvr>
                                        <p:cTn id="54" dur="25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23"/>
                                        </p:tgtEl>
                                        <p:attrNameLst>
                                          <p:attrName>ppt_x</p:attrName>
                                          <p:attrName>ppt_y</p:attrName>
                                        </p:attrNameLst>
                                      </p:cBhvr>
                                    </p:animMotion>
                                    <p:animEffect transition="in" filter="fade">
                                      <p:cBhvr>
                                        <p:cTn id="56" dur="250"/>
                                        <p:tgtEl>
                                          <p:spTgt spid="23"/>
                                        </p:tgtEl>
                                      </p:cBhvr>
                                    </p:animEffect>
                                  </p:childTnLst>
                                </p:cTn>
                              </p:par>
                              <p:par>
                                <p:cTn id="57" presetID="52" presetClass="entr" presetSubtype="0" fill="hold" nodeType="withEffect">
                                  <p:stCondLst>
                                    <p:cond delay="250"/>
                                  </p:stCondLst>
                                  <p:childTnLst>
                                    <p:set>
                                      <p:cBhvr>
                                        <p:cTn id="58" dur="1" fill="hold">
                                          <p:stCondLst>
                                            <p:cond delay="0"/>
                                          </p:stCondLst>
                                        </p:cTn>
                                        <p:tgtEl>
                                          <p:spTgt spid="28"/>
                                        </p:tgtEl>
                                        <p:attrNameLst>
                                          <p:attrName>style.visibility</p:attrName>
                                        </p:attrNameLst>
                                      </p:cBhvr>
                                      <p:to>
                                        <p:strVal val="visible"/>
                                      </p:to>
                                    </p:set>
                                    <p:animScale>
                                      <p:cBhvr>
                                        <p:cTn id="59" dur="25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28"/>
                                        </p:tgtEl>
                                        <p:attrNameLst>
                                          <p:attrName>ppt_x</p:attrName>
                                          <p:attrName>ppt_y</p:attrName>
                                        </p:attrNameLst>
                                      </p:cBhvr>
                                    </p:animMotion>
                                    <p:animEffect transition="in" filter="fade">
                                      <p:cBhvr>
                                        <p:cTn id="61" dur="250"/>
                                        <p:tgtEl>
                                          <p:spTgt spid="28"/>
                                        </p:tgtEl>
                                      </p:cBhvr>
                                    </p:animEffect>
                                  </p:childTnLst>
                                </p:cTn>
                              </p:par>
                              <p:par>
                                <p:cTn id="62" presetID="52" presetClass="entr" presetSubtype="0" fill="hold" nodeType="withEffect">
                                  <p:stCondLst>
                                    <p:cond delay="500"/>
                                  </p:stCondLst>
                                  <p:childTnLst>
                                    <p:set>
                                      <p:cBhvr>
                                        <p:cTn id="63" dur="1" fill="hold">
                                          <p:stCondLst>
                                            <p:cond delay="0"/>
                                          </p:stCondLst>
                                        </p:cTn>
                                        <p:tgtEl>
                                          <p:spTgt spid="33"/>
                                        </p:tgtEl>
                                        <p:attrNameLst>
                                          <p:attrName>style.visibility</p:attrName>
                                        </p:attrNameLst>
                                      </p:cBhvr>
                                      <p:to>
                                        <p:strVal val="visible"/>
                                      </p:to>
                                    </p:set>
                                    <p:animScale>
                                      <p:cBhvr>
                                        <p:cTn id="64" dur="25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250" decel="50000" fill="hold">
                                          <p:stCondLst>
                                            <p:cond delay="0"/>
                                          </p:stCondLst>
                                        </p:cTn>
                                        <p:tgtEl>
                                          <p:spTgt spid="33"/>
                                        </p:tgtEl>
                                        <p:attrNameLst>
                                          <p:attrName>ppt_x</p:attrName>
                                          <p:attrName>ppt_y</p:attrName>
                                        </p:attrNameLst>
                                      </p:cBhvr>
                                    </p:animMotion>
                                    <p:animEffect transition="in" filter="fade">
                                      <p:cBhvr>
                                        <p:cTn id="66" dur="250"/>
                                        <p:tgtEl>
                                          <p:spTgt spid="33"/>
                                        </p:tgtEl>
                                      </p:cBhvr>
                                    </p:animEffect>
                                  </p:childTnLst>
                                </p:cTn>
                              </p:par>
                              <p:par>
                                <p:cTn id="67" presetID="52" presetClass="entr" presetSubtype="0" fill="hold" nodeType="withEffect">
                                  <p:stCondLst>
                                    <p:cond delay="750"/>
                                  </p:stCondLst>
                                  <p:childTnLst>
                                    <p:set>
                                      <p:cBhvr>
                                        <p:cTn id="68" dur="1" fill="hold">
                                          <p:stCondLst>
                                            <p:cond delay="0"/>
                                          </p:stCondLst>
                                        </p:cTn>
                                        <p:tgtEl>
                                          <p:spTgt spid="36"/>
                                        </p:tgtEl>
                                        <p:attrNameLst>
                                          <p:attrName>style.visibility</p:attrName>
                                        </p:attrNameLst>
                                      </p:cBhvr>
                                      <p:to>
                                        <p:strVal val="visible"/>
                                      </p:to>
                                    </p:set>
                                    <p:animScale>
                                      <p:cBhvr>
                                        <p:cTn id="69" dur="25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250" decel="50000" fill="hold">
                                          <p:stCondLst>
                                            <p:cond delay="0"/>
                                          </p:stCondLst>
                                        </p:cTn>
                                        <p:tgtEl>
                                          <p:spTgt spid="36"/>
                                        </p:tgtEl>
                                        <p:attrNameLst>
                                          <p:attrName>ppt_x</p:attrName>
                                          <p:attrName>ppt_y</p:attrName>
                                        </p:attrNameLst>
                                      </p:cBhvr>
                                    </p:animMotion>
                                    <p:animEffect transition="in" filter="fade">
                                      <p:cBhvr>
                                        <p:cTn id="71" dur="250"/>
                                        <p:tgtEl>
                                          <p:spTgt spid="36"/>
                                        </p:tgtEl>
                                      </p:cBhvr>
                                    </p:animEffect>
                                  </p:childTnLst>
                                </p:cTn>
                              </p:par>
                            </p:childTnLst>
                          </p:cTn>
                        </p:par>
                        <p:par>
                          <p:cTn id="72" fill="hold">
                            <p:stCondLst>
                              <p:cond delay="3500"/>
                            </p:stCondLst>
                            <p:childTnLst>
                              <p:par>
                                <p:cTn id="73" presetID="2" presetClass="entr" presetSubtype="8" fill="hold" grpId="0" nodeType="afterEffect">
                                  <p:stCondLst>
                                    <p:cond delay="0"/>
                                  </p:stCondLst>
                                  <p:childTnLst>
                                    <p:set>
                                      <p:cBhvr>
                                        <p:cTn id="74" dur="1" fill="hold">
                                          <p:stCondLst>
                                            <p:cond delay="0"/>
                                          </p:stCondLst>
                                        </p:cTn>
                                        <p:tgtEl>
                                          <p:spTgt spid="45"/>
                                        </p:tgtEl>
                                        <p:attrNameLst>
                                          <p:attrName>style.visibility</p:attrName>
                                        </p:attrNameLst>
                                      </p:cBhvr>
                                      <p:to>
                                        <p:strVal val="visible"/>
                                      </p:to>
                                    </p:set>
                                    <p:anim calcmode="lin" valueType="num">
                                      <p:cBhvr additive="base">
                                        <p:cTn id="75" dur="250" fill="hold"/>
                                        <p:tgtEl>
                                          <p:spTgt spid="45"/>
                                        </p:tgtEl>
                                        <p:attrNameLst>
                                          <p:attrName>ppt_x</p:attrName>
                                        </p:attrNameLst>
                                      </p:cBhvr>
                                      <p:tavLst>
                                        <p:tav tm="0">
                                          <p:val>
                                            <p:strVal val="0-#ppt_w/2"/>
                                          </p:val>
                                        </p:tav>
                                        <p:tav tm="100000">
                                          <p:val>
                                            <p:strVal val="#ppt_x"/>
                                          </p:val>
                                        </p:tav>
                                      </p:tavLst>
                                    </p:anim>
                                    <p:anim calcmode="lin" valueType="num">
                                      <p:cBhvr additive="base">
                                        <p:cTn id="76" dur="250" fill="hold"/>
                                        <p:tgtEl>
                                          <p:spTgt spid="45"/>
                                        </p:tgtEl>
                                        <p:attrNameLst>
                                          <p:attrName>ppt_y</p:attrName>
                                        </p:attrNameLst>
                                      </p:cBhvr>
                                      <p:tavLst>
                                        <p:tav tm="0">
                                          <p:val>
                                            <p:strVal val="#ppt_y"/>
                                          </p:val>
                                        </p:tav>
                                        <p:tav tm="100000">
                                          <p:val>
                                            <p:strVal val="#ppt_y"/>
                                          </p:val>
                                        </p:tav>
                                      </p:tavLst>
                                    </p:anim>
                                  </p:childTnLst>
                                </p:cTn>
                              </p:par>
                            </p:childTnLst>
                          </p:cTn>
                        </p:par>
                        <p:par>
                          <p:cTn id="77" fill="hold">
                            <p:stCondLst>
                              <p:cond delay="4000"/>
                            </p:stCondLst>
                            <p:childTnLst>
                              <p:par>
                                <p:cTn id="78" presetID="2" presetClass="entr" presetSubtype="4" fill="hold" grpId="0" nodeType="afterEffect">
                                  <p:stCondLst>
                                    <p:cond delay="0"/>
                                  </p:stCondLst>
                                  <p:childTnLst>
                                    <p:set>
                                      <p:cBhvr>
                                        <p:cTn id="79" dur="1" fill="hold">
                                          <p:stCondLst>
                                            <p:cond delay="0"/>
                                          </p:stCondLst>
                                        </p:cTn>
                                        <p:tgtEl>
                                          <p:spTgt spid="46"/>
                                        </p:tgtEl>
                                        <p:attrNameLst>
                                          <p:attrName>style.visibility</p:attrName>
                                        </p:attrNameLst>
                                      </p:cBhvr>
                                      <p:to>
                                        <p:strVal val="visible"/>
                                      </p:to>
                                    </p:set>
                                    <p:anim calcmode="lin" valueType="num">
                                      <p:cBhvr additive="base">
                                        <p:cTn id="80" dur="500" fill="hold"/>
                                        <p:tgtEl>
                                          <p:spTgt spid="46"/>
                                        </p:tgtEl>
                                        <p:attrNameLst>
                                          <p:attrName>ppt_x</p:attrName>
                                        </p:attrNameLst>
                                      </p:cBhvr>
                                      <p:tavLst>
                                        <p:tav tm="0">
                                          <p:val>
                                            <p:strVal val="#ppt_x"/>
                                          </p:val>
                                        </p:tav>
                                        <p:tav tm="100000">
                                          <p:val>
                                            <p:strVal val="#ppt_x"/>
                                          </p:val>
                                        </p:tav>
                                      </p:tavLst>
                                    </p:anim>
                                    <p:anim calcmode="lin" valueType="num">
                                      <p:cBhvr additive="base">
                                        <p:cTn id="81" dur="500" fill="hold"/>
                                        <p:tgtEl>
                                          <p:spTgt spid="46"/>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additive="base">
                                        <p:cTn id="84" dur="500" fill="hold"/>
                                        <p:tgtEl>
                                          <p:spTgt spid="47"/>
                                        </p:tgtEl>
                                        <p:attrNameLst>
                                          <p:attrName>ppt_x</p:attrName>
                                        </p:attrNameLst>
                                      </p:cBhvr>
                                      <p:tavLst>
                                        <p:tav tm="0">
                                          <p:val>
                                            <p:strVal val="#ppt_x"/>
                                          </p:val>
                                        </p:tav>
                                        <p:tav tm="100000">
                                          <p:val>
                                            <p:strVal val="#ppt_x"/>
                                          </p:val>
                                        </p:tav>
                                      </p:tavLst>
                                    </p:anim>
                                    <p:anim calcmode="lin" valueType="num">
                                      <p:cBhvr additive="base">
                                        <p:cTn id="85" dur="500" fill="hold"/>
                                        <p:tgtEl>
                                          <p:spTgt spid="47"/>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48"/>
                                        </p:tgtEl>
                                        <p:attrNameLst>
                                          <p:attrName>style.visibility</p:attrName>
                                        </p:attrNameLst>
                                      </p:cBhvr>
                                      <p:to>
                                        <p:strVal val="visible"/>
                                      </p:to>
                                    </p:set>
                                    <p:anim calcmode="lin" valueType="num">
                                      <p:cBhvr additive="base">
                                        <p:cTn id="88" dur="500" fill="hold"/>
                                        <p:tgtEl>
                                          <p:spTgt spid="48"/>
                                        </p:tgtEl>
                                        <p:attrNameLst>
                                          <p:attrName>ppt_x</p:attrName>
                                        </p:attrNameLst>
                                      </p:cBhvr>
                                      <p:tavLst>
                                        <p:tav tm="0">
                                          <p:val>
                                            <p:strVal val="#ppt_x"/>
                                          </p:val>
                                        </p:tav>
                                        <p:tav tm="100000">
                                          <p:val>
                                            <p:strVal val="#ppt_x"/>
                                          </p:val>
                                        </p:tav>
                                      </p:tavLst>
                                    </p:anim>
                                    <p:anim calcmode="lin" valueType="num">
                                      <p:cBhvr additive="base">
                                        <p:cTn id="89" dur="500" fill="hold"/>
                                        <p:tgtEl>
                                          <p:spTgt spid="48"/>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49"/>
                                        </p:tgtEl>
                                        <p:attrNameLst>
                                          <p:attrName>style.visibility</p:attrName>
                                        </p:attrNameLst>
                                      </p:cBhvr>
                                      <p:to>
                                        <p:strVal val="visible"/>
                                      </p:to>
                                    </p:set>
                                    <p:anim calcmode="lin" valueType="num">
                                      <p:cBhvr additive="base">
                                        <p:cTn id="92" dur="500" fill="hold"/>
                                        <p:tgtEl>
                                          <p:spTgt spid="49"/>
                                        </p:tgtEl>
                                        <p:attrNameLst>
                                          <p:attrName>ppt_x</p:attrName>
                                        </p:attrNameLst>
                                      </p:cBhvr>
                                      <p:tavLst>
                                        <p:tav tm="0">
                                          <p:val>
                                            <p:strVal val="#ppt_x"/>
                                          </p:val>
                                        </p:tav>
                                        <p:tav tm="100000">
                                          <p:val>
                                            <p:strVal val="#ppt_x"/>
                                          </p:val>
                                        </p:tav>
                                      </p:tavLst>
                                    </p:anim>
                                    <p:anim calcmode="lin" valueType="num">
                                      <p:cBhvr additive="base">
                                        <p:cTn id="93" dur="500" fill="hold"/>
                                        <p:tgtEl>
                                          <p:spTgt spid="49"/>
                                        </p:tgtEl>
                                        <p:attrNameLst>
                                          <p:attrName>ppt_y</p:attrName>
                                        </p:attrNameLst>
                                      </p:cBhvr>
                                      <p:tavLst>
                                        <p:tav tm="0">
                                          <p:val>
                                            <p:strVal val="1+#ppt_h/2"/>
                                          </p:val>
                                        </p:tav>
                                        <p:tav tm="100000">
                                          <p:val>
                                            <p:strVal val="#ppt_y"/>
                                          </p:val>
                                        </p:tav>
                                      </p:tavLst>
                                    </p:anim>
                                  </p:childTnLst>
                                </p:cTn>
                              </p:par>
                            </p:childTnLst>
                          </p:cTn>
                        </p:par>
                        <p:par>
                          <p:cTn id="94" fill="hold">
                            <p:stCondLst>
                              <p:cond delay="4500"/>
                            </p:stCondLst>
                            <p:childTnLst>
                              <p:par>
                                <p:cTn id="95" presetID="2" presetClass="entr" presetSubtype="2" fill="hold" grpId="0" nodeType="after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additive="base">
                                        <p:cTn id="97" dur="500" fill="hold"/>
                                        <p:tgtEl>
                                          <p:spTgt spid="15"/>
                                        </p:tgtEl>
                                        <p:attrNameLst>
                                          <p:attrName>ppt_x</p:attrName>
                                        </p:attrNameLst>
                                      </p:cBhvr>
                                      <p:tavLst>
                                        <p:tav tm="0">
                                          <p:val>
                                            <p:strVal val="1+#ppt_w/2"/>
                                          </p:val>
                                        </p:tav>
                                        <p:tav tm="100000">
                                          <p:val>
                                            <p:strVal val="#ppt_x"/>
                                          </p:val>
                                        </p:tav>
                                      </p:tavLst>
                                    </p:anim>
                                    <p:anim calcmode="lin" valueType="num">
                                      <p:cBhvr additive="base">
                                        <p:cTn id="98" dur="500" fill="hold"/>
                                        <p:tgtEl>
                                          <p:spTgt spid="15"/>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additive="base">
                                        <p:cTn id="101" dur="500" fill="hold"/>
                                        <p:tgtEl>
                                          <p:spTgt spid="41"/>
                                        </p:tgtEl>
                                        <p:attrNameLst>
                                          <p:attrName>ppt_x</p:attrName>
                                        </p:attrNameLst>
                                      </p:cBhvr>
                                      <p:tavLst>
                                        <p:tav tm="0">
                                          <p:val>
                                            <p:strVal val="1+#ppt_w/2"/>
                                          </p:val>
                                        </p:tav>
                                        <p:tav tm="100000">
                                          <p:val>
                                            <p:strVal val="#ppt_x"/>
                                          </p:val>
                                        </p:tav>
                                      </p:tavLst>
                                    </p:anim>
                                    <p:anim calcmode="lin" valueType="num">
                                      <p:cBhvr additive="base">
                                        <p:cTn id="102" dur="500" fill="hold"/>
                                        <p:tgtEl>
                                          <p:spTgt spid="41"/>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14"/>
                                        </p:tgtEl>
                                        <p:attrNameLst>
                                          <p:attrName>style.visibility</p:attrName>
                                        </p:attrNameLst>
                                      </p:cBhvr>
                                      <p:to>
                                        <p:strVal val="visible"/>
                                      </p:to>
                                    </p:set>
                                    <p:anim calcmode="lin" valueType="num">
                                      <p:cBhvr additive="base">
                                        <p:cTn id="105" dur="500" fill="hold"/>
                                        <p:tgtEl>
                                          <p:spTgt spid="14"/>
                                        </p:tgtEl>
                                        <p:attrNameLst>
                                          <p:attrName>ppt_x</p:attrName>
                                        </p:attrNameLst>
                                      </p:cBhvr>
                                      <p:tavLst>
                                        <p:tav tm="0">
                                          <p:val>
                                            <p:strVal val="1+#ppt_w/2"/>
                                          </p:val>
                                        </p:tav>
                                        <p:tav tm="100000">
                                          <p:val>
                                            <p:strVal val="#ppt_x"/>
                                          </p:val>
                                        </p:tav>
                                      </p:tavLst>
                                    </p:anim>
                                    <p:anim calcmode="lin" valueType="num">
                                      <p:cBhvr additive="base">
                                        <p:cTn id="106" dur="500" fill="hold"/>
                                        <p:tgtEl>
                                          <p:spTgt spid="14"/>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42"/>
                                        </p:tgtEl>
                                        <p:attrNameLst>
                                          <p:attrName>style.visibility</p:attrName>
                                        </p:attrNameLst>
                                      </p:cBhvr>
                                      <p:to>
                                        <p:strVal val="visible"/>
                                      </p:to>
                                    </p:set>
                                    <p:anim calcmode="lin" valueType="num">
                                      <p:cBhvr additive="base">
                                        <p:cTn id="109" dur="500" fill="hold"/>
                                        <p:tgtEl>
                                          <p:spTgt spid="42"/>
                                        </p:tgtEl>
                                        <p:attrNameLst>
                                          <p:attrName>ppt_x</p:attrName>
                                        </p:attrNameLst>
                                      </p:cBhvr>
                                      <p:tavLst>
                                        <p:tav tm="0">
                                          <p:val>
                                            <p:strVal val="1+#ppt_w/2"/>
                                          </p:val>
                                        </p:tav>
                                        <p:tav tm="100000">
                                          <p:val>
                                            <p:strVal val="#ppt_x"/>
                                          </p:val>
                                        </p:tav>
                                      </p:tavLst>
                                    </p:anim>
                                    <p:anim calcmode="lin" valueType="num">
                                      <p:cBhvr additive="base">
                                        <p:cTn id="110" dur="500" fill="hold"/>
                                        <p:tgtEl>
                                          <p:spTgt spid="42"/>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0"/>
                                  </p:stCondLst>
                                  <p:childTnLst>
                                    <p:set>
                                      <p:cBhvr>
                                        <p:cTn id="112" dur="1" fill="hold">
                                          <p:stCondLst>
                                            <p:cond delay="0"/>
                                          </p:stCondLst>
                                        </p:cTn>
                                        <p:tgtEl>
                                          <p:spTgt spid="13"/>
                                        </p:tgtEl>
                                        <p:attrNameLst>
                                          <p:attrName>style.visibility</p:attrName>
                                        </p:attrNameLst>
                                      </p:cBhvr>
                                      <p:to>
                                        <p:strVal val="visible"/>
                                      </p:to>
                                    </p:set>
                                    <p:anim calcmode="lin" valueType="num">
                                      <p:cBhvr additive="base">
                                        <p:cTn id="113" dur="500" fill="hold"/>
                                        <p:tgtEl>
                                          <p:spTgt spid="13"/>
                                        </p:tgtEl>
                                        <p:attrNameLst>
                                          <p:attrName>ppt_x</p:attrName>
                                        </p:attrNameLst>
                                      </p:cBhvr>
                                      <p:tavLst>
                                        <p:tav tm="0">
                                          <p:val>
                                            <p:strVal val="1+#ppt_w/2"/>
                                          </p:val>
                                        </p:tav>
                                        <p:tav tm="100000">
                                          <p:val>
                                            <p:strVal val="#ppt_x"/>
                                          </p:val>
                                        </p:tav>
                                      </p:tavLst>
                                    </p:anim>
                                    <p:anim calcmode="lin" valueType="num">
                                      <p:cBhvr additive="base">
                                        <p:cTn id="114" dur="500" fill="hold"/>
                                        <p:tgtEl>
                                          <p:spTgt spid="13"/>
                                        </p:tgtEl>
                                        <p:attrNameLst>
                                          <p:attrName>ppt_y</p:attrName>
                                        </p:attrNameLst>
                                      </p:cBhvr>
                                      <p:tavLst>
                                        <p:tav tm="0">
                                          <p:val>
                                            <p:strVal val="#ppt_y"/>
                                          </p:val>
                                        </p:tav>
                                        <p:tav tm="100000">
                                          <p:val>
                                            <p:strVal val="#ppt_y"/>
                                          </p:val>
                                        </p:tav>
                                      </p:tavLst>
                                    </p:anim>
                                  </p:childTnLst>
                                </p:cTn>
                              </p:par>
                              <p:par>
                                <p:cTn id="115" presetID="2" presetClass="entr" presetSubtype="2" fill="hold" grpId="0" nodeType="withEffect">
                                  <p:stCondLst>
                                    <p:cond delay="0"/>
                                  </p:stCondLst>
                                  <p:childTnLst>
                                    <p:set>
                                      <p:cBhvr>
                                        <p:cTn id="116" dur="1" fill="hold">
                                          <p:stCondLst>
                                            <p:cond delay="0"/>
                                          </p:stCondLst>
                                        </p:cTn>
                                        <p:tgtEl>
                                          <p:spTgt spid="43"/>
                                        </p:tgtEl>
                                        <p:attrNameLst>
                                          <p:attrName>style.visibility</p:attrName>
                                        </p:attrNameLst>
                                      </p:cBhvr>
                                      <p:to>
                                        <p:strVal val="visible"/>
                                      </p:to>
                                    </p:set>
                                    <p:anim calcmode="lin" valueType="num">
                                      <p:cBhvr additive="base">
                                        <p:cTn id="117" dur="500" fill="hold"/>
                                        <p:tgtEl>
                                          <p:spTgt spid="43"/>
                                        </p:tgtEl>
                                        <p:attrNameLst>
                                          <p:attrName>ppt_x</p:attrName>
                                        </p:attrNameLst>
                                      </p:cBhvr>
                                      <p:tavLst>
                                        <p:tav tm="0">
                                          <p:val>
                                            <p:strVal val="1+#ppt_w/2"/>
                                          </p:val>
                                        </p:tav>
                                        <p:tav tm="100000">
                                          <p:val>
                                            <p:strVal val="#ppt_x"/>
                                          </p:val>
                                        </p:tav>
                                      </p:tavLst>
                                    </p:anim>
                                    <p:anim calcmode="lin" valueType="num">
                                      <p:cBhvr additive="base">
                                        <p:cTn id="118" dur="500" fill="hold"/>
                                        <p:tgtEl>
                                          <p:spTgt spid="43"/>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0"/>
                                  </p:stCondLst>
                                  <p:childTnLst>
                                    <p:set>
                                      <p:cBhvr>
                                        <p:cTn id="120" dur="1" fill="hold">
                                          <p:stCondLst>
                                            <p:cond delay="0"/>
                                          </p:stCondLst>
                                        </p:cTn>
                                        <p:tgtEl>
                                          <p:spTgt spid="12"/>
                                        </p:tgtEl>
                                        <p:attrNameLst>
                                          <p:attrName>style.visibility</p:attrName>
                                        </p:attrNameLst>
                                      </p:cBhvr>
                                      <p:to>
                                        <p:strVal val="visible"/>
                                      </p:to>
                                    </p:set>
                                    <p:anim calcmode="lin" valueType="num">
                                      <p:cBhvr additive="base">
                                        <p:cTn id="121" dur="500" fill="hold"/>
                                        <p:tgtEl>
                                          <p:spTgt spid="12"/>
                                        </p:tgtEl>
                                        <p:attrNameLst>
                                          <p:attrName>ppt_x</p:attrName>
                                        </p:attrNameLst>
                                      </p:cBhvr>
                                      <p:tavLst>
                                        <p:tav tm="0">
                                          <p:val>
                                            <p:strVal val="1+#ppt_w/2"/>
                                          </p:val>
                                        </p:tav>
                                        <p:tav tm="100000">
                                          <p:val>
                                            <p:strVal val="#ppt_x"/>
                                          </p:val>
                                        </p:tav>
                                      </p:tavLst>
                                    </p:anim>
                                    <p:anim calcmode="lin" valueType="num">
                                      <p:cBhvr additive="base">
                                        <p:cTn id="122" dur="500" fill="hold"/>
                                        <p:tgtEl>
                                          <p:spTgt spid="12"/>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44"/>
                                        </p:tgtEl>
                                        <p:attrNameLst>
                                          <p:attrName>style.visibility</p:attrName>
                                        </p:attrNameLst>
                                      </p:cBhvr>
                                      <p:to>
                                        <p:strVal val="visible"/>
                                      </p:to>
                                    </p:set>
                                    <p:anim calcmode="lin" valueType="num">
                                      <p:cBhvr additive="base">
                                        <p:cTn id="125" dur="500" fill="hold"/>
                                        <p:tgtEl>
                                          <p:spTgt spid="44"/>
                                        </p:tgtEl>
                                        <p:attrNameLst>
                                          <p:attrName>ppt_x</p:attrName>
                                        </p:attrNameLst>
                                      </p:cBhvr>
                                      <p:tavLst>
                                        <p:tav tm="0">
                                          <p:val>
                                            <p:strVal val="1+#ppt_w/2"/>
                                          </p:val>
                                        </p:tav>
                                        <p:tav tm="100000">
                                          <p:val>
                                            <p:strVal val="#ppt_x"/>
                                          </p:val>
                                        </p:tav>
                                      </p:tavLst>
                                    </p:anim>
                                    <p:anim calcmode="lin" valueType="num">
                                      <p:cBhvr additive="base">
                                        <p:cTn id="126"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1" grpId="0"/>
      <p:bldP spid="42" grpId="0"/>
      <p:bldP spid="43" grpId="0"/>
      <p:bldP spid="44" grpId="0"/>
      <p:bldP spid="45" grpId="0"/>
      <p:bldP spid="46" grpId="0"/>
      <p:bldP spid="47" grpId="0"/>
      <p:bldP spid="48" grpId="0"/>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8" name="椭圆 7"/>
          <p:cNvSpPr/>
          <p:nvPr/>
        </p:nvSpPr>
        <p:spPr>
          <a:xfrm rot="13890513">
            <a:off x="4271036" y="1253706"/>
            <a:ext cx="1313909" cy="1313909"/>
          </a:xfrm>
          <a:prstGeom prst="ellipse">
            <a:avLst/>
          </a:prstGeom>
          <a:solidFill>
            <a:srgbClr val="800000"/>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4554933" y="1471804"/>
            <a:ext cx="902811" cy="738664"/>
          </a:xfrm>
          <a:prstGeom prst="rect">
            <a:avLst/>
          </a:prstGeom>
          <a:noFill/>
        </p:spPr>
        <p:txBody>
          <a:bodyPr wrap="none" rtlCol="0">
            <a:spAutoFit/>
          </a:bodyPr>
          <a:lstStyle/>
          <a:p>
            <a:pPr algn="ctr">
              <a:lnSpc>
                <a:spcPct val="150000"/>
              </a:lnSpc>
            </a:pPr>
            <a:r>
              <a:rPr lang="zh-CN" altLang="en-US" sz="1400" b="1" dirty="0">
                <a:solidFill>
                  <a:schemeClr val="bg1"/>
                </a:solidFill>
              </a:rPr>
              <a:t>宏观环境</a:t>
            </a:r>
            <a:endParaRPr lang="en-US" altLang="zh-CN" sz="1400" b="1" dirty="0">
              <a:solidFill>
                <a:schemeClr val="bg1"/>
              </a:solidFill>
            </a:endParaRPr>
          </a:p>
          <a:p>
            <a:pPr algn="ctr">
              <a:lnSpc>
                <a:spcPct val="150000"/>
              </a:lnSpc>
            </a:pPr>
            <a:r>
              <a:rPr lang="zh-CN" altLang="en-US" sz="1400" b="1" dirty="0">
                <a:solidFill>
                  <a:schemeClr val="bg1"/>
                </a:solidFill>
              </a:rPr>
              <a:t>影响一</a:t>
            </a:r>
          </a:p>
        </p:txBody>
      </p:sp>
      <p:sp>
        <p:nvSpPr>
          <p:cNvPr id="10" name="矩形 9"/>
          <p:cNvSpPr/>
          <p:nvPr/>
        </p:nvSpPr>
        <p:spPr>
          <a:xfrm flipH="1">
            <a:off x="5923085" y="2630925"/>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5923085" y="1059746"/>
            <a:ext cx="1872208"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6067101" y="1388041"/>
            <a:ext cx="2160240" cy="124288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13" name="椭圆 12"/>
          <p:cNvSpPr/>
          <p:nvPr/>
        </p:nvSpPr>
        <p:spPr>
          <a:xfrm rot="19055605">
            <a:off x="3969986" y="2215443"/>
            <a:ext cx="1313909" cy="1313909"/>
          </a:xfrm>
          <a:prstGeom prst="ellipse">
            <a:avLst/>
          </a:prstGeom>
          <a:solidFill>
            <a:srgbClr val="800000"/>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14" name="TextBox 13"/>
          <p:cNvSpPr txBox="1"/>
          <p:nvPr/>
        </p:nvSpPr>
        <p:spPr>
          <a:xfrm>
            <a:off x="4211932" y="2582821"/>
            <a:ext cx="902811" cy="738664"/>
          </a:xfrm>
          <a:prstGeom prst="rect">
            <a:avLst/>
          </a:prstGeom>
          <a:noFill/>
        </p:spPr>
        <p:txBody>
          <a:bodyPr wrap="none" rtlCol="0">
            <a:spAutoFit/>
          </a:bodyPr>
          <a:lstStyle/>
          <a:p>
            <a:pPr algn="ctr">
              <a:lnSpc>
                <a:spcPct val="150000"/>
              </a:lnSpc>
            </a:pPr>
            <a:r>
              <a:rPr lang="zh-CN" altLang="en-US" sz="1400" b="1" dirty="0">
                <a:solidFill>
                  <a:schemeClr val="bg1"/>
                </a:solidFill>
              </a:rPr>
              <a:t>宏观环境</a:t>
            </a:r>
            <a:endParaRPr lang="en-US" altLang="zh-CN" sz="1400" b="1" dirty="0">
              <a:solidFill>
                <a:schemeClr val="bg1"/>
              </a:solidFill>
            </a:endParaRPr>
          </a:p>
          <a:p>
            <a:pPr algn="ctr">
              <a:lnSpc>
                <a:spcPct val="150000"/>
              </a:lnSpc>
            </a:pPr>
            <a:r>
              <a:rPr lang="zh-CN" altLang="en-US" sz="1400" b="1" dirty="0">
                <a:solidFill>
                  <a:schemeClr val="bg1"/>
                </a:solidFill>
              </a:rPr>
              <a:t>影响二</a:t>
            </a:r>
          </a:p>
        </p:txBody>
      </p:sp>
      <p:sp>
        <p:nvSpPr>
          <p:cNvPr id="15" name="矩形 14"/>
          <p:cNvSpPr/>
          <p:nvPr/>
        </p:nvSpPr>
        <p:spPr>
          <a:xfrm flipH="1">
            <a:off x="2437021" y="4024242"/>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2431140" y="3836019"/>
            <a:ext cx="1780792"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5133644" y="3861340"/>
            <a:ext cx="2160240" cy="72496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18" name="椭圆 17"/>
          <p:cNvSpPr/>
          <p:nvPr/>
        </p:nvSpPr>
        <p:spPr>
          <a:xfrm rot="5557516">
            <a:off x="3283630" y="1433152"/>
            <a:ext cx="1313909" cy="1313909"/>
          </a:xfrm>
          <a:prstGeom prst="ellipse">
            <a:avLst/>
          </a:prstGeom>
          <a:solidFill>
            <a:srgbClr val="800000"/>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18"/>
          <p:cNvSpPr txBox="1"/>
          <p:nvPr/>
        </p:nvSpPr>
        <p:spPr>
          <a:xfrm>
            <a:off x="3474813" y="1677759"/>
            <a:ext cx="902811" cy="738664"/>
          </a:xfrm>
          <a:prstGeom prst="rect">
            <a:avLst/>
          </a:prstGeom>
          <a:noFill/>
        </p:spPr>
        <p:txBody>
          <a:bodyPr wrap="none" rtlCol="0">
            <a:spAutoFit/>
          </a:bodyPr>
          <a:lstStyle/>
          <a:p>
            <a:pPr algn="ctr">
              <a:lnSpc>
                <a:spcPct val="150000"/>
              </a:lnSpc>
            </a:pPr>
            <a:r>
              <a:rPr lang="zh-CN" altLang="en-US" sz="1400" b="1" dirty="0">
                <a:solidFill>
                  <a:schemeClr val="bg1"/>
                </a:solidFill>
              </a:rPr>
              <a:t>宏观环境</a:t>
            </a:r>
            <a:endParaRPr lang="en-US" altLang="zh-CN" sz="1400" b="1" dirty="0">
              <a:solidFill>
                <a:schemeClr val="bg1"/>
              </a:solidFill>
            </a:endParaRPr>
          </a:p>
          <a:p>
            <a:pPr algn="ctr">
              <a:lnSpc>
                <a:spcPct val="150000"/>
              </a:lnSpc>
            </a:pPr>
            <a:r>
              <a:rPr lang="zh-CN" altLang="en-US" sz="1400" b="1" dirty="0">
                <a:solidFill>
                  <a:schemeClr val="bg1"/>
                </a:solidFill>
              </a:rPr>
              <a:t>影响三</a:t>
            </a:r>
          </a:p>
        </p:txBody>
      </p:sp>
      <p:sp>
        <p:nvSpPr>
          <p:cNvPr id="20" name="矩形 19"/>
          <p:cNvSpPr/>
          <p:nvPr/>
        </p:nvSpPr>
        <p:spPr>
          <a:xfrm flipH="1">
            <a:off x="594493" y="2406937"/>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594493" y="1048271"/>
            <a:ext cx="1872208"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738509" y="1376566"/>
            <a:ext cx="2160240" cy="1068189"/>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w="12700">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5"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25" dur="1000" fill="hold"/>
                                        <p:tgtEl>
                                          <p:spTgt spid="9"/>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9"/>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350"/>
                                        <p:tgtEl>
                                          <p:spTgt spid="11"/>
                                        </p:tgtEl>
                                      </p:cBhvr>
                                    </p:animEffect>
                                  </p:childTnLst>
                                </p:cTn>
                              </p:par>
                              <p:par>
                                <p:cTn id="34" presetID="26" presetClass="emph" presetSubtype="0" fill="hold" grpId="1" nodeType="withEffect">
                                  <p:stCondLst>
                                    <p:cond delay="0"/>
                                  </p:stCondLst>
                                  <p:childTnLst>
                                    <p:animEffect transition="out" filter="fade">
                                      <p:cBhvr>
                                        <p:cTn id="35" dur="400" tmFilter="0, 0; .2, .5; .8, .5; 1, 0"/>
                                        <p:tgtEl>
                                          <p:spTgt spid="11"/>
                                        </p:tgtEl>
                                      </p:cBhvr>
                                    </p:animEffect>
                                    <p:animScale>
                                      <p:cBhvr>
                                        <p:cTn id="36" dur="200" autoRev="1" fill="hold"/>
                                        <p:tgtEl>
                                          <p:spTgt spid="11"/>
                                        </p:tgtEl>
                                      </p:cBhvr>
                                      <p:by x="105000" y="105000"/>
                                    </p:animScale>
                                  </p:childTnLst>
                                </p:cTn>
                              </p:par>
                            </p:childTnLst>
                          </p:cTn>
                        </p:par>
                        <p:par>
                          <p:cTn id="37" fill="hold">
                            <p:stCondLst>
                              <p:cond delay="3000"/>
                            </p:stCondLst>
                            <p:childTnLst>
                              <p:par>
                                <p:cTn id="38" presetID="3" presetClass="entr" presetSubtype="1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blinds(horizontal)">
                                      <p:cBhvr>
                                        <p:cTn id="40" dur="500"/>
                                        <p:tgtEl>
                                          <p:spTgt spid="12"/>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4000"/>
                            </p:stCondLst>
                            <p:childTnLst>
                              <p:par>
                                <p:cTn id="46" presetID="2" presetClass="entr" presetSubtype="12"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0-#ppt_w/2"/>
                                          </p:val>
                                        </p:tav>
                                        <p:tav tm="100000">
                                          <p:val>
                                            <p:strVal val="#ppt_x"/>
                                          </p:val>
                                        </p:tav>
                                      </p:tavLst>
                                    </p:anim>
                                    <p:anim calcmode="lin" valueType="num">
                                      <p:cBhvr additive="base">
                                        <p:cTn id="49" dur="500" fill="hold"/>
                                        <p:tgtEl>
                                          <p:spTgt spid="13"/>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5"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56" dur="1000" fill="hold"/>
                                        <p:tgtEl>
                                          <p:spTgt spid="14"/>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4"/>
                                        </p:tgtEl>
                                      </p:cBhvr>
                                    </p:animEffect>
                                  </p:childTnLst>
                                </p:cTn>
                              </p:par>
                            </p:childTnLst>
                          </p:cTn>
                        </p:par>
                        <p:par>
                          <p:cTn id="61" fill="hold">
                            <p:stCondLst>
                              <p:cond delay="5500"/>
                            </p:stCondLst>
                            <p:childTnLst>
                              <p:par>
                                <p:cTn id="62" presetID="10" presetClass="entr" presetSubtype="0"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350"/>
                                        <p:tgtEl>
                                          <p:spTgt spid="16"/>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16"/>
                                        </p:tgtEl>
                                      </p:cBhvr>
                                    </p:animEffect>
                                    <p:animScale>
                                      <p:cBhvr>
                                        <p:cTn id="67" dur="200" autoRev="1" fill="hold"/>
                                        <p:tgtEl>
                                          <p:spTgt spid="16"/>
                                        </p:tgtEl>
                                      </p:cBhvr>
                                      <p:by x="105000" y="105000"/>
                                    </p:animScale>
                                  </p:childTnLst>
                                </p:cTn>
                              </p:par>
                            </p:childTnLst>
                          </p:cTn>
                        </p:par>
                        <p:par>
                          <p:cTn id="68" fill="hold">
                            <p:stCondLst>
                              <p:cond delay="6000"/>
                            </p:stCondLst>
                            <p:childTnLst>
                              <p:par>
                                <p:cTn id="69" presetID="3" presetClass="entr" presetSubtype="1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blinds(horizontal)">
                                      <p:cBhvr>
                                        <p:cTn id="71" dur="500"/>
                                        <p:tgtEl>
                                          <p:spTgt spid="17"/>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500"/>
                                        <p:tgtEl>
                                          <p:spTgt spid="15"/>
                                        </p:tgtEl>
                                      </p:cBhvr>
                                    </p:animEffect>
                                  </p:childTnLst>
                                </p:cTn>
                              </p:par>
                            </p:childTnLst>
                          </p:cTn>
                        </p:par>
                        <p:par>
                          <p:cTn id="76" fill="hold">
                            <p:stCondLst>
                              <p:cond delay="7000"/>
                            </p:stCondLst>
                            <p:childTnLst>
                              <p:par>
                                <p:cTn id="77" presetID="2" presetClass="entr" presetSubtype="12"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fill="hold"/>
                                        <p:tgtEl>
                                          <p:spTgt spid="18"/>
                                        </p:tgtEl>
                                        <p:attrNameLst>
                                          <p:attrName>ppt_x</p:attrName>
                                        </p:attrNameLst>
                                      </p:cBhvr>
                                      <p:tavLst>
                                        <p:tav tm="0">
                                          <p:val>
                                            <p:strVal val="0-#ppt_w/2"/>
                                          </p:val>
                                        </p:tav>
                                        <p:tav tm="100000">
                                          <p:val>
                                            <p:strVal val="#ppt_x"/>
                                          </p:val>
                                        </p:tav>
                                      </p:tavLst>
                                    </p:anim>
                                    <p:anim calcmode="lin" valueType="num">
                                      <p:cBhvr additive="base">
                                        <p:cTn id="80" dur="500" fill="hold"/>
                                        <p:tgtEl>
                                          <p:spTgt spid="18"/>
                                        </p:tgtEl>
                                        <p:attrNameLst>
                                          <p:attrName>ppt_y</p:attrName>
                                        </p:attrNameLst>
                                      </p:cBhvr>
                                      <p:tavLst>
                                        <p:tav tm="0">
                                          <p:val>
                                            <p:strVal val="1+#ppt_h/2"/>
                                          </p:val>
                                        </p:tav>
                                        <p:tav tm="100000">
                                          <p:val>
                                            <p:strVal val="#ppt_y"/>
                                          </p:val>
                                        </p:tav>
                                      </p:tavLst>
                                    </p:anim>
                                  </p:childTnLst>
                                </p:cTn>
                              </p:par>
                            </p:childTnLst>
                          </p:cTn>
                        </p:par>
                        <p:par>
                          <p:cTn id="81" fill="hold">
                            <p:stCondLst>
                              <p:cond delay="7500"/>
                            </p:stCondLst>
                            <p:childTnLst>
                              <p:par>
                                <p:cTn id="82" presetID="25" presetClass="entr" presetSubtype="0"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p:cTn id="84"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87" dur="1000" fill="hold"/>
                                        <p:tgtEl>
                                          <p:spTgt spid="19"/>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19"/>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350"/>
                                        <p:tgtEl>
                                          <p:spTgt spid="21"/>
                                        </p:tgtEl>
                                      </p:cBhvr>
                                    </p:animEffect>
                                  </p:childTnLst>
                                </p:cTn>
                              </p:par>
                              <p:par>
                                <p:cTn id="96" presetID="26" presetClass="emph" presetSubtype="0" fill="hold" grpId="1" nodeType="withEffect">
                                  <p:stCondLst>
                                    <p:cond delay="0"/>
                                  </p:stCondLst>
                                  <p:childTnLst>
                                    <p:animEffect transition="out" filter="fade">
                                      <p:cBhvr>
                                        <p:cTn id="97" dur="400" tmFilter="0, 0; .2, .5; .8, .5; 1, 0"/>
                                        <p:tgtEl>
                                          <p:spTgt spid="21"/>
                                        </p:tgtEl>
                                      </p:cBhvr>
                                    </p:animEffect>
                                    <p:animScale>
                                      <p:cBhvr>
                                        <p:cTn id="98" dur="200" autoRev="1" fill="hold"/>
                                        <p:tgtEl>
                                          <p:spTgt spid="21"/>
                                        </p:tgtEl>
                                      </p:cBhvr>
                                      <p:by x="105000" y="105000"/>
                                    </p:animScale>
                                  </p:childTnLst>
                                </p:cTn>
                              </p:par>
                            </p:childTnLst>
                          </p:cTn>
                        </p:par>
                        <p:par>
                          <p:cTn id="99" fill="hold">
                            <p:stCondLst>
                              <p:cond delay="9000"/>
                            </p:stCondLst>
                            <p:childTnLst>
                              <p:par>
                                <p:cTn id="100" presetID="3" presetClass="entr" presetSubtype="10" fill="hold" grpId="0" nodeType="afterEffect">
                                  <p:stCondLst>
                                    <p:cond delay="0"/>
                                  </p:stCondLst>
                                  <p:childTnLst>
                                    <p:set>
                                      <p:cBhvr>
                                        <p:cTn id="101" dur="1" fill="hold">
                                          <p:stCondLst>
                                            <p:cond delay="0"/>
                                          </p:stCondLst>
                                        </p:cTn>
                                        <p:tgtEl>
                                          <p:spTgt spid="22"/>
                                        </p:tgtEl>
                                        <p:attrNameLst>
                                          <p:attrName>style.visibility</p:attrName>
                                        </p:attrNameLst>
                                      </p:cBhvr>
                                      <p:to>
                                        <p:strVal val="visible"/>
                                      </p:to>
                                    </p:set>
                                    <p:animEffect transition="in" filter="blinds(horizontal)">
                                      <p:cBhvr>
                                        <p:cTn id="102" dur="500"/>
                                        <p:tgtEl>
                                          <p:spTgt spid="22"/>
                                        </p:tgtEl>
                                      </p:cBhvr>
                                    </p:animEffect>
                                  </p:childTnLst>
                                </p:cTn>
                              </p:par>
                            </p:childTnLst>
                          </p:cTn>
                        </p:par>
                        <p:par>
                          <p:cTn id="103" fill="hold">
                            <p:stCondLst>
                              <p:cond delay="9500"/>
                            </p:stCondLst>
                            <p:childTnLst>
                              <p:par>
                                <p:cTn id="104" presetID="10" presetClass="entr" presetSubtype="0" fill="hold" grpId="0" nodeType="afterEffect">
                                  <p:stCondLst>
                                    <p:cond delay="0"/>
                                  </p:stCondLst>
                                  <p:childTnLst>
                                    <p:set>
                                      <p:cBhvr>
                                        <p:cTn id="105" dur="1" fill="hold">
                                          <p:stCondLst>
                                            <p:cond delay="0"/>
                                          </p:stCondLst>
                                        </p:cTn>
                                        <p:tgtEl>
                                          <p:spTgt spid="20"/>
                                        </p:tgtEl>
                                        <p:attrNameLst>
                                          <p:attrName>style.visibility</p:attrName>
                                        </p:attrNameLst>
                                      </p:cBhvr>
                                      <p:to>
                                        <p:strVal val="visible"/>
                                      </p:to>
                                    </p:set>
                                    <p:animEffect transition="in" filter="fade">
                                      <p:cBhvr>
                                        <p:cTn id="10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p:bldP spid="10" grpId="0"/>
      <p:bldP spid="11" grpId="0"/>
      <p:bldP spid="11" grpId="1"/>
      <p:bldP spid="12" grpId="0" animBg="1"/>
      <p:bldP spid="13" grpId="0" animBg="1"/>
      <p:bldP spid="14" grpId="0"/>
      <p:bldP spid="15" grpId="0"/>
      <p:bldP spid="16" grpId="0"/>
      <p:bldP spid="16" grpId="1"/>
      <p:bldP spid="17" grpId="0" animBg="1"/>
      <p:bldP spid="18" grpId="0" animBg="1"/>
      <p:bldP spid="19" grpId="0"/>
      <p:bldP spid="20" grpId="0"/>
      <p:bldP spid="21" grpId="0"/>
      <p:bldP spid="21" grpId="1"/>
      <p:bldP spid="2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菱形 6"/>
          <p:cNvSpPr/>
          <p:nvPr/>
        </p:nvSpPr>
        <p:spPr>
          <a:xfrm>
            <a:off x="467544" y="915566"/>
            <a:ext cx="3816424" cy="3816424"/>
          </a:xfrm>
          <a:prstGeom prst="diamond">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2524034" y="1419622"/>
            <a:ext cx="1368152" cy="1368152"/>
          </a:xfrm>
          <a:prstGeom prst="round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899592" y="2931790"/>
            <a:ext cx="1368152" cy="1368152"/>
          </a:xfrm>
          <a:prstGeom prst="round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899592" y="1419622"/>
            <a:ext cx="1368152" cy="1368152"/>
          </a:xfrm>
          <a:prstGeom prst="round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524034" y="2931790"/>
            <a:ext cx="1368152" cy="1368152"/>
          </a:xfrm>
          <a:prstGeom prst="round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1187624" y="1464335"/>
            <a:ext cx="801823"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S</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2573786" y="1464335"/>
            <a:ext cx="1289135"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W</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1071348" y="2961922"/>
            <a:ext cx="1024639"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O</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2795176" y="2976503"/>
            <a:ext cx="825867"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T</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bwMode="auto">
          <a:xfrm>
            <a:off x="4841855" y="1313712"/>
            <a:ext cx="3546569" cy="276225"/>
          </a:xfrm>
          <a:prstGeom prst="rect">
            <a:avLst/>
          </a:prstGeom>
          <a:noFill/>
        </p:spPr>
        <p:txBody>
          <a:bodyPr wrap="square">
            <a:spAutoFit/>
          </a:bodyPr>
          <a:lstStyle/>
          <a:p>
            <a:r>
              <a:rPr lang="en-US" altLang="zh-CN" sz="1200" dirty="0">
                <a:solidFill>
                  <a:schemeClr val="tx1">
                    <a:lumMod val="95000"/>
                    <a:lumOff val="5000"/>
                  </a:schemeClr>
                </a:solidFill>
              </a:rPr>
              <a:t>[-</a:t>
            </a:r>
            <a:r>
              <a:rPr lang="zh-CN" altLang="en-US" sz="1200" dirty="0">
                <a:solidFill>
                  <a:schemeClr val="tx1">
                    <a:lumMod val="95000"/>
                    <a:lumOff val="5000"/>
                  </a:schemeClr>
                </a:solidFill>
              </a:rPr>
              <a:t>婷婷</a:t>
            </a:r>
            <a:r>
              <a:rPr lang="en-US" altLang="zh-CN" sz="1200" dirty="0">
                <a:solidFill>
                  <a:schemeClr val="tx1">
                    <a:lumMod val="95000"/>
                    <a:lumOff val="5000"/>
                  </a:schemeClr>
                </a:solidFill>
              </a:rPr>
              <a:t>]</a:t>
            </a:r>
            <a:r>
              <a:rPr lang="zh-CN" altLang="en-US" sz="1200" dirty="0">
                <a:solidFill>
                  <a:schemeClr val="tx1">
                    <a:lumMod val="95000"/>
                    <a:lumOff val="5000"/>
                  </a:schemeClr>
                </a:solidFill>
              </a:rPr>
              <a:t>旗舰店  https://</a:t>
            </a:r>
            <a:r>
              <a:rPr lang="en-US" altLang="zh-CN" sz="1200" dirty="0">
                <a:solidFill>
                  <a:schemeClr val="tx1">
                    <a:lumMod val="95000"/>
                    <a:lumOff val="5000"/>
                  </a:schemeClr>
                </a:solidFill>
              </a:rPr>
              <a:t>[-</a:t>
            </a:r>
            <a:r>
              <a:rPr lang="zh-CN" altLang="en-US" sz="1200" dirty="0">
                <a:solidFill>
                  <a:schemeClr val="tx1">
                    <a:lumMod val="95000"/>
                    <a:lumOff val="5000"/>
                  </a:schemeClr>
                </a:solidFill>
              </a:rPr>
              <a:t>婷婷</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17" name="矩形 16"/>
          <p:cNvSpPr/>
          <p:nvPr/>
        </p:nvSpPr>
        <p:spPr bwMode="auto">
          <a:xfrm>
            <a:off x="4856220" y="947646"/>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STRNGTH</a:t>
            </a:r>
            <a:endParaRPr lang="zh-CN" altLang="en-US" sz="1600" b="1" dirty="0">
              <a:solidFill>
                <a:schemeClr val="tx1">
                  <a:lumMod val="95000"/>
                  <a:lumOff val="5000"/>
                </a:schemeClr>
              </a:solidFill>
            </a:endParaRPr>
          </a:p>
        </p:txBody>
      </p:sp>
      <p:sp>
        <p:nvSpPr>
          <p:cNvPr id="18" name="TextBox 17"/>
          <p:cNvSpPr txBox="1"/>
          <p:nvPr/>
        </p:nvSpPr>
        <p:spPr bwMode="auto">
          <a:xfrm>
            <a:off x="4841855" y="2254101"/>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9" name="矩形 18"/>
          <p:cNvSpPr/>
          <p:nvPr/>
        </p:nvSpPr>
        <p:spPr bwMode="auto">
          <a:xfrm>
            <a:off x="4856220" y="1888035"/>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WEAKNESS</a:t>
            </a:r>
            <a:endParaRPr lang="zh-CN" altLang="en-US" sz="1600" b="1" dirty="0">
              <a:solidFill>
                <a:schemeClr val="tx1">
                  <a:lumMod val="95000"/>
                  <a:lumOff val="5000"/>
                </a:schemeClr>
              </a:solidFill>
            </a:endParaRPr>
          </a:p>
        </p:txBody>
      </p:sp>
      <p:sp>
        <p:nvSpPr>
          <p:cNvPr id="20" name="TextBox 19"/>
          <p:cNvSpPr txBox="1"/>
          <p:nvPr/>
        </p:nvSpPr>
        <p:spPr bwMode="auto">
          <a:xfrm>
            <a:off x="4841855" y="3262213"/>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1" name="矩形 20"/>
          <p:cNvSpPr/>
          <p:nvPr/>
        </p:nvSpPr>
        <p:spPr bwMode="auto">
          <a:xfrm>
            <a:off x="4856220" y="2896147"/>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OPPORTUNITY</a:t>
            </a:r>
            <a:endParaRPr lang="zh-CN" altLang="en-US" sz="1600" b="1" dirty="0">
              <a:solidFill>
                <a:schemeClr val="tx1">
                  <a:lumMod val="95000"/>
                  <a:lumOff val="5000"/>
                </a:schemeClr>
              </a:solidFill>
            </a:endParaRPr>
          </a:p>
        </p:txBody>
      </p:sp>
      <p:sp>
        <p:nvSpPr>
          <p:cNvPr id="22" name="TextBox 21"/>
          <p:cNvSpPr txBox="1"/>
          <p:nvPr/>
        </p:nvSpPr>
        <p:spPr bwMode="auto">
          <a:xfrm>
            <a:off x="4841855" y="4270325"/>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3" name="矩形 22"/>
          <p:cNvSpPr/>
          <p:nvPr/>
        </p:nvSpPr>
        <p:spPr bwMode="auto">
          <a:xfrm>
            <a:off x="4856220" y="3904259"/>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TREAT</a:t>
            </a:r>
            <a:endParaRPr lang="zh-CN" altLang="en-US" sz="1600" b="1" dirty="0">
              <a:solidFill>
                <a:schemeClr val="tx1">
                  <a:lumMod val="95000"/>
                  <a:lumOff val="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style.rotation</p:attrName>
                                        </p:attrNameLst>
                                      </p:cBhvr>
                                      <p:tavLst>
                                        <p:tav tm="0">
                                          <p:val>
                                            <p:fltVal val="90"/>
                                          </p:val>
                                        </p:tav>
                                        <p:tav tm="100000">
                                          <p:val>
                                            <p:fltVal val="0"/>
                                          </p:val>
                                        </p:tav>
                                      </p:tavLst>
                                    </p:anim>
                                    <p:animEffect transition="in" filter="fade">
                                      <p:cBhvr>
                                        <p:cTn id="20" dur="1000"/>
                                        <p:tgtEl>
                                          <p:spTgt spid="7"/>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ppt_w</p:attrName>
                                        </p:attrNameLst>
                                      </p:cBhvr>
                                      <p:tavLst>
                                        <p:tav tm="0">
                                          <p:val>
                                            <p:fltVal val="0"/>
                                          </p:val>
                                        </p:tav>
                                        <p:tav tm="100000">
                                          <p:val>
                                            <p:strVal val="#ppt_w"/>
                                          </p:val>
                                        </p:tav>
                                      </p:tavLst>
                                    </p:anim>
                                    <p:anim calcmode="lin" valueType="num">
                                      <p:cBhvr>
                                        <p:cTn id="61" dur="500" fill="hold"/>
                                        <p:tgtEl>
                                          <p:spTgt spid="15"/>
                                        </p:tgtEl>
                                        <p:attrNameLst>
                                          <p:attrName>ppt_h</p:attrName>
                                        </p:attrNameLst>
                                      </p:cBhvr>
                                      <p:tavLst>
                                        <p:tav tm="0">
                                          <p:val>
                                            <p:fltVal val="0"/>
                                          </p:val>
                                        </p:tav>
                                        <p:tav tm="100000">
                                          <p:val>
                                            <p:strVal val="#ppt_h"/>
                                          </p:val>
                                        </p:tav>
                                      </p:tavLst>
                                    </p:anim>
                                    <p:animEffect transition="in" filter="fade">
                                      <p:cBhvr>
                                        <p:cTn id="62" dur="500"/>
                                        <p:tgtEl>
                                          <p:spTgt spid="15"/>
                                        </p:tgtEl>
                                      </p:cBhvr>
                                    </p:animEffect>
                                  </p:childTnLst>
                                </p:cTn>
                              </p:par>
                            </p:childTnLst>
                          </p:cTn>
                        </p:par>
                        <p:par>
                          <p:cTn id="63" fill="hold">
                            <p:stCondLst>
                              <p:cond delay="3500"/>
                            </p:stCondLst>
                            <p:childTnLst>
                              <p:par>
                                <p:cTn id="64" presetID="42" presetClass="entr" presetSubtype="0"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1000"/>
                                        <p:tgtEl>
                                          <p:spTgt spid="17"/>
                                        </p:tgtEl>
                                      </p:cBhvr>
                                    </p:animEffect>
                                    <p:anim calcmode="lin" valueType="num">
                                      <p:cBhvr>
                                        <p:cTn id="67" dur="1000" fill="hold"/>
                                        <p:tgtEl>
                                          <p:spTgt spid="17"/>
                                        </p:tgtEl>
                                        <p:attrNameLst>
                                          <p:attrName>ppt_x</p:attrName>
                                        </p:attrNameLst>
                                      </p:cBhvr>
                                      <p:tavLst>
                                        <p:tav tm="0">
                                          <p:val>
                                            <p:strVal val="#ppt_x"/>
                                          </p:val>
                                        </p:tav>
                                        <p:tav tm="100000">
                                          <p:val>
                                            <p:strVal val="#ppt_x"/>
                                          </p:val>
                                        </p:tav>
                                      </p:tavLst>
                                    </p:anim>
                                    <p:anim calcmode="lin" valueType="num">
                                      <p:cBhvr>
                                        <p:cTn id="68" dur="1000" fill="hold"/>
                                        <p:tgtEl>
                                          <p:spTgt spid="1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1000"/>
                                        <p:tgtEl>
                                          <p:spTgt spid="16"/>
                                        </p:tgtEl>
                                      </p:cBhvr>
                                    </p:animEffect>
                                    <p:anim calcmode="lin" valueType="num">
                                      <p:cBhvr>
                                        <p:cTn id="72" dur="1000" fill="hold"/>
                                        <p:tgtEl>
                                          <p:spTgt spid="16"/>
                                        </p:tgtEl>
                                        <p:attrNameLst>
                                          <p:attrName>ppt_x</p:attrName>
                                        </p:attrNameLst>
                                      </p:cBhvr>
                                      <p:tavLst>
                                        <p:tav tm="0">
                                          <p:val>
                                            <p:strVal val="#ppt_x"/>
                                          </p:val>
                                        </p:tav>
                                        <p:tav tm="100000">
                                          <p:val>
                                            <p:strVal val="#ppt_x"/>
                                          </p:val>
                                        </p:tav>
                                      </p:tavLst>
                                    </p:anim>
                                    <p:anim calcmode="lin" valueType="num">
                                      <p:cBhvr>
                                        <p:cTn id="73" dur="1000" fill="hold"/>
                                        <p:tgtEl>
                                          <p:spTgt spid="1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1000"/>
                                        <p:tgtEl>
                                          <p:spTgt spid="19"/>
                                        </p:tgtEl>
                                      </p:cBhvr>
                                    </p:animEffect>
                                    <p:anim calcmode="lin" valueType="num">
                                      <p:cBhvr>
                                        <p:cTn id="77" dur="1000" fill="hold"/>
                                        <p:tgtEl>
                                          <p:spTgt spid="19"/>
                                        </p:tgtEl>
                                        <p:attrNameLst>
                                          <p:attrName>ppt_x</p:attrName>
                                        </p:attrNameLst>
                                      </p:cBhvr>
                                      <p:tavLst>
                                        <p:tav tm="0">
                                          <p:val>
                                            <p:strVal val="#ppt_x"/>
                                          </p:val>
                                        </p:tav>
                                        <p:tav tm="100000">
                                          <p:val>
                                            <p:strVal val="#ppt_x"/>
                                          </p:val>
                                        </p:tav>
                                      </p:tavLst>
                                    </p:anim>
                                    <p:anim calcmode="lin" valueType="num">
                                      <p:cBhvr>
                                        <p:cTn id="78" dur="1000" fill="hold"/>
                                        <p:tgtEl>
                                          <p:spTgt spid="1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fade">
                                      <p:cBhvr>
                                        <p:cTn id="81" dur="1000"/>
                                        <p:tgtEl>
                                          <p:spTgt spid="18"/>
                                        </p:tgtEl>
                                      </p:cBhvr>
                                    </p:animEffect>
                                    <p:anim calcmode="lin" valueType="num">
                                      <p:cBhvr>
                                        <p:cTn id="82" dur="1000" fill="hold"/>
                                        <p:tgtEl>
                                          <p:spTgt spid="18"/>
                                        </p:tgtEl>
                                        <p:attrNameLst>
                                          <p:attrName>ppt_x</p:attrName>
                                        </p:attrNameLst>
                                      </p:cBhvr>
                                      <p:tavLst>
                                        <p:tav tm="0">
                                          <p:val>
                                            <p:strVal val="#ppt_x"/>
                                          </p:val>
                                        </p:tav>
                                        <p:tav tm="100000">
                                          <p:val>
                                            <p:strVal val="#ppt_x"/>
                                          </p:val>
                                        </p:tav>
                                      </p:tavLst>
                                    </p:anim>
                                    <p:anim calcmode="lin" valueType="num">
                                      <p:cBhvr>
                                        <p:cTn id="83" dur="1000" fill="hold"/>
                                        <p:tgtEl>
                                          <p:spTgt spid="1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1000"/>
                                        <p:tgtEl>
                                          <p:spTgt spid="21"/>
                                        </p:tgtEl>
                                      </p:cBhvr>
                                    </p:animEffect>
                                    <p:anim calcmode="lin" valueType="num">
                                      <p:cBhvr>
                                        <p:cTn id="87" dur="1000" fill="hold"/>
                                        <p:tgtEl>
                                          <p:spTgt spid="21"/>
                                        </p:tgtEl>
                                        <p:attrNameLst>
                                          <p:attrName>ppt_x</p:attrName>
                                        </p:attrNameLst>
                                      </p:cBhvr>
                                      <p:tavLst>
                                        <p:tav tm="0">
                                          <p:val>
                                            <p:strVal val="#ppt_x"/>
                                          </p:val>
                                        </p:tav>
                                        <p:tav tm="100000">
                                          <p:val>
                                            <p:strVal val="#ppt_x"/>
                                          </p:val>
                                        </p:tav>
                                      </p:tavLst>
                                    </p:anim>
                                    <p:anim calcmode="lin" valueType="num">
                                      <p:cBhvr>
                                        <p:cTn id="88" dur="1000" fill="hold"/>
                                        <p:tgtEl>
                                          <p:spTgt spid="2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1000"/>
                                        <p:tgtEl>
                                          <p:spTgt spid="20"/>
                                        </p:tgtEl>
                                      </p:cBhvr>
                                    </p:animEffect>
                                    <p:anim calcmode="lin" valueType="num">
                                      <p:cBhvr>
                                        <p:cTn id="92" dur="1000" fill="hold"/>
                                        <p:tgtEl>
                                          <p:spTgt spid="20"/>
                                        </p:tgtEl>
                                        <p:attrNameLst>
                                          <p:attrName>ppt_x</p:attrName>
                                        </p:attrNameLst>
                                      </p:cBhvr>
                                      <p:tavLst>
                                        <p:tav tm="0">
                                          <p:val>
                                            <p:strVal val="#ppt_x"/>
                                          </p:val>
                                        </p:tav>
                                        <p:tav tm="100000">
                                          <p:val>
                                            <p:strVal val="#ppt_x"/>
                                          </p:val>
                                        </p:tav>
                                      </p:tavLst>
                                    </p:anim>
                                    <p:anim calcmode="lin" valueType="num">
                                      <p:cBhvr>
                                        <p:cTn id="93" dur="1000" fill="hold"/>
                                        <p:tgtEl>
                                          <p:spTgt spid="20"/>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fade">
                                      <p:cBhvr>
                                        <p:cTn id="96" dur="1000"/>
                                        <p:tgtEl>
                                          <p:spTgt spid="23"/>
                                        </p:tgtEl>
                                      </p:cBhvr>
                                    </p:animEffect>
                                    <p:anim calcmode="lin" valueType="num">
                                      <p:cBhvr>
                                        <p:cTn id="97" dur="1000" fill="hold"/>
                                        <p:tgtEl>
                                          <p:spTgt spid="23"/>
                                        </p:tgtEl>
                                        <p:attrNameLst>
                                          <p:attrName>ppt_x</p:attrName>
                                        </p:attrNameLst>
                                      </p:cBhvr>
                                      <p:tavLst>
                                        <p:tav tm="0">
                                          <p:val>
                                            <p:strVal val="#ppt_x"/>
                                          </p:val>
                                        </p:tav>
                                        <p:tav tm="100000">
                                          <p:val>
                                            <p:strVal val="#ppt_x"/>
                                          </p:val>
                                        </p:tav>
                                      </p:tavLst>
                                    </p:anim>
                                    <p:anim calcmode="lin" valueType="num">
                                      <p:cBhvr>
                                        <p:cTn id="98" dur="1000" fill="hold"/>
                                        <p:tgtEl>
                                          <p:spTgt spid="23"/>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fade">
                                      <p:cBhvr>
                                        <p:cTn id="101" dur="1000"/>
                                        <p:tgtEl>
                                          <p:spTgt spid="22"/>
                                        </p:tgtEl>
                                      </p:cBhvr>
                                    </p:animEffect>
                                    <p:anim calcmode="lin" valueType="num">
                                      <p:cBhvr>
                                        <p:cTn id="102" dur="1000" fill="hold"/>
                                        <p:tgtEl>
                                          <p:spTgt spid="22"/>
                                        </p:tgtEl>
                                        <p:attrNameLst>
                                          <p:attrName>ppt_x</p:attrName>
                                        </p:attrNameLst>
                                      </p:cBhvr>
                                      <p:tavLst>
                                        <p:tav tm="0">
                                          <p:val>
                                            <p:strVal val="#ppt_x"/>
                                          </p:val>
                                        </p:tav>
                                        <p:tav tm="100000">
                                          <p:val>
                                            <p:strVal val="#ppt_x"/>
                                          </p:val>
                                        </p:tav>
                                      </p:tavLst>
                                    </p:anim>
                                    <p:anim calcmode="lin" valueType="num">
                                      <p:cBhvr>
                                        <p:cTn id="10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单圆角矩形 7"/>
          <p:cNvSpPr/>
          <p:nvPr/>
        </p:nvSpPr>
        <p:spPr>
          <a:xfrm>
            <a:off x="0" y="1851100"/>
            <a:ext cx="3275856" cy="1441301"/>
          </a:xfrm>
          <a:prstGeom prst="round1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3563888" y="2067694"/>
            <a:ext cx="1857624"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Part Four</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3582889" y="2643758"/>
            <a:ext cx="3046189" cy="400110"/>
          </a:xfrm>
          <a:prstGeom prst="rect">
            <a:avLst/>
          </a:prstGeom>
          <a:noFill/>
        </p:spPr>
        <p:txBody>
          <a:bodyPr wrap="square">
            <a:spAutoFit/>
          </a:bodyPr>
          <a:lstStyle/>
          <a:p>
            <a:pPr fontAlgn="auto">
              <a:spcBef>
                <a:spcPts val="0"/>
              </a:spcBef>
              <a:spcAft>
                <a:spcPts val="0"/>
              </a:spcAft>
              <a:defRP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点击输入相关文字标题词</a:t>
            </a:r>
          </a:p>
        </p:txBody>
      </p:sp>
      <p:sp>
        <p:nvSpPr>
          <p:cNvPr id="11" name="TextBox 10"/>
          <p:cNvSpPr txBox="1">
            <a:spLocks noChangeArrowheads="1"/>
          </p:cNvSpPr>
          <p:nvPr/>
        </p:nvSpPr>
        <p:spPr bwMode="auto">
          <a:xfrm>
            <a:off x="1527772" y="1814513"/>
            <a:ext cx="1762021" cy="1569660"/>
          </a:xfrm>
          <a:prstGeom prst="rect">
            <a:avLst/>
          </a:prstGeom>
          <a:noFill/>
          <a:ln w="9525">
            <a:noFill/>
            <a:miter lim="800000"/>
          </a:ln>
        </p:spPr>
        <p:txBody>
          <a:bodyPr wrap="none">
            <a:spAutoFit/>
          </a:bodyPr>
          <a:lstStyle/>
          <a:p>
            <a:r>
              <a:rPr lang="en-US" altLang="zh-CN" sz="9600" b="1" dirty="0">
                <a:solidFill>
                  <a:schemeClr val="bg1"/>
                </a:solidFill>
                <a:latin typeface="Kozuka Mincho Pr6N H" panose="02020900000000000000" pitchFamily="18" charset="-128"/>
                <a:ea typeface="Kozuka Mincho Pr6N H" panose="02020900000000000000" pitchFamily="18" charset="-128"/>
              </a:rPr>
              <a:t>04</a:t>
            </a:r>
            <a:endParaRPr lang="zh-CN" altLang="en-US" sz="9600" b="1" dirty="0">
              <a:solidFill>
                <a:schemeClr val="bg1"/>
              </a:solidFill>
              <a:latin typeface="Kozuka Mincho Pr6N H" panose="02020900000000000000" pitchFamily="18" charset="-128"/>
              <a:ea typeface="Kozuka Mincho Pr6N H" panose="02020900000000000000" pitchFamily="18" charset="-128"/>
            </a:endParaRPr>
          </a:p>
        </p:txBody>
      </p:sp>
      <p:sp>
        <p:nvSpPr>
          <p:cNvPr id="12" name="矩形 11"/>
          <p:cNvSpPr/>
          <p:nvPr/>
        </p:nvSpPr>
        <p:spPr>
          <a:xfrm>
            <a:off x="1763688" y="3184674"/>
            <a:ext cx="7380312" cy="107727"/>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1000"/>
                                        <p:tgtEl>
                                          <p:spTgt spid="11"/>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childTnLst>
                          </p:cTn>
                        </p:par>
                        <p:par>
                          <p:cTn id="16" fill="hold">
                            <p:stCondLst>
                              <p:cond delay="2500"/>
                            </p:stCondLst>
                            <p:childTnLst>
                              <p:par>
                                <p:cTn id="17" presetID="47"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矩形 6"/>
          <p:cNvSpPr/>
          <p:nvPr/>
        </p:nvSpPr>
        <p:spPr>
          <a:xfrm>
            <a:off x="0" y="1347614"/>
            <a:ext cx="4464496" cy="338437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464496" y="1347614"/>
            <a:ext cx="4679503" cy="3384376"/>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bwMode="auto">
          <a:xfrm>
            <a:off x="4769370" y="2104171"/>
            <a:ext cx="3811587" cy="614720"/>
          </a:xfrm>
          <a:prstGeom prst="rect">
            <a:avLst/>
          </a:prstGeom>
          <a:noFill/>
        </p:spPr>
        <p:txBody>
          <a:bodyPr>
            <a:spAutoFit/>
          </a:bodyPr>
          <a:lstStyle/>
          <a:p>
            <a:pPr>
              <a:lnSpc>
                <a:spcPct val="150000"/>
              </a:lnSpc>
            </a:pPr>
            <a:r>
              <a:rPr lang="zh-CN" altLang="en-US" sz="1200" dirty="0">
                <a:solidFill>
                  <a:schemeClr val="bg1"/>
                </a:solidFill>
              </a:rPr>
              <a:t>这里输入简单的文字概述这里输入简单文字概述简单的文字概述这里输入简单的文字概述这里输入简单</a:t>
            </a:r>
            <a:endParaRPr lang="zh-CN" altLang="en-US" sz="1200" dirty="0">
              <a:solidFill>
                <a:schemeClr val="bg1"/>
              </a:solidFill>
              <a:latin typeface="Calibri" panose="020F0502020204030204" pitchFamily="34" charset="0"/>
            </a:endParaRPr>
          </a:p>
        </p:txBody>
      </p:sp>
      <p:sp>
        <p:nvSpPr>
          <p:cNvPr id="10" name="矩形 9"/>
          <p:cNvSpPr/>
          <p:nvPr/>
        </p:nvSpPr>
        <p:spPr bwMode="auto">
          <a:xfrm>
            <a:off x="4788024" y="1759031"/>
            <a:ext cx="2020887" cy="36933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rPr>
              <a:t>输入相关标题</a:t>
            </a:r>
            <a:endParaRPr lang="zh-CN" altLang="en-US" b="1" dirty="0">
              <a:solidFill>
                <a:schemeClr val="bg1"/>
              </a:solidFill>
            </a:endParaRPr>
          </a:p>
        </p:txBody>
      </p:sp>
      <p:sp>
        <p:nvSpPr>
          <p:cNvPr id="11" name="TextBox 10"/>
          <p:cNvSpPr txBox="1"/>
          <p:nvPr/>
        </p:nvSpPr>
        <p:spPr bwMode="auto">
          <a:xfrm>
            <a:off x="4764706" y="3469198"/>
            <a:ext cx="3811587" cy="614720"/>
          </a:xfrm>
          <a:prstGeom prst="rect">
            <a:avLst/>
          </a:prstGeom>
          <a:noFill/>
        </p:spPr>
        <p:txBody>
          <a:bodyPr>
            <a:spAutoFit/>
          </a:bodyPr>
          <a:lstStyle/>
          <a:p>
            <a:pPr>
              <a:lnSpc>
                <a:spcPct val="150000"/>
              </a:lnSpc>
            </a:pPr>
            <a:r>
              <a:rPr lang="zh-CN" altLang="en-US" sz="1200" dirty="0">
                <a:solidFill>
                  <a:schemeClr val="bg1"/>
                </a:solidFill>
              </a:rPr>
              <a:t>这里输入简单的文字概述这里输入简单文字概述简单的文字概述这里输入简单的文字概述这里输入简单</a:t>
            </a:r>
            <a:endParaRPr lang="zh-CN" altLang="en-US" sz="1200" dirty="0">
              <a:solidFill>
                <a:schemeClr val="bg1"/>
              </a:solidFill>
              <a:latin typeface="Calibri" panose="020F0502020204030204" pitchFamily="34" charset="0"/>
            </a:endParaRPr>
          </a:p>
        </p:txBody>
      </p:sp>
      <p:sp>
        <p:nvSpPr>
          <p:cNvPr id="12" name="矩形 11"/>
          <p:cNvSpPr/>
          <p:nvPr/>
        </p:nvSpPr>
        <p:spPr bwMode="auto">
          <a:xfrm>
            <a:off x="4783360" y="3124058"/>
            <a:ext cx="2020887" cy="36933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rPr>
              <a:t>输入相关标题</a:t>
            </a:r>
            <a:endParaRPr lang="zh-CN" altLang="en-US"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p:bldP spid="10" grpId="0"/>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24" name="椭圆 23"/>
          <p:cNvSpPr/>
          <p:nvPr/>
        </p:nvSpPr>
        <p:spPr>
          <a:xfrm>
            <a:off x="1403648" y="-524594"/>
            <a:ext cx="6205430" cy="6205430"/>
          </a:xfrm>
          <a:prstGeom prst="ellipse">
            <a:avLst/>
          </a:prstGeom>
          <a:noFill/>
          <a:ln>
            <a:solidFill>
              <a:srgbClr val="800000">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034146" y="1059582"/>
            <a:ext cx="3075709" cy="3075709"/>
          </a:xfrm>
          <a:prstGeom prst="ellipse">
            <a:avLst/>
          </a:prstGeom>
          <a:solidFill>
            <a:srgbClr val="8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936670" y="1955634"/>
            <a:ext cx="1270660" cy="1270660"/>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948264" y="1955634"/>
            <a:ext cx="1270660" cy="1270660"/>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99592" y="1949162"/>
            <a:ext cx="1270660" cy="1270660"/>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29" name="矩形 28"/>
          <p:cNvSpPr/>
          <p:nvPr/>
        </p:nvSpPr>
        <p:spPr bwMode="auto">
          <a:xfrm>
            <a:off x="4139950" y="2412770"/>
            <a:ext cx="936106" cy="369332"/>
          </a:xfrm>
          <a:prstGeom prst="rect">
            <a:avLst/>
          </a:prstGeom>
        </p:spPr>
        <p:txBody>
          <a:bodyPr wrap="square">
            <a:spAutoFit/>
          </a:bodyPr>
          <a:lstStyle/>
          <a:p>
            <a:pPr>
              <a:defRPr/>
            </a:pPr>
            <a:r>
              <a:rPr lang="zh-CN" altLang="en-US" b="1" dirty="0">
                <a:solidFill>
                  <a:schemeClr val="bg1"/>
                </a:solidFill>
              </a:rPr>
              <a:t>关键词</a:t>
            </a:r>
          </a:p>
        </p:txBody>
      </p:sp>
      <p:sp>
        <p:nvSpPr>
          <p:cNvPr id="30" name="矩形 29"/>
          <p:cNvSpPr/>
          <p:nvPr/>
        </p:nvSpPr>
        <p:spPr bwMode="auto">
          <a:xfrm>
            <a:off x="1066869" y="2380504"/>
            <a:ext cx="936106" cy="369332"/>
          </a:xfrm>
          <a:prstGeom prst="rect">
            <a:avLst/>
          </a:prstGeom>
        </p:spPr>
        <p:txBody>
          <a:bodyPr wrap="square">
            <a:spAutoFit/>
          </a:bodyPr>
          <a:lstStyle/>
          <a:p>
            <a:pPr>
              <a:defRPr/>
            </a:pPr>
            <a:r>
              <a:rPr lang="zh-CN" altLang="en-US" b="1" dirty="0">
                <a:solidFill>
                  <a:schemeClr val="bg1"/>
                </a:solidFill>
              </a:rPr>
              <a:t>关键词</a:t>
            </a:r>
          </a:p>
        </p:txBody>
      </p:sp>
      <p:sp>
        <p:nvSpPr>
          <p:cNvPr id="31" name="矩形 30"/>
          <p:cNvSpPr/>
          <p:nvPr/>
        </p:nvSpPr>
        <p:spPr bwMode="auto">
          <a:xfrm>
            <a:off x="7141025" y="2399826"/>
            <a:ext cx="936106" cy="369332"/>
          </a:xfrm>
          <a:prstGeom prst="rect">
            <a:avLst/>
          </a:prstGeom>
        </p:spPr>
        <p:txBody>
          <a:bodyPr wrap="square">
            <a:spAutoFit/>
          </a:bodyPr>
          <a:lstStyle/>
          <a:p>
            <a:pPr>
              <a:defRPr/>
            </a:pPr>
            <a:r>
              <a:rPr lang="zh-CN" altLang="en-US" b="1" dirty="0">
                <a:solidFill>
                  <a:schemeClr val="bg1"/>
                </a:solidFill>
              </a:rPr>
              <a:t>关键词</a:t>
            </a:r>
          </a:p>
        </p:txBody>
      </p:sp>
      <p:sp>
        <p:nvSpPr>
          <p:cNvPr id="32" name="TextBox 31"/>
          <p:cNvSpPr txBox="1"/>
          <p:nvPr/>
        </p:nvSpPr>
        <p:spPr>
          <a:xfrm>
            <a:off x="375615" y="3579862"/>
            <a:ext cx="2263602" cy="1200329"/>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这里输入简单的文字概述这里输入简单文字概述这里输入简单的文字概述这里入简单的文字概述这里输入述简单</a:t>
            </a:r>
          </a:p>
        </p:txBody>
      </p:sp>
      <p:sp>
        <p:nvSpPr>
          <p:cNvPr id="33" name="TextBox 32"/>
          <p:cNvSpPr txBox="1"/>
          <p:nvPr/>
        </p:nvSpPr>
        <p:spPr>
          <a:xfrm>
            <a:off x="3440199" y="3579862"/>
            <a:ext cx="2263602" cy="1200329"/>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这里输入简单的文字概述这里输入简单文字概述这里输入简单的文字概述这里入简单的文字概述这里输入述简单</a:t>
            </a:r>
          </a:p>
        </p:txBody>
      </p:sp>
      <p:sp>
        <p:nvSpPr>
          <p:cNvPr id="34" name="TextBox 33"/>
          <p:cNvSpPr txBox="1"/>
          <p:nvPr/>
        </p:nvSpPr>
        <p:spPr>
          <a:xfrm>
            <a:off x="6477277" y="3579862"/>
            <a:ext cx="2263602" cy="1200329"/>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这里输入简单的文字概述这里输入简单文字概述这里输入简单的文字概述这里入简单的文字概述这里输入述简单</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000"/>
                            </p:stCondLst>
                            <p:childTnLst>
                              <p:par>
                                <p:cTn id="27" presetID="21" presetClass="entr" presetSubtype="1"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heel(1)">
                                      <p:cBhvr>
                                        <p:cTn id="29" dur="2000"/>
                                        <p:tgtEl>
                                          <p:spTgt spid="24"/>
                                        </p:tgtEl>
                                      </p:cBhvr>
                                    </p:animEffect>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Effect transition="in" filter="fade">
                                      <p:cBhvr>
                                        <p:cTn id="35" dur="500"/>
                                        <p:tgtEl>
                                          <p:spTgt spid="2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childTnLst>
                          </p:cTn>
                        </p:par>
                        <p:par>
                          <p:cTn id="41" fill="hold">
                            <p:stCondLst>
                              <p:cond delay="4500"/>
                            </p:stCondLst>
                            <p:childTnLst>
                              <p:par>
                                <p:cTn id="42" presetID="42" presetClass="entr" presetSubtype="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1000"/>
                                        <p:tgtEl>
                                          <p:spTgt spid="29"/>
                                        </p:tgtEl>
                                      </p:cBhvr>
                                    </p:animEffect>
                                    <p:anim calcmode="lin" valueType="num">
                                      <p:cBhvr>
                                        <p:cTn id="45" dur="1000" fill="hold"/>
                                        <p:tgtEl>
                                          <p:spTgt spid="29"/>
                                        </p:tgtEl>
                                        <p:attrNameLst>
                                          <p:attrName>ppt_x</p:attrName>
                                        </p:attrNameLst>
                                      </p:cBhvr>
                                      <p:tavLst>
                                        <p:tav tm="0">
                                          <p:val>
                                            <p:strVal val="#ppt_x"/>
                                          </p:val>
                                        </p:tav>
                                        <p:tav tm="100000">
                                          <p:val>
                                            <p:strVal val="#ppt_x"/>
                                          </p:val>
                                        </p:tav>
                                      </p:tavLst>
                                    </p:anim>
                                    <p:anim calcmode="lin" valueType="num">
                                      <p:cBhvr>
                                        <p:cTn id="46" dur="1000" fill="hold"/>
                                        <p:tgtEl>
                                          <p:spTgt spid="2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2" presetClass="entr" presetSubtype="4"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fill="hold"/>
                                        <p:tgtEl>
                                          <p:spTgt spid="32"/>
                                        </p:tgtEl>
                                        <p:attrNameLst>
                                          <p:attrName>ppt_x</p:attrName>
                                        </p:attrNameLst>
                                      </p:cBhvr>
                                      <p:tavLst>
                                        <p:tav tm="0">
                                          <p:val>
                                            <p:strVal val="#ppt_x"/>
                                          </p:val>
                                        </p:tav>
                                        <p:tav tm="100000">
                                          <p:val>
                                            <p:strVal val="#ppt_x"/>
                                          </p:val>
                                        </p:tav>
                                      </p:tavLst>
                                    </p:anim>
                                    <p:anim calcmode="lin" valueType="num">
                                      <p:cBhvr additive="base">
                                        <p:cTn id="61" dur="500" fill="hold"/>
                                        <p:tgtEl>
                                          <p:spTgt spid="32"/>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additive="base">
                                        <p:cTn id="64" dur="500" fill="hold"/>
                                        <p:tgtEl>
                                          <p:spTgt spid="33"/>
                                        </p:tgtEl>
                                        <p:attrNameLst>
                                          <p:attrName>ppt_x</p:attrName>
                                        </p:attrNameLst>
                                      </p:cBhvr>
                                      <p:tavLst>
                                        <p:tav tm="0">
                                          <p:val>
                                            <p:strVal val="#ppt_x"/>
                                          </p:val>
                                        </p:tav>
                                        <p:tav tm="100000">
                                          <p:val>
                                            <p:strVal val="#ppt_x"/>
                                          </p:val>
                                        </p:tav>
                                      </p:tavLst>
                                    </p:anim>
                                    <p:anim calcmode="lin" valueType="num">
                                      <p:cBhvr additive="base">
                                        <p:cTn id="65" dur="500" fill="hold"/>
                                        <p:tgtEl>
                                          <p:spTgt spid="33"/>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34"/>
                                        </p:tgtEl>
                                        <p:attrNameLst>
                                          <p:attrName>style.visibility</p:attrName>
                                        </p:attrNameLst>
                                      </p:cBhvr>
                                      <p:to>
                                        <p:strVal val="visible"/>
                                      </p:to>
                                    </p:set>
                                    <p:anim calcmode="lin" valueType="num">
                                      <p:cBhvr additive="base">
                                        <p:cTn id="68" dur="500" fill="hold"/>
                                        <p:tgtEl>
                                          <p:spTgt spid="34"/>
                                        </p:tgtEl>
                                        <p:attrNameLst>
                                          <p:attrName>ppt_x</p:attrName>
                                        </p:attrNameLst>
                                      </p:cBhvr>
                                      <p:tavLst>
                                        <p:tav tm="0">
                                          <p:val>
                                            <p:strVal val="#ppt_x"/>
                                          </p:val>
                                        </p:tav>
                                        <p:tav tm="100000">
                                          <p:val>
                                            <p:strVal val="#ppt_x"/>
                                          </p:val>
                                        </p:tav>
                                      </p:tavLst>
                                    </p:anim>
                                    <p:anim calcmode="lin" valueType="num">
                                      <p:cBhvr additive="base">
                                        <p:cTn id="69"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4" grpId="0" animBg="1"/>
      <p:bldP spid="25" grpId="0" animBg="1"/>
      <p:bldP spid="26" grpId="0" animBg="1"/>
      <p:bldP spid="27" grpId="0" animBg="1"/>
      <p:bldP spid="28" grpId="0" animBg="1"/>
      <p:bldP spid="29" grpId="0"/>
      <p:bldP spid="30" grpId="0"/>
      <p:bldP spid="31" grpId="0"/>
      <p:bldP spid="32" grpId="0"/>
      <p:bldP spid="33" grpId="0"/>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单圆角矩形 3"/>
          <p:cNvSpPr/>
          <p:nvPr/>
        </p:nvSpPr>
        <p:spPr>
          <a:xfrm>
            <a:off x="125760" y="1851100"/>
            <a:ext cx="3275856" cy="1441301"/>
          </a:xfrm>
          <a:prstGeom prst="round1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3563888" y="2067694"/>
            <a:ext cx="1771062"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Part One</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3582670" y="2569845"/>
            <a:ext cx="5561330" cy="400110"/>
          </a:xfrm>
          <a:prstGeom prst="rect">
            <a:avLst/>
          </a:prstGeom>
          <a:noFill/>
        </p:spPr>
        <p:txBody>
          <a:bodyPr wrap="square">
            <a:spAutoFit/>
          </a:bodyPr>
          <a:lstStyle/>
          <a:p>
            <a:pPr fontAlgn="auto">
              <a:spcBef>
                <a:spcPts val="0"/>
              </a:spcBef>
              <a:spcAft>
                <a:spcPts val="0"/>
              </a:spcAft>
              <a:defRPr/>
            </a:pPr>
            <a:r>
              <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婷婷</a:t>
            </a:r>
            <a:r>
              <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旗舰店  https://</a:t>
            </a:r>
            <a:r>
              <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婷婷</a:t>
            </a:r>
            <a:r>
              <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 name="TextBox 6"/>
          <p:cNvSpPr txBox="1">
            <a:spLocks noChangeArrowheads="1"/>
          </p:cNvSpPr>
          <p:nvPr/>
        </p:nvSpPr>
        <p:spPr bwMode="auto">
          <a:xfrm>
            <a:off x="1527772" y="1814513"/>
            <a:ext cx="1762125" cy="1570037"/>
          </a:xfrm>
          <a:prstGeom prst="rect">
            <a:avLst/>
          </a:prstGeom>
          <a:noFill/>
          <a:ln w="9525">
            <a:noFill/>
            <a:miter lim="800000"/>
          </a:ln>
        </p:spPr>
        <p:txBody>
          <a:bodyPr wrap="none">
            <a:spAutoFit/>
          </a:bodyPr>
          <a:lstStyle/>
          <a:p>
            <a:r>
              <a:rPr lang="en-US" altLang="zh-CN" sz="9600" b="1" dirty="0">
                <a:solidFill>
                  <a:schemeClr val="bg1"/>
                </a:solidFill>
                <a:latin typeface="Kozuka Mincho Pr6N H" panose="02020900000000000000" pitchFamily="18" charset="-128"/>
                <a:ea typeface="Kozuka Mincho Pr6N H" panose="02020900000000000000" pitchFamily="18" charset="-128"/>
              </a:rPr>
              <a:t>01</a:t>
            </a:r>
            <a:endParaRPr lang="zh-CN" altLang="en-US" sz="9600" b="1" dirty="0">
              <a:solidFill>
                <a:schemeClr val="bg1"/>
              </a:solidFill>
              <a:latin typeface="Kozuka Mincho Pr6N H" panose="02020900000000000000" pitchFamily="18" charset="-128"/>
              <a:ea typeface="Kozuka Mincho Pr6N H" panose="02020900000000000000" pitchFamily="18" charset="-128"/>
            </a:endParaRPr>
          </a:p>
        </p:txBody>
      </p:sp>
      <p:sp>
        <p:nvSpPr>
          <p:cNvPr id="8" name="矩形 7"/>
          <p:cNvSpPr/>
          <p:nvPr/>
        </p:nvSpPr>
        <p:spPr>
          <a:xfrm>
            <a:off x="1763688" y="3184674"/>
            <a:ext cx="7380312" cy="107727"/>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2500"/>
                            </p:stCondLst>
                            <p:childTnLst>
                              <p:par>
                                <p:cTn id="17" presetID="47"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椭圆 6"/>
          <p:cNvSpPr/>
          <p:nvPr/>
        </p:nvSpPr>
        <p:spPr>
          <a:xfrm flipH="1">
            <a:off x="4427984" y="2571750"/>
            <a:ext cx="2149434" cy="2149434"/>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917846" y="2970686"/>
            <a:ext cx="1750498" cy="1750498"/>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147376" y="3267102"/>
            <a:ext cx="1454082" cy="1454082"/>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bwMode="auto">
          <a:xfrm>
            <a:off x="400373" y="1419622"/>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
        <p:nvSpPr>
          <p:cNvPr id="11" name="矩形 10"/>
          <p:cNvSpPr/>
          <p:nvPr/>
        </p:nvSpPr>
        <p:spPr bwMode="auto">
          <a:xfrm>
            <a:off x="390873" y="1059582"/>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p>
        </p:txBody>
      </p:sp>
      <p:sp>
        <p:nvSpPr>
          <p:cNvPr id="12" name="TextBox 11"/>
          <p:cNvSpPr txBox="1"/>
          <p:nvPr/>
        </p:nvSpPr>
        <p:spPr bwMode="auto">
          <a:xfrm>
            <a:off x="400373" y="2571750"/>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
        <p:nvSpPr>
          <p:cNvPr id="13" name="矩形 12"/>
          <p:cNvSpPr/>
          <p:nvPr/>
        </p:nvSpPr>
        <p:spPr bwMode="auto">
          <a:xfrm>
            <a:off x="390873" y="2211710"/>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p>
        </p:txBody>
      </p:sp>
      <p:sp>
        <p:nvSpPr>
          <p:cNvPr id="14" name="TextBox 13"/>
          <p:cNvSpPr txBox="1"/>
          <p:nvPr/>
        </p:nvSpPr>
        <p:spPr bwMode="auto">
          <a:xfrm>
            <a:off x="400373" y="3901246"/>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
        <p:nvSpPr>
          <p:cNvPr id="15" name="矩形 14"/>
          <p:cNvSpPr/>
          <p:nvPr/>
        </p:nvSpPr>
        <p:spPr bwMode="auto">
          <a:xfrm>
            <a:off x="395536" y="3507854"/>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p>
        </p:txBody>
      </p:sp>
      <p:sp>
        <p:nvSpPr>
          <p:cNvPr id="16" name="矩形 15"/>
          <p:cNvSpPr/>
          <p:nvPr/>
        </p:nvSpPr>
        <p:spPr bwMode="auto">
          <a:xfrm>
            <a:off x="5153065" y="1995686"/>
            <a:ext cx="715079" cy="369333"/>
          </a:xfrm>
          <a:prstGeom prst="rect">
            <a:avLst/>
          </a:prstGeom>
        </p:spPr>
        <p:txBody>
          <a:bodyPr wrap="square">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7" name="矩形 16"/>
          <p:cNvSpPr/>
          <p:nvPr/>
        </p:nvSpPr>
        <p:spPr bwMode="auto">
          <a:xfrm>
            <a:off x="6432297" y="2542076"/>
            <a:ext cx="715079" cy="369333"/>
          </a:xfrm>
          <a:prstGeom prst="rect">
            <a:avLst/>
          </a:prstGeom>
        </p:spPr>
        <p:txBody>
          <a:bodyPr wrap="square">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8" name="矩形 17"/>
          <p:cNvSpPr/>
          <p:nvPr/>
        </p:nvSpPr>
        <p:spPr bwMode="auto">
          <a:xfrm>
            <a:off x="7529329" y="2786019"/>
            <a:ext cx="715079" cy="369333"/>
          </a:xfrm>
          <a:prstGeom prst="rect">
            <a:avLst/>
          </a:prstGeom>
        </p:spPr>
        <p:txBody>
          <a:bodyPr wrap="square">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strVal val="4*#ppt_w"/>
                                          </p:val>
                                        </p:tav>
                                        <p:tav tm="100000">
                                          <p:val>
                                            <p:strVal val="#ppt_w"/>
                                          </p:val>
                                        </p:tav>
                                      </p:tavLst>
                                    </p:anim>
                                    <p:anim calcmode="lin" valueType="num">
                                      <p:cBhvr>
                                        <p:cTn id="18" dur="500" fill="hold"/>
                                        <p:tgtEl>
                                          <p:spTgt spid="7"/>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3" presetClass="entr" presetSubtype="32"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strVal val="4*#ppt_w"/>
                                          </p:val>
                                        </p:tav>
                                        <p:tav tm="100000">
                                          <p:val>
                                            <p:strVal val="#ppt_w"/>
                                          </p:val>
                                        </p:tav>
                                      </p:tavLst>
                                    </p:anim>
                                    <p:anim calcmode="lin" valueType="num">
                                      <p:cBhvr>
                                        <p:cTn id="23" dur="500" fill="hold"/>
                                        <p:tgtEl>
                                          <p:spTgt spid="8"/>
                                        </p:tgtEl>
                                        <p:attrNameLst>
                                          <p:attrName>ppt_h</p:attrName>
                                        </p:attrNameLst>
                                      </p:cBhvr>
                                      <p:tavLst>
                                        <p:tav tm="0">
                                          <p:val>
                                            <p:strVal val="4*#ppt_h"/>
                                          </p:val>
                                        </p:tav>
                                        <p:tav tm="100000">
                                          <p:val>
                                            <p:strVal val="#ppt_h"/>
                                          </p:val>
                                        </p:tav>
                                      </p:tavLst>
                                    </p:anim>
                                  </p:childTnLst>
                                </p:cTn>
                              </p:par>
                            </p:childTnLst>
                          </p:cTn>
                        </p:par>
                        <p:par>
                          <p:cTn id="24" fill="hold">
                            <p:stCondLst>
                              <p:cond delay="2000"/>
                            </p:stCondLst>
                            <p:childTnLst>
                              <p:par>
                                <p:cTn id="25" presetID="23" presetClass="entr" presetSubtype="32"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strVal val="4*#ppt_w"/>
                                          </p:val>
                                        </p:tav>
                                        <p:tav tm="100000">
                                          <p:val>
                                            <p:strVal val="#ppt_w"/>
                                          </p:val>
                                        </p:tav>
                                      </p:tavLst>
                                    </p:anim>
                                    <p:anim calcmode="lin" valueType="num">
                                      <p:cBhvr>
                                        <p:cTn id="28" dur="500" fill="hold"/>
                                        <p:tgtEl>
                                          <p:spTgt spid="9"/>
                                        </p:tgtEl>
                                        <p:attrNameLst>
                                          <p:attrName>ppt_h</p:attrName>
                                        </p:attrNameLst>
                                      </p:cBhvr>
                                      <p:tavLst>
                                        <p:tav tm="0">
                                          <p:val>
                                            <p:strVal val="4*#ppt_h"/>
                                          </p:val>
                                        </p:tav>
                                        <p:tav tm="100000">
                                          <p:val>
                                            <p:strVal val="#ppt_h"/>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childTnLst>
                          </p:cTn>
                        </p:par>
                        <p:par>
                          <p:cTn id="42" fill="hold">
                            <p:stCondLst>
                              <p:cond delay="3000"/>
                            </p:stCondLst>
                            <p:childTnLst>
                              <p:par>
                                <p:cTn id="43" presetID="42"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0"/>
                                        <p:tgtEl>
                                          <p:spTgt spid="11"/>
                                        </p:tgtEl>
                                      </p:cBhvr>
                                    </p:animEffect>
                                    <p:anim calcmode="lin" valueType="num">
                                      <p:cBhvr>
                                        <p:cTn id="46" dur="1000" fill="hold"/>
                                        <p:tgtEl>
                                          <p:spTgt spid="11"/>
                                        </p:tgtEl>
                                        <p:attrNameLst>
                                          <p:attrName>ppt_x</p:attrName>
                                        </p:attrNameLst>
                                      </p:cBhvr>
                                      <p:tavLst>
                                        <p:tav tm="0">
                                          <p:val>
                                            <p:strVal val="#ppt_x"/>
                                          </p:val>
                                        </p:tav>
                                        <p:tav tm="100000">
                                          <p:val>
                                            <p:strVal val="#ppt_x"/>
                                          </p:val>
                                        </p:tav>
                                      </p:tavLst>
                                    </p:anim>
                                    <p:anim calcmode="lin" valueType="num">
                                      <p:cBhvr>
                                        <p:cTn id="47" dur="1000" fill="hold"/>
                                        <p:tgtEl>
                                          <p:spTgt spid="1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1000"/>
                                        <p:tgtEl>
                                          <p:spTgt spid="13"/>
                                        </p:tgtEl>
                                      </p:cBhvr>
                                    </p:animEffect>
                                    <p:anim calcmode="lin" valueType="num">
                                      <p:cBhvr>
                                        <p:cTn id="56" dur="1000" fill="hold"/>
                                        <p:tgtEl>
                                          <p:spTgt spid="13"/>
                                        </p:tgtEl>
                                        <p:attrNameLst>
                                          <p:attrName>ppt_x</p:attrName>
                                        </p:attrNameLst>
                                      </p:cBhvr>
                                      <p:tavLst>
                                        <p:tav tm="0">
                                          <p:val>
                                            <p:strVal val="#ppt_x"/>
                                          </p:val>
                                        </p:tav>
                                        <p:tav tm="100000">
                                          <p:val>
                                            <p:strVal val="#ppt_x"/>
                                          </p:val>
                                        </p:tav>
                                      </p:tavLst>
                                    </p:anim>
                                    <p:anim calcmode="lin" valueType="num">
                                      <p:cBhvr>
                                        <p:cTn id="57" dur="1000" fill="hold"/>
                                        <p:tgtEl>
                                          <p:spTgt spid="1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1000"/>
                                        <p:tgtEl>
                                          <p:spTgt spid="14"/>
                                        </p:tgtEl>
                                      </p:cBhvr>
                                    </p:animEffect>
                                    <p:anim calcmode="lin" valueType="num">
                                      <p:cBhvr>
                                        <p:cTn id="71" dur="1000" fill="hold"/>
                                        <p:tgtEl>
                                          <p:spTgt spid="14"/>
                                        </p:tgtEl>
                                        <p:attrNameLst>
                                          <p:attrName>ppt_x</p:attrName>
                                        </p:attrNameLst>
                                      </p:cBhvr>
                                      <p:tavLst>
                                        <p:tav tm="0">
                                          <p:val>
                                            <p:strVal val="#ppt_x"/>
                                          </p:val>
                                        </p:tav>
                                        <p:tav tm="100000">
                                          <p:val>
                                            <p:strVal val="#ppt_x"/>
                                          </p:val>
                                        </p:tav>
                                      </p:tavLst>
                                    </p:anim>
                                    <p:anim calcmode="lin" valueType="num">
                                      <p:cBhvr>
                                        <p:cTn id="7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p:bldP spid="11" grpId="0"/>
      <p:bldP spid="12" grpId="0"/>
      <p:bldP spid="13" grpId="0"/>
      <p:bldP spid="14" grpId="0"/>
      <p:bldP spid="15" grpId="0"/>
      <p:bldP spid="16" grpId="0"/>
      <p:bldP spid="17" grpId="0"/>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圆角矩形 6"/>
          <p:cNvSpPr/>
          <p:nvPr/>
        </p:nvSpPr>
        <p:spPr>
          <a:xfrm rot="20640000">
            <a:off x="3208756" y="2595573"/>
            <a:ext cx="1537327" cy="72000"/>
          </a:xfrm>
          <a:prstGeom prst="roundRect">
            <a:avLst>
              <a:gd name="adj" fmla="val 50000"/>
            </a:avLst>
          </a:prstGeom>
          <a:solidFill>
            <a:srgbClr val="8000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8" name="圆角矩形 7"/>
          <p:cNvSpPr/>
          <p:nvPr/>
        </p:nvSpPr>
        <p:spPr>
          <a:xfrm rot="900000">
            <a:off x="3202507" y="3001241"/>
            <a:ext cx="1517846" cy="72000"/>
          </a:xfrm>
          <a:prstGeom prst="roundRect">
            <a:avLst>
              <a:gd name="adj" fmla="val 50000"/>
            </a:avLst>
          </a:prstGeom>
          <a:solidFill>
            <a:srgbClr val="8000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9" name="圆角矩形 8"/>
          <p:cNvSpPr/>
          <p:nvPr/>
        </p:nvSpPr>
        <p:spPr>
          <a:xfrm rot="19320000">
            <a:off x="3077989" y="2054645"/>
            <a:ext cx="1764000" cy="72000"/>
          </a:xfrm>
          <a:prstGeom prst="roundRect">
            <a:avLst>
              <a:gd name="adj" fmla="val 50000"/>
            </a:avLst>
          </a:prstGeom>
          <a:solidFill>
            <a:srgbClr val="8000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0" name="圆角矩形 9"/>
          <p:cNvSpPr/>
          <p:nvPr/>
        </p:nvSpPr>
        <p:spPr>
          <a:xfrm rot="2400000">
            <a:off x="3059591" y="3436568"/>
            <a:ext cx="1764000" cy="72000"/>
          </a:xfrm>
          <a:prstGeom prst="roundRect">
            <a:avLst>
              <a:gd name="adj" fmla="val 50000"/>
            </a:avLst>
          </a:prstGeom>
          <a:solidFill>
            <a:srgbClr val="8000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grpSp>
        <p:nvGrpSpPr>
          <p:cNvPr id="11" name="组合 56"/>
          <p:cNvGrpSpPr/>
          <p:nvPr/>
        </p:nvGrpSpPr>
        <p:grpSpPr bwMode="auto">
          <a:xfrm>
            <a:off x="2688688" y="2092295"/>
            <a:ext cx="1450975" cy="1398588"/>
            <a:chOff x="3440653" y="2680764"/>
            <a:chExt cx="2329340" cy="2245772"/>
          </a:xfrm>
          <a:solidFill>
            <a:srgbClr val="0BA5BF"/>
          </a:solidFill>
        </p:grpSpPr>
        <p:sp>
          <p:nvSpPr>
            <p:cNvPr id="12" name="Oval 2"/>
            <p:cNvSpPr>
              <a:spLocks noChangeAspect="1" noChangeArrowheads="1"/>
            </p:cNvSpPr>
            <p:nvPr/>
          </p:nvSpPr>
          <p:spPr bwMode="auto">
            <a:xfrm>
              <a:off x="3440653" y="2680764"/>
              <a:ext cx="2245771" cy="2245772"/>
            </a:xfrm>
            <a:prstGeom prst="ellipse">
              <a:avLst/>
            </a:prstGeom>
            <a:solidFill>
              <a:srgbClr val="800000"/>
            </a:solidFill>
            <a:ln w="25400">
              <a:solidFill>
                <a:srgbClr val="8000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anose="020B0503020204020204" pitchFamily="34" charset="-122"/>
                <a:ea typeface="微软雅黑" panose="020B0503020204020204" pitchFamily="34" charset="-122"/>
              </a:endParaRPr>
            </a:p>
          </p:txBody>
        </p:sp>
        <p:sp>
          <p:nvSpPr>
            <p:cNvPr id="13" name="Text Box 29"/>
            <p:cNvSpPr txBox="1">
              <a:spLocks noChangeArrowheads="1"/>
            </p:cNvSpPr>
            <p:nvPr/>
          </p:nvSpPr>
          <p:spPr bwMode="gray">
            <a:xfrm>
              <a:off x="3464942" y="3492525"/>
              <a:ext cx="2305051" cy="543807"/>
            </a:xfrm>
            <a:prstGeom prst="rect">
              <a:avLst/>
            </a:prstGeom>
            <a:noFill/>
            <a:ln w="9525">
              <a:noFill/>
              <a:miter lim="800000"/>
            </a:ln>
          </p:spPr>
          <p:txBody>
            <a:bodyPr anchor="ctr">
              <a:spAutoFit/>
            </a:bodyPr>
            <a:lstStyle/>
            <a:p>
              <a:pPr algn="ctr" fontAlgn="auto">
                <a:spcBef>
                  <a:spcPts val="0"/>
                </a:spcBef>
                <a:spcAft>
                  <a:spcPts val="0"/>
                </a:spcAft>
                <a:defRPr/>
              </a:pPr>
              <a:r>
                <a:rPr kumimoji="1" lang="zh-CN" altLang="en-US" sz="1600"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rPr>
                <a:t>进一步目标</a:t>
              </a:r>
            </a:p>
          </p:txBody>
        </p:sp>
      </p:grpSp>
      <p:sp>
        <p:nvSpPr>
          <p:cNvPr id="14" name="圆角矩形 13"/>
          <p:cNvSpPr/>
          <p:nvPr/>
        </p:nvSpPr>
        <p:spPr bwMode="auto">
          <a:xfrm>
            <a:off x="4702019" y="2943214"/>
            <a:ext cx="3686405" cy="539690"/>
          </a:xfrm>
          <a:prstGeom prst="roundRect">
            <a:avLst>
              <a:gd name="adj" fmla="val 7848"/>
            </a:avLst>
          </a:prstGeom>
          <a:noFill/>
          <a:ln w="38100">
            <a:solidFill>
              <a:srgbClr val="8000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defTabSz="-635" eaLnBrk="0" fontAlgn="ctr" hangingPunct="0">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5" name="矩形 87"/>
          <p:cNvSpPr>
            <a:spLocks noChangeArrowheads="1"/>
          </p:cNvSpPr>
          <p:nvPr/>
        </p:nvSpPr>
        <p:spPr bwMode="auto">
          <a:xfrm>
            <a:off x="4838620" y="3046026"/>
            <a:ext cx="3208337"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点击添加文本 点击添加文本</a:t>
            </a:r>
          </a:p>
        </p:txBody>
      </p:sp>
      <p:sp>
        <p:nvSpPr>
          <p:cNvPr id="16" name="圆角矩形 15"/>
          <p:cNvSpPr/>
          <p:nvPr/>
        </p:nvSpPr>
        <p:spPr bwMode="auto">
          <a:xfrm>
            <a:off x="4702019" y="3756808"/>
            <a:ext cx="3686405" cy="529183"/>
          </a:xfrm>
          <a:prstGeom prst="roundRect">
            <a:avLst>
              <a:gd name="adj" fmla="val 7848"/>
            </a:avLst>
          </a:prstGeom>
          <a:noFill/>
          <a:ln w="38100">
            <a:solidFill>
              <a:srgbClr val="8000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defTabSz="-635" eaLnBrk="0" fontAlgn="ctr" hangingPunct="0">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7" name="矩形 87"/>
          <p:cNvSpPr>
            <a:spLocks noChangeArrowheads="1"/>
          </p:cNvSpPr>
          <p:nvPr/>
        </p:nvSpPr>
        <p:spPr bwMode="auto">
          <a:xfrm>
            <a:off x="4762420" y="3875878"/>
            <a:ext cx="3362325"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点击添加文本 点击添加文本</a:t>
            </a:r>
          </a:p>
        </p:txBody>
      </p:sp>
      <p:sp>
        <p:nvSpPr>
          <p:cNvPr id="18" name="圆角矩形 17"/>
          <p:cNvSpPr/>
          <p:nvPr/>
        </p:nvSpPr>
        <p:spPr bwMode="auto">
          <a:xfrm>
            <a:off x="4702018" y="2094339"/>
            <a:ext cx="3686405" cy="562147"/>
          </a:xfrm>
          <a:prstGeom prst="roundRect">
            <a:avLst>
              <a:gd name="adj" fmla="val 7848"/>
            </a:avLst>
          </a:prstGeom>
          <a:noFill/>
          <a:ln w="38100">
            <a:solidFill>
              <a:srgbClr val="8000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defTabSz="-635" eaLnBrk="0" fontAlgn="ctr" hangingPunct="0">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矩形 87"/>
          <p:cNvSpPr>
            <a:spLocks noChangeArrowheads="1"/>
          </p:cNvSpPr>
          <p:nvPr/>
        </p:nvSpPr>
        <p:spPr bwMode="auto">
          <a:xfrm>
            <a:off x="4891008" y="2253642"/>
            <a:ext cx="3148012"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点击添加文本 点击添加文本</a:t>
            </a:r>
          </a:p>
        </p:txBody>
      </p:sp>
      <p:sp>
        <p:nvSpPr>
          <p:cNvPr id="20" name="AutoShape 3"/>
          <p:cNvSpPr>
            <a:spLocks noChangeAspect="1" noChangeArrowheads="1"/>
          </p:cNvSpPr>
          <p:nvPr/>
        </p:nvSpPr>
        <p:spPr bwMode="auto">
          <a:xfrm>
            <a:off x="4531776" y="2258501"/>
            <a:ext cx="324000" cy="324000"/>
          </a:xfrm>
          <a:prstGeom prst="ellipse">
            <a:avLst/>
          </a:prstGeom>
          <a:solidFill>
            <a:srgbClr val="8000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AutoShape 3"/>
          <p:cNvSpPr>
            <a:spLocks noChangeAspect="1" noChangeArrowheads="1"/>
          </p:cNvSpPr>
          <p:nvPr/>
        </p:nvSpPr>
        <p:spPr bwMode="auto">
          <a:xfrm>
            <a:off x="4531776" y="3038790"/>
            <a:ext cx="324000" cy="324000"/>
          </a:xfrm>
          <a:prstGeom prst="ellipse">
            <a:avLst/>
          </a:prstGeom>
          <a:solidFill>
            <a:srgbClr val="8000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圆角矩形 21"/>
          <p:cNvSpPr/>
          <p:nvPr/>
        </p:nvSpPr>
        <p:spPr bwMode="auto">
          <a:xfrm>
            <a:off x="4702019" y="1275606"/>
            <a:ext cx="3686405" cy="544194"/>
          </a:xfrm>
          <a:prstGeom prst="roundRect">
            <a:avLst>
              <a:gd name="adj" fmla="val 7848"/>
            </a:avLst>
          </a:prstGeom>
          <a:noFill/>
          <a:ln w="38100">
            <a:solidFill>
              <a:srgbClr val="8000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defTabSz="-635" eaLnBrk="0" fontAlgn="ctr" hangingPunct="0">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3" name="矩形 87"/>
          <p:cNvSpPr>
            <a:spLocks noChangeArrowheads="1"/>
          </p:cNvSpPr>
          <p:nvPr/>
        </p:nvSpPr>
        <p:spPr bwMode="auto">
          <a:xfrm>
            <a:off x="4895354" y="1417948"/>
            <a:ext cx="3421062"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点击添加文本 点击添加文本</a:t>
            </a:r>
          </a:p>
        </p:txBody>
      </p:sp>
      <p:sp>
        <p:nvSpPr>
          <p:cNvPr id="24" name="AutoShape 3"/>
          <p:cNvSpPr>
            <a:spLocks noChangeAspect="1" noChangeArrowheads="1"/>
          </p:cNvSpPr>
          <p:nvPr/>
        </p:nvSpPr>
        <p:spPr bwMode="auto">
          <a:xfrm>
            <a:off x="4531776" y="1399972"/>
            <a:ext cx="324000" cy="324000"/>
          </a:xfrm>
          <a:prstGeom prst="ellipse">
            <a:avLst/>
          </a:prstGeom>
          <a:solidFill>
            <a:srgbClr val="800000"/>
          </a:solidFill>
          <a:ln w="25400">
            <a:noFill/>
          </a:ln>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5" name="AutoShape 3"/>
          <p:cNvSpPr>
            <a:spLocks noChangeAspect="1" noChangeArrowheads="1"/>
          </p:cNvSpPr>
          <p:nvPr/>
        </p:nvSpPr>
        <p:spPr bwMode="auto">
          <a:xfrm>
            <a:off x="4531776" y="3856547"/>
            <a:ext cx="324000" cy="324000"/>
          </a:xfrm>
          <a:prstGeom prst="ellipse">
            <a:avLst/>
          </a:prstGeom>
          <a:solidFill>
            <a:srgbClr val="8000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6" name="AutoShape 593"/>
          <p:cNvSpPr>
            <a:spLocks noChangeArrowheads="1"/>
          </p:cNvSpPr>
          <p:nvPr/>
        </p:nvSpPr>
        <p:spPr bwMode="auto">
          <a:xfrm rot="10800000" flipH="1" flipV="1">
            <a:off x="2159792" y="2590019"/>
            <a:ext cx="442025" cy="353620"/>
          </a:xfrm>
          <a:prstGeom prst="rightArrow">
            <a:avLst>
              <a:gd name="adj1" fmla="val 60857"/>
              <a:gd name="adj2" fmla="val 56907"/>
            </a:avLst>
          </a:prstGeom>
          <a:solidFill>
            <a:srgbClr val="8000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27" name="组合 57"/>
          <p:cNvGrpSpPr/>
          <p:nvPr/>
        </p:nvGrpSpPr>
        <p:grpSpPr bwMode="auto">
          <a:xfrm>
            <a:off x="723820" y="2222470"/>
            <a:ext cx="1417637" cy="1138238"/>
            <a:chOff x="995344" y="2329499"/>
            <a:chExt cx="1904726" cy="1529714"/>
          </a:xfrm>
          <a:solidFill>
            <a:srgbClr val="0BA5BF"/>
          </a:solidFill>
        </p:grpSpPr>
        <p:sp>
          <p:nvSpPr>
            <p:cNvPr id="28" name="Oval 2"/>
            <p:cNvSpPr>
              <a:spLocks noChangeAspect="1" noChangeArrowheads="1"/>
            </p:cNvSpPr>
            <p:nvPr/>
          </p:nvSpPr>
          <p:spPr bwMode="auto">
            <a:xfrm>
              <a:off x="1214411" y="2329499"/>
              <a:ext cx="1528794" cy="1529714"/>
            </a:xfrm>
            <a:prstGeom prst="ellipse">
              <a:avLst/>
            </a:prstGeom>
            <a:solidFill>
              <a:srgbClr val="800000"/>
            </a:solidFill>
            <a:ln w="25400">
              <a:solidFill>
                <a:srgbClr val="8000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anose="020B0503020204020204" pitchFamily="34" charset="-122"/>
                <a:ea typeface="微软雅黑" panose="020B0503020204020204" pitchFamily="34" charset="-122"/>
              </a:endParaRPr>
            </a:p>
          </p:txBody>
        </p:sp>
        <p:sp>
          <p:nvSpPr>
            <p:cNvPr id="29" name="TextBox 147"/>
            <p:cNvSpPr txBox="1">
              <a:spLocks noChangeArrowheads="1"/>
            </p:cNvSpPr>
            <p:nvPr/>
          </p:nvSpPr>
          <p:spPr bwMode="auto">
            <a:xfrm>
              <a:off x="995344" y="2834940"/>
              <a:ext cx="1904726" cy="454994"/>
            </a:xfrm>
            <a:prstGeom prst="rect">
              <a:avLst/>
            </a:prstGeom>
            <a:noFill/>
            <a:ln w="9525">
              <a:noFill/>
              <a:miter lim="800000"/>
            </a:ln>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rPr>
                <a:t>初步目标</a:t>
              </a:r>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4500"/>
                            </p:stCondLst>
                            <p:childTnLst>
                              <p:par>
                                <p:cTn id="46" presetID="2" presetClass="entr" presetSubtype="2"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1+#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2" presetClass="entr" presetSubtype="2"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1+#ppt_w/2"/>
                                          </p:val>
                                        </p:tav>
                                        <p:tav tm="100000">
                                          <p:val>
                                            <p:strVal val="#ppt_x"/>
                                          </p:val>
                                        </p:tav>
                                      </p:tavLst>
                                    </p:anim>
                                    <p:anim calcmode="lin" valueType="num">
                                      <p:cBhvr additive="base">
                                        <p:cTn id="54" dur="500" fill="hold"/>
                                        <p:tgtEl>
                                          <p:spTgt spid="22"/>
                                        </p:tgtEl>
                                        <p:attrNameLst>
                                          <p:attrName>ppt_y</p:attrName>
                                        </p:attrNameLst>
                                      </p:cBhvr>
                                      <p:tavLst>
                                        <p:tav tm="0">
                                          <p:val>
                                            <p:strVal val="#ppt_y"/>
                                          </p:val>
                                        </p:tav>
                                        <p:tav tm="100000">
                                          <p:val>
                                            <p:strVal val="#ppt_y"/>
                                          </p:val>
                                        </p:tav>
                                      </p:tavLst>
                                    </p:anim>
                                  </p:childTnLst>
                                </p:cTn>
                              </p:par>
                            </p:childTnLst>
                          </p:cTn>
                        </p:par>
                        <p:par>
                          <p:cTn id="55" fill="hold">
                            <p:stCondLst>
                              <p:cond delay="5500"/>
                            </p:stCondLst>
                            <p:childTnLst>
                              <p:par>
                                <p:cTn id="56" presetID="12" presetClass="entr" presetSubtype="4"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slide(fromBottom)">
                                      <p:cBhvr>
                                        <p:cTn id="58" dur="500"/>
                                        <p:tgtEl>
                                          <p:spTgt spid="23"/>
                                        </p:tgtEl>
                                      </p:cBhvr>
                                    </p:animEffect>
                                  </p:childTnLst>
                                </p:cTn>
                              </p:par>
                            </p:childTnLst>
                          </p:cTn>
                        </p:par>
                        <p:par>
                          <p:cTn id="59" fill="hold">
                            <p:stCondLst>
                              <p:cond delay="6000"/>
                            </p:stCondLst>
                            <p:childTnLst>
                              <p:par>
                                <p:cTn id="60" presetID="2" presetClass="entr" presetSubtype="2"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1+#ppt_w/2"/>
                                          </p:val>
                                        </p:tav>
                                        <p:tav tm="100000">
                                          <p:val>
                                            <p:strVal val="#ppt_x"/>
                                          </p:val>
                                        </p:tav>
                                      </p:tavLst>
                                    </p:anim>
                                    <p:anim calcmode="lin" valueType="num">
                                      <p:cBhvr additive="base">
                                        <p:cTn id="63" dur="500" fill="hold"/>
                                        <p:tgtEl>
                                          <p:spTgt spid="20"/>
                                        </p:tgtEl>
                                        <p:attrNameLst>
                                          <p:attrName>ppt_y</p:attrName>
                                        </p:attrNameLst>
                                      </p:cBhvr>
                                      <p:tavLst>
                                        <p:tav tm="0">
                                          <p:val>
                                            <p:strVal val="#ppt_y"/>
                                          </p:val>
                                        </p:tav>
                                        <p:tav tm="100000">
                                          <p:val>
                                            <p:strVal val="#ppt_y"/>
                                          </p:val>
                                        </p:tav>
                                      </p:tavLst>
                                    </p:anim>
                                  </p:childTnLst>
                                </p:cTn>
                              </p:par>
                            </p:childTnLst>
                          </p:cTn>
                        </p:par>
                        <p:par>
                          <p:cTn id="64" fill="hold">
                            <p:stCondLst>
                              <p:cond delay="65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12" presetClass="entr" presetSubtype="4"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slide(fromBottom)">
                                      <p:cBhvr>
                                        <p:cTn id="72" dur="500"/>
                                        <p:tgtEl>
                                          <p:spTgt spid="19"/>
                                        </p:tgtEl>
                                      </p:cBhvr>
                                    </p:animEffect>
                                  </p:childTnLst>
                                </p:cTn>
                              </p:par>
                            </p:childTnLst>
                          </p:cTn>
                        </p:par>
                        <p:par>
                          <p:cTn id="73" fill="hold">
                            <p:stCondLst>
                              <p:cond delay="7500"/>
                            </p:stCondLst>
                            <p:childTnLst>
                              <p:par>
                                <p:cTn id="74" presetID="2" presetClass="entr" presetSubtype="2"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500" fill="hold"/>
                                        <p:tgtEl>
                                          <p:spTgt spid="21"/>
                                        </p:tgtEl>
                                        <p:attrNameLst>
                                          <p:attrName>ppt_x</p:attrName>
                                        </p:attrNameLst>
                                      </p:cBhvr>
                                      <p:tavLst>
                                        <p:tav tm="0">
                                          <p:val>
                                            <p:strVal val="1+#ppt_w/2"/>
                                          </p:val>
                                        </p:tav>
                                        <p:tav tm="100000">
                                          <p:val>
                                            <p:strVal val="#ppt_x"/>
                                          </p:val>
                                        </p:tav>
                                      </p:tavLst>
                                    </p:anim>
                                    <p:anim calcmode="lin" valueType="num">
                                      <p:cBhvr additive="base">
                                        <p:cTn id="77" dur="500" fill="hold"/>
                                        <p:tgtEl>
                                          <p:spTgt spid="21"/>
                                        </p:tgtEl>
                                        <p:attrNameLst>
                                          <p:attrName>ppt_y</p:attrName>
                                        </p:attrNameLst>
                                      </p:cBhvr>
                                      <p:tavLst>
                                        <p:tav tm="0">
                                          <p:val>
                                            <p:strVal val="#ppt_y"/>
                                          </p:val>
                                        </p:tav>
                                        <p:tav tm="100000">
                                          <p:val>
                                            <p:strVal val="#ppt_y"/>
                                          </p:val>
                                        </p:tav>
                                      </p:tavLst>
                                    </p:anim>
                                  </p:childTnLst>
                                </p:cTn>
                              </p:par>
                            </p:childTnLst>
                          </p:cTn>
                        </p:par>
                        <p:par>
                          <p:cTn id="78" fill="hold">
                            <p:stCondLst>
                              <p:cond delay="8000"/>
                            </p:stCondLst>
                            <p:childTnLst>
                              <p:par>
                                <p:cTn id="79" presetID="2" presetClass="entr" presetSubtype="2" fill="hold" grpId="0" nodeType="after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additive="base">
                                        <p:cTn id="81" dur="500" fill="hold"/>
                                        <p:tgtEl>
                                          <p:spTgt spid="14"/>
                                        </p:tgtEl>
                                        <p:attrNameLst>
                                          <p:attrName>ppt_x</p:attrName>
                                        </p:attrNameLst>
                                      </p:cBhvr>
                                      <p:tavLst>
                                        <p:tav tm="0">
                                          <p:val>
                                            <p:strVal val="1+#ppt_w/2"/>
                                          </p:val>
                                        </p:tav>
                                        <p:tav tm="100000">
                                          <p:val>
                                            <p:strVal val="#ppt_x"/>
                                          </p:val>
                                        </p:tav>
                                      </p:tavLst>
                                    </p:anim>
                                    <p:anim calcmode="lin" valueType="num">
                                      <p:cBhvr additive="base">
                                        <p:cTn id="82" dur="500" fill="hold"/>
                                        <p:tgtEl>
                                          <p:spTgt spid="14"/>
                                        </p:tgtEl>
                                        <p:attrNameLst>
                                          <p:attrName>ppt_y</p:attrName>
                                        </p:attrNameLst>
                                      </p:cBhvr>
                                      <p:tavLst>
                                        <p:tav tm="0">
                                          <p:val>
                                            <p:strVal val="#ppt_y"/>
                                          </p:val>
                                        </p:tav>
                                        <p:tav tm="100000">
                                          <p:val>
                                            <p:strVal val="#ppt_y"/>
                                          </p:val>
                                        </p:tav>
                                      </p:tavLst>
                                    </p:anim>
                                  </p:childTnLst>
                                </p:cTn>
                              </p:par>
                            </p:childTnLst>
                          </p:cTn>
                        </p:par>
                        <p:par>
                          <p:cTn id="83" fill="hold">
                            <p:stCondLst>
                              <p:cond delay="8500"/>
                            </p:stCondLst>
                            <p:childTnLst>
                              <p:par>
                                <p:cTn id="84" presetID="12" presetClass="entr" presetSubtype="4"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slide(fromBottom)">
                                      <p:cBhvr>
                                        <p:cTn id="86" dur="500"/>
                                        <p:tgtEl>
                                          <p:spTgt spid="15"/>
                                        </p:tgtEl>
                                      </p:cBhvr>
                                    </p:animEffect>
                                  </p:childTnLst>
                                </p:cTn>
                              </p:par>
                            </p:childTnLst>
                          </p:cTn>
                        </p:par>
                        <p:par>
                          <p:cTn id="87" fill="hold">
                            <p:stCondLst>
                              <p:cond delay="9000"/>
                            </p:stCondLst>
                            <p:childTnLst>
                              <p:par>
                                <p:cTn id="88" presetID="2" presetClass="entr" presetSubtype="2" fill="hold" grpId="0" nodeType="afterEffect">
                                  <p:stCondLst>
                                    <p:cond delay="0"/>
                                  </p:stCondLst>
                                  <p:childTnLst>
                                    <p:set>
                                      <p:cBhvr>
                                        <p:cTn id="89" dur="1" fill="hold">
                                          <p:stCondLst>
                                            <p:cond delay="0"/>
                                          </p:stCondLst>
                                        </p:cTn>
                                        <p:tgtEl>
                                          <p:spTgt spid="25"/>
                                        </p:tgtEl>
                                        <p:attrNameLst>
                                          <p:attrName>style.visibility</p:attrName>
                                        </p:attrNameLst>
                                      </p:cBhvr>
                                      <p:to>
                                        <p:strVal val="visible"/>
                                      </p:to>
                                    </p:set>
                                    <p:anim calcmode="lin" valueType="num">
                                      <p:cBhvr additive="base">
                                        <p:cTn id="90" dur="500" fill="hold"/>
                                        <p:tgtEl>
                                          <p:spTgt spid="25"/>
                                        </p:tgtEl>
                                        <p:attrNameLst>
                                          <p:attrName>ppt_x</p:attrName>
                                        </p:attrNameLst>
                                      </p:cBhvr>
                                      <p:tavLst>
                                        <p:tav tm="0">
                                          <p:val>
                                            <p:strVal val="1+#ppt_w/2"/>
                                          </p:val>
                                        </p:tav>
                                        <p:tav tm="100000">
                                          <p:val>
                                            <p:strVal val="#ppt_x"/>
                                          </p:val>
                                        </p:tav>
                                      </p:tavLst>
                                    </p:anim>
                                    <p:anim calcmode="lin" valueType="num">
                                      <p:cBhvr additive="base">
                                        <p:cTn id="91" dur="500" fill="hold"/>
                                        <p:tgtEl>
                                          <p:spTgt spid="25"/>
                                        </p:tgtEl>
                                        <p:attrNameLst>
                                          <p:attrName>ppt_y</p:attrName>
                                        </p:attrNameLst>
                                      </p:cBhvr>
                                      <p:tavLst>
                                        <p:tav tm="0">
                                          <p:val>
                                            <p:strVal val="#ppt_y"/>
                                          </p:val>
                                        </p:tav>
                                        <p:tav tm="100000">
                                          <p:val>
                                            <p:strVal val="#ppt_y"/>
                                          </p:val>
                                        </p:tav>
                                      </p:tavLst>
                                    </p:anim>
                                  </p:childTnLst>
                                </p:cTn>
                              </p:par>
                            </p:childTnLst>
                          </p:cTn>
                        </p:par>
                        <p:par>
                          <p:cTn id="92" fill="hold">
                            <p:stCondLst>
                              <p:cond delay="9500"/>
                            </p:stCondLst>
                            <p:childTnLst>
                              <p:par>
                                <p:cTn id="93" presetID="2" presetClass="entr" presetSubtype="2"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 calcmode="lin" valueType="num">
                                      <p:cBhvr additive="base">
                                        <p:cTn id="95" dur="500" fill="hold"/>
                                        <p:tgtEl>
                                          <p:spTgt spid="16"/>
                                        </p:tgtEl>
                                        <p:attrNameLst>
                                          <p:attrName>ppt_x</p:attrName>
                                        </p:attrNameLst>
                                      </p:cBhvr>
                                      <p:tavLst>
                                        <p:tav tm="0">
                                          <p:val>
                                            <p:strVal val="1+#ppt_w/2"/>
                                          </p:val>
                                        </p:tav>
                                        <p:tav tm="100000">
                                          <p:val>
                                            <p:strVal val="#ppt_x"/>
                                          </p:val>
                                        </p:tav>
                                      </p:tavLst>
                                    </p:anim>
                                    <p:anim calcmode="lin" valueType="num">
                                      <p:cBhvr additive="base">
                                        <p:cTn id="96" dur="500" fill="hold"/>
                                        <p:tgtEl>
                                          <p:spTgt spid="16"/>
                                        </p:tgtEl>
                                        <p:attrNameLst>
                                          <p:attrName>ppt_y</p:attrName>
                                        </p:attrNameLst>
                                      </p:cBhvr>
                                      <p:tavLst>
                                        <p:tav tm="0">
                                          <p:val>
                                            <p:strVal val="#ppt_y"/>
                                          </p:val>
                                        </p:tav>
                                        <p:tav tm="100000">
                                          <p:val>
                                            <p:strVal val="#ppt_y"/>
                                          </p:val>
                                        </p:tav>
                                      </p:tavLst>
                                    </p:anim>
                                  </p:childTnLst>
                                </p:cTn>
                              </p:par>
                            </p:childTnLst>
                          </p:cTn>
                        </p:par>
                        <p:par>
                          <p:cTn id="97" fill="hold">
                            <p:stCondLst>
                              <p:cond delay="10000"/>
                            </p:stCondLst>
                            <p:childTnLst>
                              <p:par>
                                <p:cTn id="98" presetID="12" presetClass="entr" presetSubtype="4" fill="hold" grpId="0"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slide(fromBottom)">
                                      <p:cBhvr>
                                        <p:cTn id="10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4" grpId="0" animBg="1"/>
      <p:bldP spid="15" grpId="0"/>
      <p:bldP spid="16" grpId="0" animBg="1"/>
      <p:bldP spid="17" grpId="0"/>
      <p:bldP spid="18" grpId="0" animBg="1"/>
      <p:bldP spid="19" grpId="0"/>
      <p:bldP spid="20" grpId="0" animBg="1"/>
      <p:bldP spid="21" grpId="0" animBg="1"/>
      <p:bldP spid="22" grpId="0" animBg="1"/>
      <p:bldP spid="23" grpId="0"/>
      <p:bldP spid="24" grpId="0" animBg="1"/>
      <p:bldP spid="25" grpId="0" animBg="1"/>
      <p:bldP spid="2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六边形 6"/>
          <p:cNvSpPr/>
          <p:nvPr/>
        </p:nvSpPr>
        <p:spPr>
          <a:xfrm rot="16200000">
            <a:off x="3927982" y="2291113"/>
            <a:ext cx="1142824" cy="1075598"/>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8" name="图片 7"/>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4279741" y="2591206"/>
            <a:ext cx="452586" cy="452586"/>
          </a:xfrm>
          <a:prstGeom prst="rect">
            <a:avLst/>
          </a:prstGeom>
        </p:spPr>
      </p:pic>
      <p:sp>
        <p:nvSpPr>
          <p:cNvPr id="9" name="六边形 8"/>
          <p:cNvSpPr/>
          <p:nvPr/>
        </p:nvSpPr>
        <p:spPr>
          <a:xfrm rot="16200000">
            <a:off x="3351256" y="1339529"/>
            <a:ext cx="1142824" cy="1075598"/>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0" name="图片 9"/>
          <p:cNvPicPr>
            <a:picLocks noChangeAspect="1"/>
          </p:cNvPicPr>
          <p:nvPr/>
        </p:nvPicPr>
        <p:blipFill>
          <a:blip r:embed="rId4" cstate="print">
            <a:lum bright="70000" contrast="-70000"/>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3703015" y="1639622"/>
            <a:ext cx="452586" cy="452586"/>
          </a:xfrm>
          <a:prstGeom prst="rect">
            <a:avLst/>
          </a:prstGeom>
        </p:spPr>
      </p:pic>
      <p:sp>
        <p:nvSpPr>
          <p:cNvPr id="11" name="六边形 10"/>
          <p:cNvSpPr/>
          <p:nvPr/>
        </p:nvSpPr>
        <p:spPr>
          <a:xfrm rot="16200000">
            <a:off x="2770671" y="2291112"/>
            <a:ext cx="1142824" cy="1075598"/>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2" name="图片 11"/>
          <p:cNvPicPr>
            <a:picLocks noChangeAspect="1"/>
          </p:cNvPicPr>
          <p:nvPr/>
        </p:nvPicPr>
        <p:blipFill>
          <a:blip r:embed="rId6" cstate="print">
            <a:biLevel thresh="75000"/>
            <a:extLst>
              <a:ext uri="{28A0092B-C50C-407E-A947-70E740481C1C}">
                <a14:useLocalDpi xmlns:a14="http://schemas.microsoft.com/office/drawing/2010/main" val="0"/>
              </a:ext>
            </a:extLst>
          </a:blip>
          <a:stretch>
            <a:fillRect/>
          </a:stretch>
        </p:blipFill>
        <p:spPr>
          <a:xfrm>
            <a:off x="3122430" y="2591205"/>
            <a:ext cx="452586" cy="452586"/>
          </a:xfrm>
          <a:prstGeom prst="rect">
            <a:avLst/>
          </a:prstGeom>
        </p:spPr>
      </p:pic>
      <p:sp>
        <p:nvSpPr>
          <p:cNvPr id="13" name="六边形 12"/>
          <p:cNvSpPr/>
          <p:nvPr/>
        </p:nvSpPr>
        <p:spPr>
          <a:xfrm rot="16200000">
            <a:off x="3351256" y="3274441"/>
            <a:ext cx="1142824" cy="1075598"/>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4" name="图片 13"/>
          <p:cNvPicPr>
            <a:picLocks noChangeAspect="1"/>
          </p:cNvPicPr>
          <p:nvPr/>
        </p:nvPicPr>
        <p:blipFill>
          <a:blip r:embed="rId7" cstate="print">
            <a:biLevel thresh="75000"/>
            <a:extLst>
              <a:ext uri="{28A0092B-C50C-407E-A947-70E740481C1C}">
                <a14:useLocalDpi xmlns:a14="http://schemas.microsoft.com/office/drawing/2010/main" val="0"/>
              </a:ext>
            </a:extLst>
          </a:blip>
          <a:stretch>
            <a:fillRect/>
          </a:stretch>
        </p:blipFill>
        <p:spPr>
          <a:xfrm>
            <a:off x="3703015" y="3574534"/>
            <a:ext cx="452586" cy="452586"/>
          </a:xfrm>
          <a:prstGeom prst="rect">
            <a:avLst/>
          </a:prstGeom>
        </p:spPr>
      </p:pic>
      <p:sp>
        <p:nvSpPr>
          <p:cNvPr id="15" name="六边形 14"/>
          <p:cNvSpPr/>
          <p:nvPr/>
        </p:nvSpPr>
        <p:spPr>
          <a:xfrm rot="16200000">
            <a:off x="4550734" y="3225250"/>
            <a:ext cx="1142824" cy="1075598"/>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6" name="图片 15"/>
          <p:cNvPicPr>
            <a:picLocks noChangeAspect="1"/>
          </p:cNvPicPr>
          <p:nvPr/>
        </p:nvPicPr>
        <p:blipFill>
          <a:blip r:embed="rId8" cstate="print">
            <a:biLevel thresh="75000"/>
            <a:extLst>
              <a:ext uri="{28A0092B-C50C-407E-A947-70E740481C1C}">
                <a14:useLocalDpi xmlns:a14="http://schemas.microsoft.com/office/drawing/2010/main" val="0"/>
              </a:ext>
            </a:extLst>
          </a:blip>
          <a:stretch>
            <a:fillRect/>
          </a:stretch>
        </p:blipFill>
        <p:spPr>
          <a:xfrm>
            <a:off x="4902493" y="3520907"/>
            <a:ext cx="452586" cy="484284"/>
          </a:xfrm>
          <a:prstGeom prst="rect">
            <a:avLst/>
          </a:prstGeom>
        </p:spPr>
      </p:pic>
      <p:sp>
        <p:nvSpPr>
          <p:cNvPr id="17" name="六边形 16"/>
          <p:cNvSpPr/>
          <p:nvPr/>
        </p:nvSpPr>
        <p:spPr>
          <a:xfrm rot="16200000">
            <a:off x="5081893" y="2265810"/>
            <a:ext cx="1142824" cy="1075598"/>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8" name="图片 17"/>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5427087" y="2689719"/>
            <a:ext cx="473540" cy="263077"/>
          </a:xfrm>
          <a:prstGeom prst="rect">
            <a:avLst/>
          </a:prstGeom>
        </p:spPr>
      </p:pic>
      <p:sp>
        <p:nvSpPr>
          <p:cNvPr id="19" name="六边形 18"/>
          <p:cNvSpPr/>
          <p:nvPr/>
        </p:nvSpPr>
        <p:spPr>
          <a:xfrm rot="16200000">
            <a:off x="4530777" y="1309219"/>
            <a:ext cx="1142824" cy="1075598"/>
          </a:xfrm>
          <a:prstGeom prst="hexagon">
            <a:avLst/>
          </a:prstGeom>
          <a:solidFill>
            <a:srgbClr val="8000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20" name="图片 19"/>
          <p:cNvPicPr>
            <a:picLocks noChangeAspect="1"/>
          </p:cNvPicPr>
          <p:nvPr/>
        </p:nvPicPr>
        <p:blipFill>
          <a:blip r:embed="rId10" cstate="print">
            <a:biLevel thresh="75000"/>
            <a:extLst>
              <a:ext uri="{28A0092B-C50C-407E-A947-70E740481C1C}">
                <a14:useLocalDpi xmlns:a14="http://schemas.microsoft.com/office/drawing/2010/main" val="0"/>
              </a:ext>
            </a:extLst>
          </a:blip>
          <a:stretch>
            <a:fillRect/>
          </a:stretch>
        </p:blipFill>
        <p:spPr>
          <a:xfrm>
            <a:off x="4786480" y="1517991"/>
            <a:ext cx="658051" cy="658051"/>
          </a:xfrm>
          <a:prstGeom prst="rect">
            <a:avLst/>
          </a:prstGeom>
        </p:spPr>
      </p:pic>
      <p:sp>
        <p:nvSpPr>
          <p:cNvPr id="21" name="矩形 20"/>
          <p:cNvSpPr/>
          <p:nvPr/>
        </p:nvSpPr>
        <p:spPr>
          <a:xfrm flipH="1">
            <a:off x="5828619" y="1645971"/>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5838985" y="1400393"/>
            <a:ext cx="2338167"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flipH="1">
            <a:off x="6436002" y="2653711"/>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6446368" y="2408133"/>
            <a:ext cx="2338167"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flipH="1">
            <a:off x="5864456" y="3744330"/>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5874822" y="3498752"/>
            <a:ext cx="2338167"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flipH="1">
            <a:off x="455750" y="380889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1330213" y="3528860"/>
            <a:ext cx="1690094"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flipH="1">
            <a:off x="179512" y="269846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1053975" y="2418430"/>
            <a:ext cx="1690094"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flipH="1">
            <a:off x="554863" y="1680430"/>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1429326" y="1400393"/>
            <a:ext cx="1690094"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500"/>
                                        <p:tgtEl>
                                          <p:spTgt spid="13"/>
                                        </p:tgtEl>
                                      </p:cBhvr>
                                    </p:animEffect>
                                  </p:childTnLst>
                                </p:cTn>
                              </p:par>
                              <p:par>
                                <p:cTn id="57" presetID="10" presetClass="entr" presetSubtype="0" fill="hold"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500"/>
                                        <p:tgtEl>
                                          <p:spTgt spid="11"/>
                                        </p:tgtEl>
                                      </p:cBhvr>
                                    </p:animEffect>
                                  </p:childTnLst>
                                </p:cTn>
                              </p:par>
                              <p:par>
                                <p:cTn id="64" presetID="10" presetClass="entr" presetSubtype="0" fill="hold" nodeType="with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500"/>
                                        <p:tgtEl>
                                          <p:spTgt spid="12"/>
                                        </p:tgtEl>
                                      </p:cBhvr>
                                    </p:animEffect>
                                  </p:childTnLst>
                                </p:cTn>
                              </p:par>
                            </p:childTnLst>
                          </p:cTn>
                        </p:par>
                        <p:par>
                          <p:cTn id="67" fill="hold">
                            <p:stCondLst>
                              <p:cond delay="4500"/>
                            </p:stCondLst>
                            <p:childTnLst>
                              <p:par>
                                <p:cTn id="68" presetID="10" presetClass="entr" presetSubtype="0"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350"/>
                                        <p:tgtEl>
                                          <p:spTgt spid="22"/>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22"/>
                                        </p:tgtEl>
                                      </p:cBhvr>
                                    </p:animEffect>
                                    <p:animScale>
                                      <p:cBhvr>
                                        <p:cTn id="73" dur="200" autoRev="1" fill="hold"/>
                                        <p:tgtEl>
                                          <p:spTgt spid="22"/>
                                        </p:tgtEl>
                                      </p:cBhvr>
                                      <p:by x="105000" y="105000"/>
                                    </p:animScale>
                                  </p:childTnLst>
                                </p:cTn>
                              </p:par>
                            </p:childTnLst>
                          </p:cTn>
                        </p:par>
                        <p:par>
                          <p:cTn id="74" fill="hold">
                            <p:stCondLst>
                              <p:cond delay="5000"/>
                            </p:stCondLst>
                            <p:childTnLst>
                              <p:par>
                                <p:cTn id="75" presetID="10"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childTnLst>
                          </p:cTn>
                        </p:par>
                        <p:par>
                          <p:cTn id="78" fill="hold">
                            <p:stCondLst>
                              <p:cond delay="5500"/>
                            </p:stCondLst>
                            <p:childTnLst>
                              <p:par>
                                <p:cTn id="79" presetID="10"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350"/>
                                        <p:tgtEl>
                                          <p:spTgt spid="24"/>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24"/>
                                        </p:tgtEl>
                                      </p:cBhvr>
                                    </p:animEffect>
                                    <p:animScale>
                                      <p:cBhvr>
                                        <p:cTn id="84" dur="200" autoRev="1" fill="hold"/>
                                        <p:tgtEl>
                                          <p:spTgt spid="24"/>
                                        </p:tgtEl>
                                      </p:cBhvr>
                                      <p:by x="105000" y="105000"/>
                                    </p:animScale>
                                  </p:childTnLst>
                                </p:cTn>
                              </p:par>
                            </p:childTnLst>
                          </p:cTn>
                        </p:par>
                        <p:par>
                          <p:cTn id="85" fill="hold">
                            <p:stCondLst>
                              <p:cond delay="6000"/>
                            </p:stCondLst>
                            <p:childTnLst>
                              <p:par>
                                <p:cTn id="86" presetID="10" presetClass="entr" presetSubtype="0"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500"/>
                                        <p:tgtEl>
                                          <p:spTgt spid="23"/>
                                        </p:tgtEl>
                                      </p:cBhvr>
                                    </p:animEffect>
                                  </p:childTnLst>
                                </p:cTn>
                              </p:par>
                            </p:childTnLst>
                          </p:cTn>
                        </p:par>
                        <p:par>
                          <p:cTn id="89" fill="hold">
                            <p:stCondLst>
                              <p:cond delay="6500"/>
                            </p:stCondLst>
                            <p:childTnLst>
                              <p:par>
                                <p:cTn id="90" presetID="10" presetClass="entr" presetSubtype="0" fill="hold" grpId="0" nodeType="after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350"/>
                                        <p:tgtEl>
                                          <p:spTgt spid="26"/>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26"/>
                                        </p:tgtEl>
                                      </p:cBhvr>
                                    </p:animEffect>
                                    <p:animScale>
                                      <p:cBhvr>
                                        <p:cTn id="95" dur="200" autoRev="1" fill="hold"/>
                                        <p:tgtEl>
                                          <p:spTgt spid="26"/>
                                        </p:tgtEl>
                                      </p:cBhvr>
                                      <p:by x="105000" y="105000"/>
                                    </p:animScale>
                                  </p:childTnLst>
                                </p:cTn>
                              </p:par>
                            </p:childTnLst>
                          </p:cTn>
                        </p:par>
                        <p:par>
                          <p:cTn id="96" fill="hold">
                            <p:stCondLst>
                              <p:cond delay="70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750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350"/>
                                        <p:tgtEl>
                                          <p:spTgt spid="28"/>
                                        </p:tgtEl>
                                      </p:cBhvr>
                                    </p:animEffect>
                                  </p:childTnLst>
                                </p:cTn>
                              </p:par>
                              <p:par>
                                <p:cTn id="104" presetID="26" presetClass="emph" presetSubtype="0" fill="hold" grpId="1" nodeType="withEffect">
                                  <p:stCondLst>
                                    <p:cond delay="0"/>
                                  </p:stCondLst>
                                  <p:childTnLst>
                                    <p:animEffect transition="out" filter="fade">
                                      <p:cBhvr>
                                        <p:cTn id="105" dur="400" tmFilter="0, 0; .2, .5; .8, .5; 1, 0"/>
                                        <p:tgtEl>
                                          <p:spTgt spid="28"/>
                                        </p:tgtEl>
                                      </p:cBhvr>
                                    </p:animEffect>
                                    <p:animScale>
                                      <p:cBhvr>
                                        <p:cTn id="106" dur="200" autoRev="1" fill="hold"/>
                                        <p:tgtEl>
                                          <p:spTgt spid="28"/>
                                        </p:tgtEl>
                                      </p:cBhvr>
                                      <p:by x="105000" y="105000"/>
                                    </p:animScale>
                                  </p:childTnLst>
                                </p:cTn>
                              </p:par>
                            </p:childTnLst>
                          </p:cTn>
                        </p:par>
                        <p:par>
                          <p:cTn id="107" fill="hold">
                            <p:stCondLst>
                              <p:cond delay="8000"/>
                            </p:stCondLst>
                            <p:childTnLst>
                              <p:par>
                                <p:cTn id="108" presetID="10" presetClass="entr" presetSubtype="0" fill="hold" grpId="0" nodeType="afterEffect">
                                  <p:stCondLst>
                                    <p:cond delay="0"/>
                                  </p:stCondLst>
                                  <p:childTnLst>
                                    <p:set>
                                      <p:cBhvr>
                                        <p:cTn id="109" dur="1" fill="hold">
                                          <p:stCondLst>
                                            <p:cond delay="0"/>
                                          </p:stCondLst>
                                        </p:cTn>
                                        <p:tgtEl>
                                          <p:spTgt spid="27"/>
                                        </p:tgtEl>
                                        <p:attrNameLst>
                                          <p:attrName>style.visibility</p:attrName>
                                        </p:attrNameLst>
                                      </p:cBhvr>
                                      <p:to>
                                        <p:strVal val="visible"/>
                                      </p:to>
                                    </p:set>
                                    <p:animEffect transition="in" filter="fade">
                                      <p:cBhvr>
                                        <p:cTn id="110" dur="500"/>
                                        <p:tgtEl>
                                          <p:spTgt spid="27"/>
                                        </p:tgtEl>
                                      </p:cBhvr>
                                    </p:animEffect>
                                  </p:childTnLst>
                                </p:cTn>
                              </p:par>
                            </p:childTnLst>
                          </p:cTn>
                        </p:par>
                        <p:par>
                          <p:cTn id="111" fill="hold">
                            <p:stCondLst>
                              <p:cond delay="8500"/>
                            </p:stCondLst>
                            <p:childTnLst>
                              <p:par>
                                <p:cTn id="112" presetID="10" presetClass="entr" presetSubtype="0"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Effect transition="in" filter="fade">
                                      <p:cBhvr>
                                        <p:cTn id="114" dur="350"/>
                                        <p:tgtEl>
                                          <p:spTgt spid="30"/>
                                        </p:tgtEl>
                                      </p:cBhvr>
                                    </p:animEffect>
                                  </p:childTnLst>
                                </p:cTn>
                              </p:par>
                              <p:par>
                                <p:cTn id="115" presetID="26" presetClass="emph" presetSubtype="0" fill="hold" grpId="1" nodeType="withEffect">
                                  <p:stCondLst>
                                    <p:cond delay="0"/>
                                  </p:stCondLst>
                                  <p:childTnLst>
                                    <p:animEffect transition="out" filter="fade">
                                      <p:cBhvr>
                                        <p:cTn id="116" dur="400" tmFilter="0, 0; .2, .5; .8, .5; 1, 0"/>
                                        <p:tgtEl>
                                          <p:spTgt spid="30"/>
                                        </p:tgtEl>
                                      </p:cBhvr>
                                    </p:animEffect>
                                    <p:animScale>
                                      <p:cBhvr>
                                        <p:cTn id="117" dur="200" autoRev="1" fill="hold"/>
                                        <p:tgtEl>
                                          <p:spTgt spid="30"/>
                                        </p:tgtEl>
                                      </p:cBhvr>
                                      <p:by x="105000" y="105000"/>
                                    </p:animScale>
                                  </p:childTnLst>
                                </p:cTn>
                              </p:par>
                            </p:childTnLst>
                          </p:cTn>
                        </p:par>
                        <p:par>
                          <p:cTn id="118" fill="hold">
                            <p:stCondLst>
                              <p:cond delay="9000"/>
                            </p:stCondLst>
                            <p:childTnLst>
                              <p:par>
                                <p:cTn id="119" presetID="10" presetClass="entr" presetSubtype="0"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500"/>
                                        <p:tgtEl>
                                          <p:spTgt spid="29"/>
                                        </p:tgtEl>
                                      </p:cBhvr>
                                    </p:animEffect>
                                  </p:childTnLst>
                                </p:cTn>
                              </p:par>
                            </p:childTnLst>
                          </p:cTn>
                        </p:par>
                        <p:par>
                          <p:cTn id="122" fill="hold">
                            <p:stCondLst>
                              <p:cond delay="9500"/>
                            </p:stCondLst>
                            <p:childTnLst>
                              <p:par>
                                <p:cTn id="123" presetID="10" presetClass="entr" presetSubtype="0" fill="hold" grpId="0" nodeType="afterEffect">
                                  <p:stCondLst>
                                    <p:cond delay="0"/>
                                  </p:stCondLst>
                                  <p:childTnLst>
                                    <p:set>
                                      <p:cBhvr>
                                        <p:cTn id="124" dur="1" fill="hold">
                                          <p:stCondLst>
                                            <p:cond delay="0"/>
                                          </p:stCondLst>
                                        </p:cTn>
                                        <p:tgtEl>
                                          <p:spTgt spid="32"/>
                                        </p:tgtEl>
                                        <p:attrNameLst>
                                          <p:attrName>style.visibility</p:attrName>
                                        </p:attrNameLst>
                                      </p:cBhvr>
                                      <p:to>
                                        <p:strVal val="visible"/>
                                      </p:to>
                                    </p:set>
                                    <p:animEffect transition="in" filter="fade">
                                      <p:cBhvr>
                                        <p:cTn id="125" dur="350"/>
                                        <p:tgtEl>
                                          <p:spTgt spid="32"/>
                                        </p:tgtEl>
                                      </p:cBhvr>
                                    </p:animEffect>
                                  </p:childTnLst>
                                </p:cTn>
                              </p:par>
                              <p:par>
                                <p:cTn id="126" presetID="26" presetClass="emph" presetSubtype="0" fill="hold" grpId="1" nodeType="withEffect">
                                  <p:stCondLst>
                                    <p:cond delay="0"/>
                                  </p:stCondLst>
                                  <p:childTnLst>
                                    <p:animEffect transition="out" filter="fade">
                                      <p:cBhvr>
                                        <p:cTn id="127" dur="400" tmFilter="0, 0; .2, .5; .8, .5; 1, 0"/>
                                        <p:tgtEl>
                                          <p:spTgt spid="32"/>
                                        </p:tgtEl>
                                      </p:cBhvr>
                                    </p:animEffect>
                                    <p:animScale>
                                      <p:cBhvr>
                                        <p:cTn id="128" dur="200" autoRev="1" fill="hold"/>
                                        <p:tgtEl>
                                          <p:spTgt spid="32"/>
                                        </p:tgtEl>
                                      </p:cBhvr>
                                      <p:by x="105000" y="105000"/>
                                    </p:animScale>
                                  </p:childTnLst>
                                </p:cTn>
                              </p:par>
                            </p:childTnLst>
                          </p:cTn>
                        </p:par>
                        <p:par>
                          <p:cTn id="129" fill="hold">
                            <p:stCondLst>
                              <p:cond delay="10000"/>
                            </p:stCondLst>
                            <p:childTnLst>
                              <p:par>
                                <p:cTn id="130" presetID="10" presetClass="entr" presetSubtype="0" fill="hold" grpId="0" nodeType="afterEffect">
                                  <p:stCondLst>
                                    <p:cond delay="0"/>
                                  </p:stCondLst>
                                  <p:childTnLst>
                                    <p:set>
                                      <p:cBhvr>
                                        <p:cTn id="131" dur="1" fill="hold">
                                          <p:stCondLst>
                                            <p:cond delay="0"/>
                                          </p:stCondLst>
                                        </p:cTn>
                                        <p:tgtEl>
                                          <p:spTgt spid="31"/>
                                        </p:tgtEl>
                                        <p:attrNameLst>
                                          <p:attrName>style.visibility</p:attrName>
                                        </p:attrNameLst>
                                      </p:cBhvr>
                                      <p:to>
                                        <p:strVal val="visible"/>
                                      </p:to>
                                    </p:set>
                                    <p:animEffect transition="in" filter="fade">
                                      <p:cBhvr>
                                        <p:cTn id="13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9" grpId="0" animBg="1"/>
      <p:bldP spid="11" grpId="0" animBg="1"/>
      <p:bldP spid="13" grpId="0" animBg="1"/>
      <p:bldP spid="15" grpId="0" animBg="1"/>
      <p:bldP spid="17" grpId="0" animBg="1"/>
      <p:bldP spid="19" grpId="0" animBg="1"/>
      <p:bldP spid="21" grpId="0"/>
      <p:bldP spid="22" grpId="0"/>
      <p:bldP spid="22" grpId="1"/>
      <p:bldP spid="23" grpId="0"/>
      <p:bldP spid="24" grpId="0"/>
      <p:bldP spid="24" grpId="1"/>
      <p:bldP spid="25" grpId="0"/>
      <p:bldP spid="26" grpId="0"/>
      <p:bldP spid="26" grpId="1"/>
      <p:bldP spid="27" grpId="0"/>
      <p:bldP spid="28" grpId="0"/>
      <p:bldP spid="28" grpId="1"/>
      <p:bldP spid="29" grpId="0"/>
      <p:bldP spid="30" grpId="0"/>
      <p:bldP spid="30" grpId="1"/>
      <p:bldP spid="31" grpId="0"/>
      <p:bldP spid="32" grpId="0"/>
      <p:bldP spid="32"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矩形 6"/>
          <p:cNvSpPr/>
          <p:nvPr/>
        </p:nvSpPr>
        <p:spPr>
          <a:xfrm>
            <a:off x="789463" y="1779662"/>
            <a:ext cx="1046234" cy="936104"/>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97574" y="1779662"/>
            <a:ext cx="1046234" cy="93610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861471" y="1936452"/>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755576" y="915566"/>
            <a:ext cx="7560839"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这里输入简单的文字概述这里输入简单文字概述这里输入简单的文字概述这里入简单的文字概述这里输入述简单的文字概述这里输入简单文字概述这里输入简单</a:t>
            </a:r>
          </a:p>
        </p:txBody>
      </p:sp>
      <p:sp>
        <p:nvSpPr>
          <p:cNvPr id="11" name="矩形 10"/>
          <p:cNvSpPr/>
          <p:nvPr/>
        </p:nvSpPr>
        <p:spPr>
          <a:xfrm>
            <a:off x="3453759" y="1779662"/>
            <a:ext cx="1046234" cy="936104"/>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461870" y="1779662"/>
            <a:ext cx="1046234" cy="93610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3525767" y="1936452"/>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6262070" y="1779662"/>
            <a:ext cx="1046234" cy="936104"/>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270181" y="1779662"/>
            <a:ext cx="1046234" cy="936104"/>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6334078" y="1936452"/>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791580" y="2962320"/>
            <a:ext cx="2232248"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a:t>
            </a:r>
            <a:endParaRPr lang="en-US" altLang="zh-CN" sz="1400" dirty="0">
              <a:solidFill>
                <a:schemeClr val="tx1">
                  <a:lumMod val="95000"/>
                  <a:lumOff val="5000"/>
                </a:schemeClr>
              </a:solidFill>
            </a:endParaRPr>
          </a:p>
          <a:p>
            <a:pPr>
              <a:lnSpc>
                <a:spcPct val="150000"/>
              </a:lnSpc>
            </a:pPr>
            <a:r>
              <a:rPr lang="zh-CN" altLang="en-US" sz="1400" dirty="0">
                <a:solidFill>
                  <a:schemeClr val="tx1">
                    <a:lumMod val="95000"/>
                    <a:lumOff val="5000"/>
                  </a:schemeClr>
                </a:solidFill>
              </a:rPr>
              <a:t>输入简单的文字概述输入简单的文字概述输入简单的文字概述</a:t>
            </a:r>
          </a:p>
        </p:txBody>
      </p:sp>
      <p:sp>
        <p:nvSpPr>
          <p:cNvPr id="18" name="TextBox 17"/>
          <p:cNvSpPr txBox="1"/>
          <p:nvPr/>
        </p:nvSpPr>
        <p:spPr>
          <a:xfrm>
            <a:off x="3455876" y="2980904"/>
            <a:ext cx="2232248"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a:t>
            </a:r>
            <a:endParaRPr lang="en-US" altLang="zh-CN" sz="1400" dirty="0">
              <a:solidFill>
                <a:schemeClr val="tx1">
                  <a:lumMod val="95000"/>
                  <a:lumOff val="5000"/>
                </a:schemeClr>
              </a:solidFill>
            </a:endParaRPr>
          </a:p>
          <a:p>
            <a:pPr>
              <a:lnSpc>
                <a:spcPct val="150000"/>
              </a:lnSpc>
            </a:pPr>
            <a:r>
              <a:rPr lang="zh-CN" altLang="en-US" sz="1400" dirty="0">
                <a:solidFill>
                  <a:schemeClr val="tx1">
                    <a:lumMod val="95000"/>
                    <a:lumOff val="5000"/>
                  </a:schemeClr>
                </a:solidFill>
              </a:rPr>
              <a:t>输入简单的文字概述输入简单的文字概述输入简单的文字概述</a:t>
            </a:r>
          </a:p>
        </p:txBody>
      </p:sp>
      <p:sp>
        <p:nvSpPr>
          <p:cNvPr id="19" name="TextBox 18"/>
          <p:cNvSpPr txBox="1"/>
          <p:nvPr/>
        </p:nvSpPr>
        <p:spPr>
          <a:xfrm>
            <a:off x="6262070" y="2980904"/>
            <a:ext cx="2232248"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a:t>
            </a:r>
            <a:endParaRPr lang="en-US" altLang="zh-CN" sz="1400" dirty="0">
              <a:solidFill>
                <a:schemeClr val="tx1">
                  <a:lumMod val="95000"/>
                  <a:lumOff val="5000"/>
                </a:schemeClr>
              </a:solidFill>
            </a:endParaRPr>
          </a:p>
          <a:p>
            <a:pPr>
              <a:lnSpc>
                <a:spcPct val="150000"/>
              </a:lnSpc>
            </a:pPr>
            <a:r>
              <a:rPr lang="zh-CN" altLang="en-US" sz="1400" dirty="0">
                <a:solidFill>
                  <a:schemeClr val="tx1">
                    <a:lumMod val="95000"/>
                    <a:lumOff val="5000"/>
                  </a:schemeClr>
                </a:solidFill>
              </a:rPr>
              <a:t>输入简单的文字概述输入简单的文字概述输入简单的文字概述</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up)">
                                      <p:cBhvr>
                                        <p:cTn id="59" dur="500"/>
                                        <p:tgtEl>
                                          <p:spTgt spid="18"/>
                                        </p:tgtEl>
                                      </p:cBhvr>
                                    </p:animEffect>
                                  </p:childTnLst>
                                </p:cTn>
                              </p:par>
                            </p:childTnLst>
                          </p:cTn>
                        </p:par>
                        <p:par>
                          <p:cTn id="60" fill="hold">
                            <p:stCondLst>
                              <p:cond delay="5000"/>
                            </p:stCondLst>
                            <p:childTnLst>
                              <p:par>
                                <p:cTn id="61" presetID="42"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1000"/>
                                        <p:tgtEl>
                                          <p:spTgt spid="14"/>
                                        </p:tgtEl>
                                      </p:cBhvr>
                                    </p:animEffect>
                                    <p:anim calcmode="lin" valueType="num">
                                      <p:cBhvr>
                                        <p:cTn id="64" dur="1000" fill="hold"/>
                                        <p:tgtEl>
                                          <p:spTgt spid="14"/>
                                        </p:tgtEl>
                                        <p:attrNameLst>
                                          <p:attrName>ppt_x</p:attrName>
                                        </p:attrNameLst>
                                      </p:cBhvr>
                                      <p:tavLst>
                                        <p:tav tm="0">
                                          <p:val>
                                            <p:strVal val="#ppt_x"/>
                                          </p:val>
                                        </p:tav>
                                        <p:tav tm="100000">
                                          <p:val>
                                            <p:strVal val="#ppt_x"/>
                                          </p:val>
                                        </p:tav>
                                      </p:tavLst>
                                    </p:anim>
                                    <p:anim calcmode="lin" valueType="num">
                                      <p:cBhvr>
                                        <p:cTn id="65" dur="1000" fill="hold"/>
                                        <p:tgtEl>
                                          <p:spTgt spid="1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000"/>
                                        <p:tgtEl>
                                          <p:spTgt spid="15"/>
                                        </p:tgtEl>
                                      </p:cBhvr>
                                    </p:animEffect>
                                    <p:anim calcmode="lin" valueType="num">
                                      <p:cBhvr>
                                        <p:cTn id="69" dur="1000" fill="hold"/>
                                        <p:tgtEl>
                                          <p:spTgt spid="15"/>
                                        </p:tgtEl>
                                        <p:attrNameLst>
                                          <p:attrName>ppt_x</p:attrName>
                                        </p:attrNameLst>
                                      </p:cBhvr>
                                      <p:tavLst>
                                        <p:tav tm="0">
                                          <p:val>
                                            <p:strVal val="#ppt_x"/>
                                          </p:val>
                                        </p:tav>
                                        <p:tav tm="100000">
                                          <p:val>
                                            <p:strVal val="#ppt_x"/>
                                          </p:val>
                                        </p:tav>
                                      </p:tavLst>
                                    </p:anim>
                                    <p:anim calcmode="lin" valueType="num">
                                      <p:cBhvr>
                                        <p:cTn id="70" dur="1000" fill="hold"/>
                                        <p:tgtEl>
                                          <p:spTgt spid="15"/>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anim calcmode="lin" valueType="num">
                                      <p:cBhvr>
                                        <p:cTn id="74" dur="1000" fill="hold"/>
                                        <p:tgtEl>
                                          <p:spTgt spid="16"/>
                                        </p:tgtEl>
                                        <p:attrNameLst>
                                          <p:attrName>ppt_x</p:attrName>
                                        </p:attrNameLst>
                                      </p:cBhvr>
                                      <p:tavLst>
                                        <p:tav tm="0">
                                          <p:val>
                                            <p:strVal val="#ppt_x"/>
                                          </p:val>
                                        </p:tav>
                                        <p:tav tm="100000">
                                          <p:val>
                                            <p:strVal val="#ppt_x"/>
                                          </p:val>
                                        </p:tav>
                                      </p:tavLst>
                                    </p:anim>
                                    <p:anim calcmode="lin" valueType="num">
                                      <p:cBhvr>
                                        <p:cTn id="75" dur="1000" fill="hold"/>
                                        <p:tgtEl>
                                          <p:spTgt spid="16"/>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22" presetClass="entr" presetSubtype="1"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wipe(up)">
                                      <p:cBhvr>
                                        <p:cTn id="7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p:bldP spid="10" grpId="0"/>
      <p:bldP spid="11" grpId="0" animBg="1"/>
      <p:bldP spid="12" grpId="0" animBg="1"/>
      <p:bldP spid="13" grpId="0"/>
      <p:bldP spid="14" grpId="0" animBg="1"/>
      <p:bldP spid="15" grpId="0" animBg="1"/>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339502"/>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355471"/>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8" name="五边形 7"/>
          <p:cNvSpPr/>
          <p:nvPr/>
        </p:nvSpPr>
        <p:spPr>
          <a:xfrm>
            <a:off x="611560" y="2636373"/>
            <a:ext cx="864096" cy="432048"/>
          </a:xfrm>
          <a:prstGeom prst="homePlat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cxnSp>
        <p:nvCxnSpPr>
          <p:cNvPr id="9" name="直接箭头连接符 8"/>
          <p:cNvCxnSpPr/>
          <p:nvPr/>
        </p:nvCxnSpPr>
        <p:spPr>
          <a:xfrm>
            <a:off x="1388193" y="2852397"/>
            <a:ext cx="6877557" cy="0"/>
          </a:xfrm>
          <a:prstGeom prst="straightConnector1">
            <a:avLst/>
          </a:prstGeom>
          <a:ln>
            <a:solidFill>
              <a:srgbClr val="800000"/>
            </a:solidFill>
            <a:tailEnd type="arrow"/>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1980441" y="2780390"/>
            <a:ext cx="144016" cy="144016"/>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1" name="椭圆 10"/>
          <p:cNvSpPr/>
          <p:nvPr/>
        </p:nvSpPr>
        <p:spPr>
          <a:xfrm>
            <a:off x="3324680" y="2788774"/>
            <a:ext cx="144016" cy="144016"/>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2" name="椭圆 11"/>
          <p:cNvSpPr/>
          <p:nvPr/>
        </p:nvSpPr>
        <p:spPr>
          <a:xfrm>
            <a:off x="4668919" y="2788774"/>
            <a:ext cx="144016" cy="144016"/>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3" name="椭圆 12"/>
          <p:cNvSpPr/>
          <p:nvPr/>
        </p:nvSpPr>
        <p:spPr>
          <a:xfrm>
            <a:off x="6013158" y="2788774"/>
            <a:ext cx="144016" cy="144016"/>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4" name="椭圆 13"/>
          <p:cNvSpPr/>
          <p:nvPr/>
        </p:nvSpPr>
        <p:spPr>
          <a:xfrm>
            <a:off x="7357396" y="2788774"/>
            <a:ext cx="144016" cy="144016"/>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nvGrpSpPr>
          <p:cNvPr id="15" name="组合 14"/>
          <p:cNvGrpSpPr/>
          <p:nvPr/>
        </p:nvGrpSpPr>
        <p:grpSpPr>
          <a:xfrm>
            <a:off x="1307548" y="838017"/>
            <a:ext cx="1824293" cy="1489809"/>
            <a:chOff x="1379555" y="1131151"/>
            <a:chExt cx="1824293" cy="1489809"/>
          </a:xfrm>
        </p:grpSpPr>
        <p:sp>
          <p:nvSpPr>
            <p:cNvPr id="16" name="泪滴形 15"/>
            <p:cNvSpPr/>
            <p:nvPr/>
          </p:nvSpPr>
          <p:spPr>
            <a:xfrm rot="8100000">
              <a:off x="1379555" y="1131151"/>
              <a:ext cx="1489809" cy="1489809"/>
            </a:xfrm>
            <a:prstGeom prst="teardrop">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TextBox 16"/>
            <p:cNvSpPr txBox="1"/>
            <p:nvPr/>
          </p:nvSpPr>
          <p:spPr bwMode="auto">
            <a:xfrm>
              <a:off x="1621135" y="1646138"/>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anose="020F0502020204030204" pitchFamily="34" charset="0"/>
              </a:endParaRPr>
            </a:p>
          </p:txBody>
        </p:sp>
        <p:sp>
          <p:nvSpPr>
            <p:cNvPr id="18" name="矩形 17"/>
            <p:cNvSpPr/>
            <p:nvPr/>
          </p:nvSpPr>
          <p:spPr bwMode="auto">
            <a:xfrm>
              <a:off x="1635499" y="1280072"/>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19" name="组合 18"/>
          <p:cNvGrpSpPr/>
          <p:nvPr/>
        </p:nvGrpSpPr>
        <p:grpSpPr>
          <a:xfrm>
            <a:off x="3996023" y="838017"/>
            <a:ext cx="1847329" cy="1489809"/>
            <a:chOff x="4068032" y="1131151"/>
            <a:chExt cx="1847329" cy="1489809"/>
          </a:xfrm>
        </p:grpSpPr>
        <p:sp>
          <p:nvSpPr>
            <p:cNvPr id="20" name="泪滴形 19"/>
            <p:cNvSpPr/>
            <p:nvPr/>
          </p:nvSpPr>
          <p:spPr>
            <a:xfrm rot="8100000">
              <a:off x="4068032" y="1131151"/>
              <a:ext cx="1489809" cy="1489809"/>
            </a:xfrm>
            <a:prstGeom prst="teardrop">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bwMode="auto">
            <a:xfrm>
              <a:off x="4332648" y="1677627"/>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anose="020F0502020204030204" pitchFamily="34" charset="0"/>
              </a:endParaRPr>
            </a:p>
          </p:txBody>
        </p:sp>
        <p:sp>
          <p:nvSpPr>
            <p:cNvPr id="22" name="矩形 21"/>
            <p:cNvSpPr/>
            <p:nvPr/>
          </p:nvSpPr>
          <p:spPr bwMode="auto">
            <a:xfrm>
              <a:off x="4347012" y="1311561"/>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23" name="组合 22"/>
          <p:cNvGrpSpPr/>
          <p:nvPr/>
        </p:nvGrpSpPr>
        <p:grpSpPr>
          <a:xfrm>
            <a:off x="6684502" y="838016"/>
            <a:ext cx="1798359" cy="1497318"/>
            <a:chOff x="6756509" y="1131151"/>
            <a:chExt cx="1798359" cy="1497318"/>
          </a:xfrm>
        </p:grpSpPr>
        <p:sp>
          <p:nvSpPr>
            <p:cNvPr id="24" name="泪滴形 23"/>
            <p:cNvSpPr/>
            <p:nvPr/>
          </p:nvSpPr>
          <p:spPr>
            <a:xfrm rot="8100000">
              <a:off x="6756509" y="1131151"/>
              <a:ext cx="1489809" cy="1489809"/>
            </a:xfrm>
            <a:prstGeom prst="teardrop">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TextBox 24"/>
            <p:cNvSpPr txBox="1"/>
            <p:nvPr/>
          </p:nvSpPr>
          <p:spPr bwMode="auto">
            <a:xfrm>
              <a:off x="6972155" y="1705139"/>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anose="020F0502020204030204" pitchFamily="34" charset="0"/>
              </a:endParaRPr>
            </a:p>
          </p:txBody>
        </p:sp>
        <p:sp>
          <p:nvSpPr>
            <p:cNvPr id="26" name="矩形 25"/>
            <p:cNvSpPr/>
            <p:nvPr/>
          </p:nvSpPr>
          <p:spPr bwMode="auto">
            <a:xfrm>
              <a:off x="6986519" y="1339073"/>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27" name="组合 26"/>
          <p:cNvGrpSpPr/>
          <p:nvPr/>
        </p:nvGrpSpPr>
        <p:grpSpPr>
          <a:xfrm>
            <a:off x="2677453" y="3430303"/>
            <a:ext cx="1878721" cy="1489809"/>
            <a:chOff x="2749460" y="3723437"/>
            <a:chExt cx="1878721" cy="1489809"/>
          </a:xfrm>
        </p:grpSpPr>
        <p:sp>
          <p:nvSpPr>
            <p:cNvPr id="28" name="泪滴形 27"/>
            <p:cNvSpPr/>
            <p:nvPr/>
          </p:nvSpPr>
          <p:spPr>
            <a:xfrm rot="13500000" flipV="1">
              <a:off x="2749460" y="3723437"/>
              <a:ext cx="1489809" cy="1489809"/>
            </a:xfrm>
            <a:prstGeom prst="teardrop">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TextBox 28"/>
            <p:cNvSpPr txBox="1"/>
            <p:nvPr/>
          </p:nvSpPr>
          <p:spPr bwMode="auto">
            <a:xfrm>
              <a:off x="2915816" y="4159670"/>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anose="020F0502020204030204" pitchFamily="34" charset="0"/>
              </a:endParaRPr>
            </a:p>
          </p:txBody>
        </p:sp>
        <p:sp>
          <p:nvSpPr>
            <p:cNvPr id="30" name="矩形 29"/>
            <p:cNvSpPr/>
            <p:nvPr/>
          </p:nvSpPr>
          <p:spPr bwMode="auto">
            <a:xfrm>
              <a:off x="3059832" y="3793604"/>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31" name="组合 30"/>
          <p:cNvGrpSpPr/>
          <p:nvPr/>
        </p:nvGrpSpPr>
        <p:grpSpPr>
          <a:xfrm>
            <a:off x="5365928" y="3430303"/>
            <a:ext cx="1796896" cy="1489809"/>
            <a:chOff x="5437937" y="3723437"/>
            <a:chExt cx="1796896" cy="1489809"/>
          </a:xfrm>
        </p:grpSpPr>
        <p:sp>
          <p:nvSpPr>
            <p:cNvPr id="32" name="泪滴形 31"/>
            <p:cNvSpPr/>
            <p:nvPr/>
          </p:nvSpPr>
          <p:spPr>
            <a:xfrm rot="13500000" flipV="1">
              <a:off x="5437937" y="3723437"/>
              <a:ext cx="1489809" cy="1489809"/>
            </a:xfrm>
            <a:prstGeom prst="teardrop">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TextBox 32"/>
            <p:cNvSpPr txBox="1"/>
            <p:nvPr/>
          </p:nvSpPr>
          <p:spPr bwMode="auto">
            <a:xfrm>
              <a:off x="5652120" y="4187182"/>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anose="020F0502020204030204" pitchFamily="34" charset="0"/>
              </a:endParaRPr>
            </a:p>
          </p:txBody>
        </p:sp>
        <p:sp>
          <p:nvSpPr>
            <p:cNvPr id="34" name="矩形 33"/>
            <p:cNvSpPr/>
            <p:nvPr/>
          </p:nvSpPr>
          <p:spPr bwMode="auto">
            <a:xfrm>
              <a:off x="5666484" y="3821116"/>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sp>
        <p:nvSpPr>
          <p:cNvPr id="35" name="矩形 34"/>
          <p:cNvSpPr/>
          <p:nvPr/>
        </p:nvSpPr>
        <p:spPr bwMode="auto">
          <a:xfrm>
            <a:off x="1642030" y="3068421"/>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2010</a:t>
            </a:r>
            <a:endParaRPr lang="zh-CN" altLang="en-US" sz="1600" b="1" dirty="0">
              <a:solidFill>
                <a:schemeClr val="tx1">
                  <a:lumMod val="95000"/>
                  <a:lumOff val="5000"/>
                </a:schemeClr>
              </a:solidFill>
            </a:endParaRPr>
          </a:p>
        </p:txBody>
      </p:sp>
      <p:sp>
        <p:nvSpPr>
          <p:cNvPr id="36" name="矩形 35"/>
          <p:cNvSpPr/>
          <p:nvPr/>
        </p:nvSpPr>
        <p:spPr bwMode="auto">
          <a:xfrm>
            <a:off x="3076609" y="2296065"/>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2011</a:t>
            </a:r>
            <a:endParaRPr lang="zh-CN" altLang="en-US" sz="1600" b="1" dirty="0">
              <a:solidFill>
                <a:schemeClr val="tx1">
                  <a:lumMod val="95000"/>
                  <a:lumOff val="5000"/>
                </a:schemeClr>
              </a:solidFill>
            </a:endParaRPr>
          </a:p>
        </p:txBody>
      </p:sp>
      <p:sp>
        <p:nvSpPr>
          <p:cNvPr id="37" name="矩形 36"/>
          <p:cNvSpPr/>
          <p:nvPr/>
        </p:nvSpPr>
        <p:spPr bwMode="auto">
          <a:xfrm>
            <a:off x="4355975" y="3068421"/>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2012</a:t>
            </a:r>
            <a:endParaRPr lang="zh-CN" altLang="en-US" sz="1600" b="1" dirty="0">
              <a:solidFill>
                <a:schemeClr val="tx1">
                  <a:lumMod val="95000"/>
                  <a:lumOff val="5000"/>
                </a:schemeClr>
              </a:solidFill>
            </a:endParaRPr>
          </a:p>
        </p:txBody>
      </p:sp>
      <p:sp>
        <p:nvSpPr>
          <p:cNvPr id="38" name="矩形 37"/>
          <p:cNvSpPr/>
          <p:nvPr/>
        </p:nvSpPr>
        <p:spPr bwMode="auto">
          <a:xfrm>
            <a:off x="7037317" y="3028374"/>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2014</a:t>
            </a:r>
            <a:endParaRPr lang="zh-CN" altLang="en-US" sz="1600" b="1" dirty="0">
              <a:solidFill>
                <a:schemeClr val="tx1">
                  <a:lumMod val="95000"/>
                  <a:lumOff val="5000"/>
                </a:schemeClr>
              </a:solidFill>
            </a:endParaRPr>
          </a:p>
        </p:txBody>
      </p:sp>
      <p:sp>
        <p:nvSpPr>
          <p:cNvPr id="39" name="矩形 38"/>
          <p:cNvSpPr/>
          <p:nvPr/>
        </p:nvSpPr>
        <p:spPr bwMode="auto">
          <a:xfrm>
            <a:off x="5845479" y="2335334"/>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2013</a:t>
            </a:r>
            <a:endParaRPr lang="zh-CN" altLang="en-US" sz="1600" b="1" dirty="0">
              <a:solidFill>
                <a:schemeClr val="tx1">
                  <a:lumMod val="95000"/>
                  <a:lumOff val="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000"/>
                            </p:stCondLst>
                            <p:childTnLst>
                              <p:par>
                                <p:cTn id="24" presetID="23" presetClass="entr" presetSubtype="32"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strVal val="4*#ppt_w"/>
                                          </p:val>
                                        </p:tav>
                                        <p:tav tm="100000">
                                          <p:val>
                                            <p:strVal val="#ppt_w"/>
                                          </p:val>
                                        </p:tav>
                                      </p:tavLst>
                                    </p:anim>
                                    <p:anim calcmode="lin" valueType="num">
                                      <p:cBhvr>
                                        <p:cTn id="27" dur="500" fill="hold"/>
                                        <p:tgtEl>
                                          <p:spTgt spid="10"/>
                                        </p:tgtEl>
                                        <p:attrNameLst>
                                          <p:attrName>ppt_h</p:attrName>
                                        </p:attrNameLst>
                                      </p:cBhvr>
                                      <p:tavLst>
                                        <p:tav tm="0">
                                          <p:val>
                                            <p:strVal val="4*#ppt_h"/>
                                          </p:val>
                                        </p:tav>
                                        <p:tav tm="100000">
                                          <p:val>
                                            <p:strVal val="#ppt_h"/>
                                          </p:val>
                                        </p:tav>
                                      </p:tavLst>
                                    </p:anim>
                                  </p:childTnLst>
                                </p:cTn>
                              </p:par>
                              <p:par>
                                <p:cTn id="28" presetID="47" presetClass="entr" presetSubtype="0"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1000" fill="hold"/>
                                        <p:tgtEl>
                                          <p:spTgt spid="1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1000"/>
                                        <p:tgtEl>
                                          <p:spTgt spid="35"/>
                                        </p:tgtEl>
                                      </p:cBhvr>
                                    </p:animEffect>
                                    <p:anim calcmode="lin" valueType="num">
                                      <p:cBhvr>
                                        <p:cTn id="36" dur="1000" fill="hold"/>
                                        <p:tgtEl>
                                          <p:spTgt spid="35"/>
                                        </p:tgtEl>
                                        <p:attrNameLst>
                                          <p:attrName>ppt_x</p:attrName>
                                        </p:attrNameLst>
                                      </p:cBhvr>
                                      <p:tavLst>
                                        <p:tav tm="0">
                                          <p:val>
                                            <p:strVal val="#ppt_x"/>
                                          </p:val>
                                        </p:tav>
                                        <p:tav tm="100000">
                                          <p:val>
                                            <p:strVal val="#ppt_x"/>
                                          </p:val>
                                        </p:tav>
                                      </p:tavLst>
                                    </p:anim>
                                    <p:anim calcmode="lin" valueType="num">
                                      <p:cBhvr>
                                        <p:cTn id="37" dur="1000" fill="hold"/>
                                        <p:tgtEl>
                                          <p:spTgt spid="35"/>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3" presetClass="entr" presetSubtype="32"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strVal val="4*#ppt_w"/>
                                          </p:val>
                                        </p:tav>
                                        <p:tav tm="100000">
                                          <p:val>
                                            <p:strVal val="#ppt_w"/>
                                          </p:val>
                                        </p:tav>
                                      </p:tavLst>
                                    </p:anim>
                                    <p:anim calcmode="lin" valueType="num">
                                      <p:cBhvr>
                                        <p:cTn id="42" dur="500" fill="hold"/>
                                        <p:tgtEl>
                                          <p:spTgt spid="11"/>
                                        </p:tgtEl>
                                        <p:attrNameLst>
                                          <p:attrName>ppt_h</p:attrName>
                                        </p:attrNameLst>
                                      </p:cBhvr>
                                      <p:tavLst>
                                        <p:tav tm="0">
                                          <p:val>
                                            <p:strVal val="4*#ppt_h"/>
                                          </p:val>
                                        </p:tav>
                                        <p:tav tm="100000">
                                          <p:val>
                                            <p:strVal val="#ppt_h"/>
                                          </p:val>
                                        </p:tav>
                                      </p:tavLst>
                                    </p:anim>
                                  </p:childTnLst>
                                </p:cTn>
                              </p:par>
                            </p:childTnLst>
                          </p:cTn>
                        </p:par>
                        <p:par>
                          <p:cTn id="43" fill="hold">
                            <p:stCondLst>
                              <p:cond delay="3000"/>
                            </p:stCondLst>
                            <p:childTnLst>
                              <p:par>
                                <p:cTn id="44" presetID="42" presetClass="entr" presetSubtype="0"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1000"/>
                                        <p:tgtEl>
                                          <p:spTgt spid="27"/>
                                        </p:tgtEl>
                                      </p:cBhvr>
                                    </p:animEffect>
                                    <p:anim calcmode="lin" valueType="num">
                                      <p:cBhvr>
                                        <p:cTn id="47" dur="1000" fill="hold"/>
                                        <p:tgtEl>
                                          <p:spTgt spid="27"/>
                                        </p:tgtEl>
                                        <p:attrNameLst>
                                          <p:attrName>ppt_x</p:attrName>
                                        </p:attrNameLst>
                                      </p:cBhvr>
                                      <p:tavLst>
                                        <p:tav tm="0">
                                          <p:val>
                                            <p:strVal val="#ppt_x"/>
                                          </p:val>
                                        </p:tav>
                                        <p:tav tm="100000">
                                          <p:val>
                                            <p:strVal val="#ppt_x"/>
                                          </p:val>
                                        </p:tav>
                                      </p:tavLst>
                                    </p:anim>
                                    <p:anim calcmode="lin" valueType="num">
                                      <p:cBhvr>
                                        <p:cTn id="48" dur="1000" fill="hold"/>
                                        <p:tgtEl>
                                          <p:spTgt spid="27"/>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childTnLst>
                          </p:cTn>
                        </p:par>
                        <p:par>
                          <p:cTn id="54" fill="hold">
                            <p:stCondLst>
                              <p:cond delay="4000"/>
                            </p:stCondLst>
                            <p:childTnLst>
                              <p:par>
                                <p:cTn id="55" presetID="23" presetClass="entr" presetSubtype="32"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strVal val="4*#ppt_w"/>
                                          </p:val>
                                        </p:tav>
                                        <p:tav tm="100000">
                                          <p:val>
                                            <p:strVal val="#ppt_w"/>
                                          </p:val>
                                        </p:tav>
                                      </p:tavLst>
                                    </p:anim>
                                    <p:anim calcmode="lin" valueType="num">
                                      <p:cBhvr>
                                        <p:cTn id="58" dur="500" fill="hold"/>
                                        <p:tgtEl>
                                          <p:spTgt spid="12"/>
                                        </p:tgtEl>
                                        <p:attrNameLst>
                                          <p:attrName>ppt_h</p:attrName>
                                        </p:attrNameLst>
                                      </p:cBhvr>
                                      <p:tavLst>
                                        <p:tav tm="0">
                                          <p:val>
                                            <p:strVal val="4*#ppt_h"/>
                                          </p:val>
                                        </p:tav>
                                        <p:tav tm="100000">
                                          <p:val>
                                            <p:strVal val="#ppt_h"/>
                                          </p:val>
                                        </p:tav>
                                      </p:tavLst>
                                    </p:anim>
                                  </p:childTnLst>
                                </p:cTn>
                              </p:par>
                            </p:childTnLst>
                          </p:cTn>
                        </p:par>
                        <p:par>
                          <p:cTn id="59" fill="hold">
                            <p:stCondLst>
                              <p:cond delay="4500"/>
                            </p:stCondLst>
                            <p:childTnLst>
                              <p:par>
                                <p:cTn id="60" presetID="47" presetClass="entr" presetSubtype="0"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anim calcmode="lin" valueType="num">
                                      <p:cBhvr>
                                        <p:cTn id="68" dur="1000" fill="hold"/>
                                        <p:tgtEl>
                                          <p:spTgt spid="37"/>
                                        </p:tgtEl>
                                        <p:attrNameLst>
                                          <p:attrName>ppt_x</p:attrName>
                                        </p:attrNameLst>
                                      </p:cBhvr>
                                      <p:tavLst>
                                        <p:tav tm="0">
                                          <p:val>
                                            <p:strVal val="#ppt_x"/>
                                          </p:val>
                                        </p:tav>
                                        <p:tav tm="100000">
                                          <p:val>
                                            <p:strVal val="#ppt_x"/>
                                          </p:val>
                                        </p:tav>
                                      </p:tavLst>
                                    </p:anim>
                                    <p:anim calcmode="lin" valueType="num">
                                      <p:cBhvr>
                                        <p:cTn id="69" dur="1000" fill="hold"/>
                                        <p:tgtEl>
                                          <p:spTgt spid="37"/>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23" presetClass="entr" presetSubtype="32" fill="hold" grpId="0"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500" fill="hold"/>
                                        <p:tgtEl>
                                          <p:spTgt spid="13"/>
                                        </p:tgtEl>
                                        <p:attrNameLst>
                                          <p:attrName>ppt_w</p:attrName>
                                        </p:attrNameLst>
                                      </p:cBhvr>
                                      <p:tavLst>
                                        <p:tav tm="0">
                                          <p:val>
                                            <p:strVal val="4*#ppt_w"/>
                                          </p:val>
                                        </p:tav>
                                        <p:tav tm="100000">
                                          <p:val>
                                            <p:strVal val="#ppt_w"/>
                                          </p:val>
                                        </p:tav>
                                      </p:tavLst>
                                    </p:anim>
                                    <p:anim calcmode="lin" valueType="num">
                                      <p:cBhvr>
                                        <p:cTn id="74" dur="500" fill="hold"/>
                                        <p:tgtEl>
                                          <p:spTgt spid="13"/>
                                        </p:tgtEl>
                                        <p:attrNameLst>
                                          <p:attrName>ppt_h</p:attrName>
                                        </p:attrNameLst>
                                      </p:cBhvr>
                                      <p:tavLst>
                                        <p:tav tm="0">
                                          <p:val>
                                            <p:strVal val="4*#ppt_h"/>
                                          </p:val>
                                        </p:tav>
                                        <p:tav tm="100000">
                                          <p:val>
                                            <p:strVal val="#ppt_h"/>
                                          </p:val>
                                        </p:tav>
                                      </p:tavLst>
                                    </p:anim>
                                  </p:childTnLst>
                                </p:cTn>
                              </p:par>
                            </p:childTnLst>
                          </p:cTn>
                        </p:par>
                        <p:par>
                          <p:cTn id="75" fill="hold">
                            <p:stCondLst>
                              <p:cond delay="6000"/>
                            </p:stCondLst>
                            <p:childTnLst>
                              <p:par>
                                <p:cTn id="76" presetID="42" presetClass="entr" presetSubtype="0" fill="hold" nodeType="after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fade">
                                      <p:cBhvr>
                                        <p:cTn id="78" dur="1000"/>
                                        <p:tgtEl>
                                          <p:spTgt spid="31"/>
                                        </p:tgtEl>
                                      </p:cBhvr>
                                    </p:animEffect>
                                    <p:anim calcmode="lin" valueType="num">
                                      <p:cBhvr>
                                        <p:cTn id="79" dur="1000" fill="hold"/>
                                        <p:tgtEl>
                                          <p:spTgt spid="31"/>
                                        </p:tgtEl>
                                        <p:attrNameLst>
                                          <p:attrName>ppt_x</p:attrName>
                                        </p:attrNameLst>
                                      </p:cBhvr>
                                      <p:tavLst>
                                        <p:tav tm="0">
                                          <p:val>
                                            <p:strVal val="#ppt_x"/>
                                          </p:val>
                                        </p:tav>
                                        <p:tav tm="100000">
                                          <p:val>
                                            <p:strVal val="#ppt_x"/>
                                          </p:val>
                                        </p:tav>
                                      </p:tavLst>
                                    </p:anim>
                                    <p:anim calcmode="lin" valueType="num">
                                      <p:cBhvr>
                                        <p:cTn id="80" dur="1000" fill="hold"/>
                                        <p:tgtEl>
                                          <p:spTgt spid="31"/>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childTnLst>
                          </p:cTn>
                        </p:par>
                        <p:par>
                          <p:cTn id="86" fill="hold">
                            <p:stCondLst>
                              <p:cond delay="7000"/>
                            </p:stCondLst>
                            <p:childTnLst>
                              <p:par>
                                <p:cTn id="87" presetID="23" presetClass="entr" presetSubtype="32" fill="hold" grpId="0" nodeType="afterEffect">
                                  <p:stCondLst>
                                    <p:cond delay="0"/>
                                  </p:stCondLst>
                                  <p:childTnLst>
                                    <p:set>
                                      <p:cBhvr>
                                        <p:cTn id="88" dur="1" fill="hold">
                                          <p:stCondLst>
                                            <p:cond delay="0"/>
                                          </p:stCondLst>
                                        </p:cTn>
                                        <p:tgtEl>
                                          <p:spTgt spid="14"/>
                                        </p:tgtEl>
                                        <p:attrNameLst>
                                          <p:attrName>style.visibility</p:attrName>
                                        </p:attrNameLst>
                                      </p:cBhvr>
                                      <p:to>
                                        <p:strVal val="visible"/>
                                      </p:to>
                                    </p:set>
                                    <p:anim calcmode="lin" valueType="num">
                                      <p:cBhvr>
                                        <p:cTn id="89" dur="500" fill="hold"/>
                                        <p:tgtEl>
                                          <p:spTgt spid="14"/>
                                        </p:tgtEl>
                                        <p:attrNameLst>
                                          <p:attrName>ppt_w</p:attrName>
                                        </p:attrNameLst>
                                      </p:cBhvr>
                                      <p:tavLst>
                                        <p:tav tm="0">
                                          <p:val>
                                            <p:strVal val="4*#ppt_w"/>
                                          </p:val>
                                        </p:tav>
                                        <p:tav tm="100000">
                                          <p:val>
                                            <p:strVal val="#ppt_w"/>
                                          </p:val>
                                        </p:tav>
                                      </p:tavLst>
                                    </p:anim>
                                    <p:anim calcmode="lin" valueType="num">
                                      <p:cBhvr>
                                        <p:cTn id="90" dur="500" fill="hold"/>
                                        <p:tgtEl>
                                          <p:spTgt spid="14"/>
                                        </p:tgtEl>
                                        <p:attrNameLst>
                                          <p:attrName>ppt_h</p:attrName>
                                        </p:attrNameLst>
                                      </p:cBhvr>
                                      <p:tavLst>
                                        <p:tav tm="0">
                                          <p:val>
                                            <p:strVal val="4*#ppt_h"/>
                                          </p:val>
                                        </p:tav>
                                        <p:tav tm="100000">
                                          <p:val>
                                            <p:strVal val="#ppt_h"/>
                                          </p:val>
                                        </p:tav>
                                      </p:tavLst>
                                    </p:anim>
                                  </p:childTnLst>
                                </p:cTn>
                              </p:par>
                            </p:childTnLst>
                          </p:cTn>
                        </p:par>
                        <p:par>
                          <p:cTn id="91" fill="hold">
                            <p:stCondLst>
                              <p:cond delay="7500"/>
                            </p:stCondLst>
                            <p:childTnLst>
                              <p:par>
                                <p:cTn id="92" presetID="47" presetClass="entr" presetSubtype="0" fill="hold" nodeType="afterEffect">
                                  <p:stCondLst>
                                    <p:cond delay="0"/>
                                  </p:stCondLst>
                                  <p:childTnLst>
                                    <p:set>
                                      <p:cBhvr>
                                        <p:cTn id="93" dur="1" fill="hold">
                                          <p:stCondLst>
                                            <p:cond delay="0"/>
                                          </p:stCondLst>
                                        </p:cTn>
                                        <p:tgtEl>
                                          <p:spTgt spid="23"/>
                                        </p:tgtEl>
                                        <p:attrNameLst>
                                          <p:attrName>style.visibility</p:attrName>
                                        </p:attrNameLst>
                                      </p:cBhvr>
                                      <p:to>
                                        <p:strVal val="visible"/>
                                      </p:to>
                                    </p:set>
                                    <p:animEffect transition="in" filter="fade">
                                      <p:cBhvr>
                                        <p:cTn id="94" dur="1000"/>
                                        <p:tgtEl>
                                          <p:spTgt spid="23"/>
                                        </p:tgtEl>
                                      </p:cBhvr>
                                    </p:animEffect>
                                    <p:anim calcmode="lin" valueType="num">
                                      <p:cBhvr>
                                        <p:cTn id="95" dur="1000" fill="hold"/>
                                        <p:tgtEl>
                                          <p:spTgt spid="23"/>
                                        </p:tgtEl>
                                        <p:attrNameLst>
                                          <p:attrName>ppt_x</p:attrName>
                                        </p:attrNameLst>
                                      </p:cBhvr>
                                      <p:tavLst>
                                        <p:tav tm="0">
                                          <p:val>
                                            <p:strVal val="#ppt_x"/>
                                          </p:val>
                                        </p:tav>
                                        <p:tav tm="100000">
                                          <p:val>
                                            <p:strVal val="#ppt_x"/>
                                          </p:val>
                                        </p:tav>
                                      </p:tavLst>
                                    </p:anim>
                                    <p:anim calcmode="lin" valueType="num">
                                      <p:cBhvr>
                                        <p:cTn id="96" dur="1000" fill="hold"/>
                                        <p:tgtEl>
                                          <p:spTgt spid="23"/>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fade">
                                      <p:cBhvr>
                                        <p:cTn id="99" dur="1000"/>
                                        <p:tgtEl>
                                          <p:spTgt spid="38"/>
                                        </p:tgtEl>
                                      </p:cBhvr>
                                    </p:animEffect>
                                    <p:anim calcmode="lin" valueType="num">
                                      <p:cBhvr>
                                        <p:cTn id="100" dur="1000" fill="hold"/>
                                        <p:tgtEl>
                                          <p:spTgt spid="38"/>
                                        </p:tgtEl>
                                        <p:attrNameLst>
                                          <p:attrName>ppt_x</p:attrName>
                                        </p:attrNameLst>
                                      </p:cBhvr>
                                      <p:tavLst>
                                        <p:tav tm="0">
                                          <p:val>
                                            <p:strVal val="#ppt_x"/>
                                          </p:val>
                                        </p:tav>
                                        <p:tav tm="100000">
                                          <p:val>
                                            <p:strVal val="#ppt_x"/>
                                          </p:val>
                                        </p:tav>
                                      </p:tavLst>
                                    </p:anim>
                                    <p:anim calcmode="lin" valueType="num">
                                      <p:cBhvr>
                                        <p:cTn id="101"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10" grpId="0" animBg="1"/>
      <p:bldP spid="11" grpId="0" animBg="1"/>
      <p:bldP spid="12" grpId="0" animBg="1"/>
      <p:bldP spid="13" grpId="0" animBg="1"/>
      <p:bldP spid="14" grpId="0" animBg="1"/>
      <p:bldP spid="35" grpId="0"/>
      <p:bldP spid="36" grpId="0"/>
      <p:bldP spid="37" grpId="0"/>
      <p:bldP spid="38" grpId="0"/>
      <p:bldP spid="39"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7905" t="39004" r="6860"/>
          <a:stretch>
            <a:fillRect/>
          </a:stretch>
        </p:blipFill>
        <p:spPr>
          <a:xfrm>
            <a:off x="755576" y="2006220"/>
            <a:ext cx="7792872" cy="3136957"/>
          </a:xfrm>
          <a:prstGeom prst="rect">
            <a:avLst/>
          </a:prstGeom>
        </p:spPr>
      </p:pic>
      <p:sp>
        <p:nvSpPr>
          <p:cNvPr id="8" name="矩形 7"/>
          <p:cNvSpPr/>
          <p:nvPr/>
        </p:nvSpPr>
        <p:spPr>
          <a:xfrm>
            <a:off x="0" y="4803998"/>
            <a:ext cx="9144000" cy="339502"/>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908819" y="2643758"/>
            <a:ext cx="7263581" cy="646331"/>
          </a:xfrm>
          <a:prstGeom prst="rect">
            <a:avLst/>
          </a:prstGeom>
          <a:noFill/>
        </p:spPr>
        <p:txBody>
          <a:bodyPr wrap="square" rtlCol="0">
            <a:spAutoFit/>
          </a:bodyPr>
          <a:lstStyle/>
          <a:p>
            <a:pPr algn="ctr"/>
            <a:r>
              <a:rPr lang="zh-CN" altLang="en-US" sz="3600" b="1" dirty="0">
                <a:solidFill>
                  <a:srgbClr val="800000"/>
                </a:solidFill>
                <a:latin typeface="微软雅黑" panose="020B0503020204020204" pitchFamily="34" charset="-122"/>
                <a:ea typeface="微软雅黑" panose="020B0503020204020204" pitchFamily="34" charset="-122"/>
                <a:cs typeface="经典特宋简" panose="02010609010101010101" pitchFamily="49" charset="-122"/>
              </a:rPr>
              <a:t>谢谢观赏</a:t>
            </a:r>
          </a:p>
        </p:txBody>
      </p:sp>
      <p:sp>
        <p:nvSpPr>
          <p:cNvPr id="11" name="六边形 10"/>
          <p:cNvSpPr/>
          <p:nvPr/>
        </p:nvSpPr>
        <p:spPr>
          <a:xfrm>
            <a:off x="3140231" y="3379807"/>
            <a:ext cx="2943937" cy="360040"/>
          </a:xfrm>
          <a:prstGeom prst="hexagon">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51E37"/>
              </a:solidFill>
            </a:endParaRPr>
          </a:p>
        </p:txBody>
      </p:sp>
      <p:sp>
        <p:nvSpPr>
          <p:cNvPr id="13" name="矩形 12"/>
          <p:cNvSpPr/>
          <p:nvPr/>
        </p:nvSpPr>
        <p:spPr>
          <a:xfrm>
            <a:off x="3252442" y="3385194"/>
            <a:ext cx="2576347" cy="369332"/>
          </a:xfrm>
          <a:prstGeom prst="rect">
            <a:avLst/>
          </a:prstGeom>
          <a:effectLst/>
        </p:spPr>
        <p:txBody>
          <a:bodyPr wrap="none">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汇报</a:t>
            </a:r>
            <a:r>
              <a:rPr lang="zh-CN" altLang="en-US">
                <a:solidFill>
                  <a:schemeClr val="bg1"/>
                </a:solidFill>
                <a:latin typeface="微软雅黑" panose="020B0503020204020204" pitchFamily="34" charset="-122"/>
                <a:ea typeface="微软雅黑" panose="020B0503020204020204" pitchFamily="34" charset="-122"/>
              </a:rPr>
              <a:t>人：</a:t>
            </a:r>
            <a:r>
              <a:rPr lang="en-US" altLang="zh-CN">
                <a:solidFill>
                  <a:schemeClr val="bg1"/>
                </a:solidFill>
                <a:latin typeface="微软雅黑" panose="020B0503020204020204" pitchFamily="34" charset="-122"/>
                <a:ea typeface="微软雅黑" panose="020B0503020204020204" pitchFamily="34" charset="-122"/>
              </a:rPr>
              <a:t>xxxx——</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37"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outVertical)">
                                      <p:cBhvr>
                                        <p:cTn id="17" dur="500"/>
                                        <p:tgtEl>
                                          <p:spTgt spid="11"/>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83518"/>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99487"/>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23" name="泪滴形 22"/>
          <p:cNvSpPr/>
          <p:nvPr/>
        </p:nvSpPr>
        <p:spPr>
          <a:xfrm rot="8035252">
            <a:off x="586957" y="1395018"/>
            <a:ext cx="2664296" cy="2664296"/>
          </a:xfrm>
          <a:prstGeom prst="teardrop">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泪滴形 23"/>
          <p:cNvSpPr/>
          <p:nvPr/>
        </p:nvSpPr>
        <p:spPr>
          <a:xfrm rot="8035252">
            <a:off x="2913000" y="2431717"/>
            <a:ext cx="1779427" cy="1779427"/>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544691" y="1419622"/>
            <a:ext cx="864096" cy="86409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26" name="椭圆 25"/>
          <p:cNvSpPr/>
          <p:nvPr/>
        </p:nvSpPr>
        <p:spPr>
          <a:xfrm>
            <a:off x="4043985" y="2440649"/>
            <a:ext cx="672032" cy="672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27" name="TextBox 26"/>
          <p:cNvSpPr txBox="1"/>
          <p:nvPr/>
        </p:nvSpPr>
        <p:spPr>
          <a:xfrm>
            <a:off x="2660787" y="1635646"/>
            <a:ext cx="627095" cy="400110"/>
          </a:xfrm>
          <a:prstGeom prst="rect">
            <a:avLst/>
          </a:prstGeom>
          <a:noFill/>
        </p:spPr>
        <p:txBody>
          <a:bodyPr wrap="none" rtlCol="0">
            <a:spAutoFit/>
          </a:bodyPr>
          <a:lstStyle/>
          <a:p>
            <a:r>
              <a:rPr lang="en-US" altLang="zh-CN" sz="2000" dirty="0">
                <a:solidFill>
                  <a:schemeClr val="tx1">
                    <a:lumMod val="85000"/>
                    <a:lumOff val="15000"/>
                  </a:schemeClr>
                </a:solidFill>
              </a:rPr>
              <a:t>80%</a:t>
            </a:r>
            <a:endParaRPr lang="zh-CN" altLang="en-US" sz="2000" dirty="0">
              <a:solidFill>
                <a:schemeClr val="tx1">
                  <a:lumMod val="85000"/>
                  <a:lumOff val="15000"/>
                </a:schemeClr>
              </a:solidFill>
            </a:endParaRPr>
          </a:p>
        </p:txBody>
      </p:sp>
      <p:sp>
        <p:nvSpPr>
          <p:cNvPr id="28" name="TextBox 27"/>
          <p:cNvSpPr txBox="1"/>
          <p:nvPr/>
        </p:nvSpPr>
        <p:spPr>
          <a:xfrm>
            <a:off x="4084113" y="2576610"/>
            <a:ext cx="583814" cy="369332"/>
          </a:xfrm>
          <a:prstGeom prst="rect">
            <a:avLst/>
          </a:prstGeom>
          <a:noFill/>
        </p:spPr>
        <p:txBody>
          <a:bodyPr wrap="none" rtlCol="0">
            <a:spAutoFit/>
          </a:bodyPr>
          <a:lstStyle/>
          <a:p>
            <a:r>
              <a:rPr lang="en-US" altLang="zh-CN" dirty="0">
                <a:solidFill>
                  <a:schemeClr val="tx1">
                    <a:lumMod val="85000"/>
                    <a:lumOff val="15000"/>
                  </a:schemeClr>
                </a:solidFill>
              </a:rPr>
              <a:t>35%</a:t>
            </a:r>
            <a:endParaRPr lang="zh-CN" altLang="en-US" dirty="0">
              <a:solidFill>
                <a:schemeClr val="tx1">
                  <a:lumMod val="85000"/>
                  <a:lumOff val="15000"/>
                </a:schemeClr>
              </a:solidFill>
            </a:endParaRPr>
          </a:p>
        </p:txBody>
      </p:sp>
      <p:sp>
        <p:nvSpPr>
          <p:cNvPr id="29" name="矩形 28"/>
          <p:cNvSpPr/>
          <p:nvPr/>
        </p:nvSpPr>
        <p:spPr>
          <a:xfrm flipH="1">
            <a:off x="1032523" y="2429140"/>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a:p>
            <a:pPr>
              <a:lnSpc>
                <a:spcPct val="150000"/>
              </a:lnSpc>
            </a:pPr>
            <a:r>
              <a:rPr lang="zh-CN" altLang="en-US" sz="1200" dirty="0">
                <a:solidFill>
                  <a:schemeClr val="bg1"/>
                </a:solidFill>
              </a:rPr>
              <a:t>字概述简单的文字概</a:t>
            </a:r>
            <a:endParaRPr lang="en-US" altLang="zh-CN" sz="1200" dirty="0">
              <a:solidFill>
                <a:schemeClr val="bg1"/>
              </a:solidFill>
            </a:endParaRPr>
          </a:p>
        </p:txBody>
      </p:sp>
      <p:sp>
        <p:nvSpPr>
          <p:cNvPr id="30" name="矩形 29"/>
          <p:cNvSpPr/>
          <p:nvPr/>
        </p:nvSpPr>
        <p:spPr>
          <a:xfrm>
            <a:off x="1104530" y="2112354"/>
            <a:ext cx="1440161" cy="328295"/>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300" b="1" dirty="0">
                <a:solidFill>
                  <a:schemeClr val="bg1"/>
                </a:solidFill>
                <a:latin typeface="微软雅黑" panose="020B0503020204020204" pitchFamily="34" charset="-122"/>
                <a:ea typeface="微软雅黑" panose="020B0503020204020204" pitchFamily="34" charset="-122"/>
              </a:rPr>
              <a:t>这里填写小标题</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flipH="1">
            <a:off x="3002387" y="3226510"/>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p:txBody>
      </p:sp>
      <p:sp>
        <p:nvSpPr>
          <p:cNvPr id="32" name="矩形 31"/>
          <p:cNvSpPr/>
          <p:nvPr/>
        </p:nvSpPr>
        <p:spPr>
          <a:xfrm>
            <a:off x="3074394" y="2909724"/>
            <a:ext cx="1440161" cy="328295"/>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300" b="1" dirty="0">
                <a:solidFill>
                  <a:schemeClr val="bg1"/>
                </a:solidFill>
                <a:latin typeface="微软雅黑" panose="020B0503020204020204" pitchFamily="34" charset="-122"/>
                <a:ea typeface="微软雅黑" panose="020B0503020204020204" pitchFamily="34" charset="-122"/>
              </a:rPr>
              <a:t>填写小标题</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33" name="矩形 32"/>
          <p:cNvSpPr/>
          <p:nvPr/>
        </p:nvSpPr>
        <p:spPr>
          <a:xfrm flipH="1">
            <a:off x="4043984" y="1391312"/>
            <a:ext cx="4776488"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flipH="1">
            <a:off x="5652121" y="2672512"/>
            <a:ext cx="2832272"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6"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down)">
                                      <p:cBhvr>
                                        <p:cTn id="17" dur="580">
                                          <p:stCondLst>
                                            <p:cond delay="0"/>
                                          </p:stCondLst>
                                        </p:cTn>
                                        <p:tgtEl>
                                          <p:spTgt spid="23"/>
                                        </p:tgtEl>
                                      </p:cBhvr>
                                    </p:animEffect>
                                    <p:anim calcmode="lin" valueType="num">
                                      <p:cBhvr>
                                        <p:cTn id="18"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23" dur="26">
                                          <p:stCondLst>
                                            <p:cond delay="650"/>
                                          </p:stCondLst>
                                        </p:cTn>
                                        <p:tgtEl>
                                          <p:spTgt spid="23"/>
                                        </p:tgtEl>
                                      </p:cBhvr>
                                      <p:to x="100000" y="60000"/>
                                    </p:animScale>
                                    <p:animScale>
                                      <p:cBhvr>
                                        <p:cTn id="24" dur="166" decel="50000">
                                          <p:stCondLst>
                                            <p:cond delay="676"/>
                                          </p:stCondLst>
                                        </p:cTn>
                                        <p:tgtEl>
                                          <p:spTgt spid="23"/>
                                        </p:tgtEl>
                                      </p:cBhvr>
                                      <p:to x="100000" y="100000"/>
                                    </p:animScale>
                                    <p:animScale>
                                      <p:cBhvr>
                                        <p:cTn id="25" dur="26">
                                          <p:stCondLst>
                                            <p:cond delay="1312"/>
                                          </p:stCondLst>
                                        </p:cTn>
                                        <p:tgtEl>
                                          <p:spTgt spid="23"/>
                                        </p:tgtEl>
                                      </p:cBhvr>
                                      <p:to x="100000" y="80000"/>
                                    </p:animScale>
                                    <p:animScale>
                                      <p:cBhvr>
                                        <p:cTn id="26" dur="166" decel="50000">
                                          <p:stCondLst>
                                            <p:cond delay="1338"/>
                                          </p:stCondLst>
                                        </p:cTn>
                                        <p:tgtEl>
                                          <p:spTgt spid="23"/>
                                        </p:tgtEl>
                                      </p:cBhvr>
                                      <p:to x="100000" y="100000"/>
                                    </p:animScale>
                                    <p:animScale>
                                      <p:cBhvr>
                                        <p:cTn id="27" dur="26">
                                          <p:stCondLst>
                                            <p:cond delay="1642"/>
                                          </p:stCondLst>
                                        </p:cTn>
                                        <p:tgtEl>
                                          <p:spTgt spid="23"/>
                                        </p:tgtEl>
                                      </p:cBhvr>
                                      <p:to x="100000" y="90000"/>
                                    </p:animScale>
                                    <p:animScale>
                                      <p:cBhvr>
                                        <p:cTn id="28" dur="166" decel="50000">
                                          <p:stCondLst>
                                            <p:cond delay="1668"/>
                                          </p:stCondLst>
                                        </p:cTn>
                                        <p:tgtEl>
                                          <p:spTgt spid="23"/>
                                        </p:tgtEl>
                                      </p:cBhvr>
                                      <p:to x="100000" y="100000"/>
                                    </p:animScale>
                                    <p:animScale>
                                      <p:cBhvr>
                                        <p:cTn id="29" dur="26">
                                          <p:stCondLst>
                                            <p:cond delay="1808"/>
                                          </p:stCondLst>
                                        </p:cTn>
                                        <p:tgtEl>
                                          <p:spTgt spid="23"/>
                                        </p:tgtEl>
                                      </p:cBhvr>
                                      <p:to x="100000" y="95000"/>
                                    </p:animScale>
                                    <p:animScale>
                                      <p:cBhvr>
                                        <p:cTn id="30" dur="166" decel="50000">
                                          <p:stCondLst>
                                            <p:cond delay="1834"/>
                                          </p:stCondLst>
                                        </p:cTn>
                                        <p:tgtEl>
                                          <p:spTgt spid="23"/>
                                        </p:tgtEl>
                                      </p:cBhvr>
                                      <p:to x="100000" y="100000"/>
                                    </p:animScale>
                                  </p:childTnLst>
                                </p:cTn>
                              </p:par>
                              <p:par>
                                <p:cTn id="31" presetID="26"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down)">
                                      <p:cBhvr>
                                        <p:cTn id="33" dur="580">
                                          <p:stCondLst>
                                            <p:cond delay="0"/>
                                          </p:stCondLst>
                                        </p:cTn>
                                        <p:tgtEl>
                                          <p:spTgt spid="24"/>
                                        </p:tgtEl>
                                      </p:cBhvr>
                                    </p:animEffect>
                                    <p:anim calcmode="lin" valueType="num">
                                      <p:cBhvr>
                                        <p:cTn id="34"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9" dur="26">
                                          <p:stCondLst>
                                            <p:cond delay="650"/>
                                          </p:stCondLst>
                                        </p:cTn>
                                        <p:tgtEl>
                                          <p:spTgt spid="24"/>
                                        </p:tgtEl>
                                      </p:cBhvr>
                                      <p:to x="100000" y="60000"/>
                                    </p:animScale>
                                    <p:animScale>
                                      <p:cBhvr>
                                        <p:cTn id="40" dur="166" decel="50000">
                                          <p:stCondLst>
                                            <p:cond delay="676"/>
                                          </p:stCondLst>
                                        </p:cTn>
                                        <p:tgtEl>
                                          <p:spTgt spid="24"/>
                                        </p:tgtEl>
                                      </p:cBhvr>
                                      <p:to x="100000" y="100000"/>
                                    </p:animScale>
                                    <p:animScale>
                                      <p:cBhvr>
                                        <p:cTn id="41" dur="26">
                                          <p:stCondLst>
                                            <p:cond delay="1312"/>
                                          </p:stCondLst>
                                        </p:cTn>
                                        <p:tgtEl>
                                          <p:spTgt spid="24"/>
                                        </p:tgtEl>
                                      </p:cBhvr>
                                      <p:to x="100000" y="80000"/>
                                    </p:animScale>
                                    <p:animScale>
                                      <p:cBhvr>
                                        <p:cTn id="42" dur="166" decel="50000">
                                          <p:stCondLst>
                                            <p:cond delay="1338"/>
                                          </p:stCondLst>
                                        </p:cTn>
                                        <p:tgtEl>
                                          <p:spTgt spid="24"/>
                                        </p:tgtEl>
                                      </p:cBhvr>
                                      <p:to x="100000" y="100000"/>
                                    </p:animScale>
                                    <p:animScale>
                                      <p:cBhvr>
                                        <p:cTn id="43" dur="26">
                                          <p:stCondLst>
                                            <p:cond delay="1642"/>
                                          </p:stCondLst>
                                        </p:cTn>
                                        <p:tgtEl>
                                          <p:spTgt spid="24"/>
                                        </p:tgtEl>
                                      </p:cBhvr>
                                      <p:to x="100000" y="90000"/>
                                    </p:animScale>
                                    <p:animScale>
                                      <p:cBhvr>
                                        <p:cTn id="44" dur="166" decel="50000">
                                          <p:stCondLst>
                                            <p:cond delay="1668"/>
                                          </p:stCondLst>
                                        </p:cTn>
                                        <p:tgtEl>
                                          <p:spTgt spid="24"/>
                                        </p:tgtEl>
                                      </p:cBhvr>
                                      <p:to x="100000" y="100000"/>
                                    </p:animScale>
                                    <p:animScale>
                                      <p:cBhvr>
                                        <p:cTn id="45" dur="26">
                                          <p:stCondLst>
                                            <p:cond delay="1808"/>
                                          </p:stCondLst>
                                        </p:cTn>
                                        <p:tgtEl>
                                          <p:spTgt spid="24"/>
                                        </p:tgtEl>
                                      </p:cBhvr>
                                      <p:to x="100000" y="95000"/>
                                    </p:animScale>
                                    <p:animScale>
                                      <p:cBhvr>
                                        <p:cTn id="46" dur="166" decel="50000">
                                          <p:stCondLst>
                                            <p:cond delay="1834"/>
                                          </p:stCondLst>
                                        </p:cTn>
                                        <p:tgtEl>
                                          <p:spTgt spid="24"/>
                                        </p:tgtEl>
                                      </p:cBhvr>
                                      <p:to x="100000" y="100000"/>
                                    </p:animScale>
                                  </p:childTnLst>
                                </p:cTn>
                              </p:par>
                            </p:childTnLst>
                          </p:cTn>
                        </p:par>
                        <p:par>
                          <p:cTn id="47" fill="hold">
                            <p:stCondLst>
                              <p:cond delay="3000"/>
                            </p:stCondLst>
                            <p:childTnLst>
                              <p:par>
                                <p:cTn id="48" presetID="52"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Scale>
                                      <p:cBhvr>
                                        <p:cTn id="50"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25"/>
                                        </p:tgtEl>
                                        <p:attrNameLst>
                                          <p:attrName>ppt_x</p:attrName>
                                          <p:attrName>ppt_y</p:attrName>
                                        </p:attrNameLst>
                                      </p:cBhvr>
                                    </p:animMotion>
                                    <p:animEffect transition="in" filter="fade">
                                      <p:cBhvr>
                                        <p:cTn id="52" dur="1000"/>
                                        <p:tgtEl>
                                          <p:spTgt spid="25"/>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Scale>
                                      <p:cBhvr>
                                        <p:cTn id="55"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7"/>
                                        </p:tgtEl>
                                        <p:attrNameLst>
                                          <p:attrName>ppt_x</p:attrName>
                                          <p:attrName>ppt_y</p:attrName>
                                        </p:attrNameLst>
                                      </p:cBhvr>
                                    </p:animMotion>
                                    <p:animEffect transition="in" filter="fade">
                                      <p:cBhvr>
                                        <p:cTn id="57" dur="1000"/>
                                        <p:tgtEl>
                                          <p:spTgt spid="27"/>
                                        </p:tgtEl>
                                      </p:cBhvr>
                                    </p:animEffec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350"/>
                                        <p:tgtEl>
                                          <p:spTgt spid="30"/>
                                        </p:tgtEl>
                                      </p:cBhvr>
                                    </p:animEffect>
                                  </p:childTnLst>
                                </p:cTn>
                              </p:par>
                              <p:par>
                                <p:cTn id="62" presetID="26" presetClass="emph" presetSubtype="0" fill="hold" grpId="1" nodeType="withEffect">
                                  <p:stCondLst>
                                    <p:cond delay="0"/>
                                  </p:stCondLst>
                                  <p:childTnLst>
                                    <p:animEffect transition="out" filter="fade">
                                      <p:cBhvr>
                                        <p:cTn id="63" dur="400" tmFilter="0, 0; .2, .5; .8, .5; 1, 0"/>
                                        <p:tgtEl>
                                          <p:spTgt spid="30"/>
                                        </p:tgtEl>
                                      </p:cBhvr>
                                    </p:animEffect>
                                    <p:animScale>
                                      <p:cBhvr>
                                        <p:cTn id="64" dur="200" autoRev="1" fill="hold"/>
                                        <p:tgtEl>
                                          <p:spTgt spid="30"/>
                                        </p:tgtEl>
                                      </p:cBhvr>
                                      <p:by x="105000" y="105000"/>
                                    </p:animScale>
                                  </p:childTnLst>
                                </p:cTn>
                              </p:par>
                            </p:childTnLst>
                          </p:cTn>
                        </p:par>
                        <p:par>
                          <p:cTn id="65" fill="hold">
                            <p:stCondLst>
                              <p:cond delay="4500"/>
                            </p:stCondLst>
                            <p:childTnLst>
                              <p:par>
                                <p:cTn id="66" presetID="10"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childTnLst>
                          </p:cTn>
                        </p:par>
                        <p:par>
                          <p:cTn id="69" fill="hold">
                            <p:stCondLst>
                              <p:cond delay="5000"/>
                            </p:stCondLst>
                            <p:childTnLst>
                              <p:par>
                                <p:cTn id="70" presetID="10" presetClass="entr" presetSubtype="0" fill="hold" grpId="0" nodeType="after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par>
                          <p:cTn id="73" fill="hold">
                            <p:stCondLst>
                              <p:cond delay="5500"/>
                            </p:stCondLst>
                            <p:childTnLst>
                              <p:par>
                                <p:cTn id="74" presetID="52" presetClass="entr" presetSubtype="0"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Scale>
                                      <p:cBhvr>
                                        <p:cTn id="76"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26"/>
                                        </p:tgtEl>
                                        <p:attrNameLst>
                                          <p:attrName>ppt_x</p:attrName>
                                          <p:attrName>ppt_y</p:attrName>
                                        </p:attrNameLst>
                                      </p:cBhvr>
                                    </p:animMotion>
                                    <p:animEffect transition="in" filter="fade">
                                      <p:cBhvr>
                                        <p:cTn id="78" dur="1000"/>
                                        <p:tgtEl>
                                          <p:spTgt spid="26"/>
                                        </p:tgtEl>
                                      </p:cBhvr>
                                    </p:animEffect>
                                  </p:childTnLst>
                                </p:cTn>
                              </p:par>
                              <p:par>
                                <p:cTn id="79" presetID="52" presetClass="entr" presetSubtype="0"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Scale>
                                      <p:cBhvr>
                                        <p:cTn id="81"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28"/>
                                        </p:tgtEl>
                                        <p:attrNameLst>
                                          <p:attrName>ppt_x</p:attrName>
                                          <p:attrName>ppt_y</p:attrName>
                                        </p:attrNameLst>
                                      </p:cBhvr>
                                    </p:animMotion>
                                    <p:animEffect transition="in" filter="fade">
                                      <p:cBhvr>
                                        <p:cTn id="83" dur="1000"/>
                                        <p:tgtEl>
                                          <p:spTgt spid="28"/>
                                        </p:tgtEl>
                                      </p:cBhvr>
                                    </p:animEffect>
                                  </p:childTnLst>
                                </p:cTn>
                              </p:par>
                            </p:childTnLst>
                          </p:cTn>
                        </p:par>
                        <p:par>
                          <p:cTn id="84" fill="hold">
                            <p:stCondLst>
                              <p:cond delay="65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350"/>
                                        <p:tgtEl>
                                          <p:spTgt spid="32"/>
                                        </p:tgtEl>
                                      </p:cBhvr>
                                    </p:animEffect>
                                  </p:childTnLst>
                                </p:cTn>
                              </p:par>
                              <p:par>
                                <p:cTn id="88" presetID="26" presetClass="emph" presetSubtype="0" fill="hold" grpId="1" nodeType="withEffect">
                                  <p:stCondLst>
                                    <p:cond delay="0"/>
                                  </p:stCondLst>
                                  <p:childTnLst>
                                    <p:animEffect transition="out" filter="fade">
                                      <p:cBhvr>
                                        <p:cTn id="89" dur="400" tmFilter="0, 0; .2, .5; .8, .5; 1, 0"/>
                                        <p:tgtEl>
                                          <p:spTgt spid="32"/>
                                        </p:tgtEl>
                                      </p:cBhvr>
                                    </p:animEffect>
                                    <p:animScale>
                                      <p:cBhvr>
                                        <p:cTn id="90" dur="200" autoRev="1" fill="hold"/>
                                        <p:tgtEl>
                                          <p:spTgt spid="32"/>
                                        </p:tgtEl>
                                      </p:cBhvr>
                                      <p:by x="105000" y="105000"/>
                                    </p:animScale>
                                  </p:childTnLst>
                                </p:cTn>
                              </p:par>
                            </p:childTnLst>
                          </p:cTn>
                        </p:par>
                        <p:par>
                          <p:cTn id="91" fill="hold">
                            <p:stCondLst>
                              <p:cond delay="7000"/>
                            </p:stCondLst>
                            <p:childTnLst>
                              <p:par>
                                <p:cTn id="92" presetID="10" presetClass="entr" presetSubtype="0" fill="hold" grpId="0" nodeType="after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fade">
                                      <p:cBhvr>
                                        <p:cTn id="94" dur="500"/>
                                        <p:tgtEl>
                                          <p:spTgt spid="31"/>
                                        </p:tgtEl>
                                      </p:cBhvr>
                                    </p:animEffect>
                                  </p:childTnLst>
                                </p:cTn>
                              </p:par>
                            </p:childTnLst>
                          </p:cTn>
                        </p:par>
                        <p:par>
                          <p:cTn id="95" fill="hold">
                            <p:stCondLst>
                              <p:cond delay="7500"/>
                            </p:stCondLst>
                            <p:childTnLst>
                              <p:par>
                                <p:cTn id="96" presetID="10" presetClass="entr" presetSubtype="0" fill="hold" grpId="0" nodeType="after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3" grpId="0" animBg="1"/>
      <p:bldP spid="24" grpId="0" animBg="1"/>
      <p:bldP spid="25" grpId="0" animBg="1"/>
      <p:bldP spid="26" grpId="0" animBg="1"/>
      <p:bldP spid="27" grpId="0"/>
      <p:bldP spid="28" grpId="0"/>
      <p:bldP spid="29" grpId="0"/>
      <p:bldP spid="30" grpId="0"/>
      <p:bldP spid="30" grpId="1"/>
      <p:bldP spid="31" grpId="0"/>
      <p:bldP spid="32" grpId="0"/>
      <p:bldP spid="32" grpId="1"/>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椭圆 6"/>
          <p:cNvSpPr/>
          <p:nvPr/>
        </p:nvSpPr>
        <p:spPr>
          <a:xfrm>
            <a:off x="726110" y="1633506"/>
            <a:ext cx="2363189" cy="2363189"/>
          </a:xfrm>
          <a:prstGeom prst="ellipse">
            <a:avLst/>
          </a:prstGeom>
          <a:solidFill>
            <a:srgbClr val="800000"/>
          </a:solidFill>
          <a:ln cmpd="dbl">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椭圆 7"/>
          <p:cNvSpPr/>
          <p:nvPr/>
        </p:nvSpPr>
        <p:spPr>
          <a:xfrm>
            <a:off x="611560" y="1518956"/>
            <a:ext cx="2592288" cy="2592288"/>
          </a:xfrm>
          <a:prstGeom prst="ellipse">
            <a:avLst/>
          </a:prstGeom>
          <a:noFill/>
          <a:ln cmpd="sng">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7093" y="2167028"/>
            <a:ext cx="914667" cy="1286251"/>
          </a:xfrm>
          <a:prstGeom prst="rect">
            <a:avLst/>
          </a:prstGeom>
        </p:spPr>
      </p:pic>
      <p:cxnSp>
        <p:nvCxnSpPr>
          <p:cNvPr id="10" name="直接连接符 9"/>
          <p:cNvCxnSpPr>
            <a:stCxn id="8" idx="0"/>
            <a:endCxn id="15" idx="1"/>
          </p:cNvCxnSpPr>
          <p:nvPr/>
        </p:nvCxnSpPr>
        <p:spPr>
          <a:xfrm>
            <a:off x="1907704" y="1518956"/>
            <a:ext cx="2100107" cy="0"/>
          </a:xfrm>
          <a:prstGeom prst="line">
            <a:avLst/>
          </a:prstGeom>
          <a:ln>
            <a:solidFill>
              <a:srgbClr val="80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8" idx="6"/>
            <a:endCxn id="17" idx="2"/>
          </p:cNvCxnSpPr>
          <p:nvPr/>
        </p:nvCxnSpPr>
        <p:spPr>
          <a:xfrm flipV="1">
            <a:off x="3203848" y="2810153"/>
            <a:ext cx="792088" cy="4947"/>
          </a:xfrm>
          <a:prstGeom prst="line">
            <a:avLst/>
          </a:prstGeom>
          <a:ln>
            <a:solidFill>
              <a:srgbClr val="80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8" idx="4"/>
            <a:endCxn id="20" idx="2"/>
          </p:cNvCxnSpPr>
          <p:nvPr/>
        </p:nvCxnSpPr>
        <p:spPr>
          <a:xfrm>
            <a:off x="1907704" y="4111244"/>
            <a:ext cx="2088232" cy="0"/>
          </a:xfrm>
          <a:prstGeom prst="line">
            <a:avLst/>
          </a:prstGeom>
          <a:ln>
            <a:solidFill>
              <a:srgbClr val="800000"/>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995936" y="1158916"/>
            <a:ext cx="738356" cy="720080"/>
            <a:chOff x="3995936" y="1495374"/>
            <a:chExt cx="738356" cy="720080"/>
          </a:xfrm>
        </p:grpSpPr>
        <p:sp>
          <p:nvSpPr>
            <p:cNvPr id="14" name="椭圆 13"/>
            <p:cNvSpPr/>
            <p:nvPr/>
          </p:nvSpPr>
          <p:spPr>
            <a:xfrm>
              <a:off x="3995936" y="1495374"/>
              <a:ext cx="720080" cy="720080"/>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4"/>
            <p:cNvSpPr txBox="1"/>
            <p:nvPr/>
          </p:nvSpPr>
          <p:spPr>
            <a:xfrm>
              <a:off x="4007811" y="1532248"/>
              <a:ext cx="726481" cy="646331"/>
            </a:xfrm>
            <a:prstGeom prst="rect">
              <a:avLst/>
            </a:prstGeom>
            <a:noFill/>
          </p:spPr>
          <p:txBody>
            <a:bodyPr wrap="non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995936" y="2450113"/>
            <a:ext cx="738356" cy="720080"/>
            <a:chOff x="3995936" y="2786571"/>
            <a:chExt cx="738356" cy="720080"/>
          </a:xfrm>
        </p:grpSpPr>
        <p:sp>
          <p:nvSpPr>
            <p:cNvPr id="17" name="椭圆 16"/>
            <p:cNvSpPr/>
            <p:nvPr/>
          </p:nvSpPr>
          <p:spPr>
            <a:xfrm>
              <a:off x="3995936" y="2786571"/>
              <a:ext cx="720080" cy="720080"/>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17"/>
            <p:cNvSpPr txBox="1"/>
            <p:nvPr/>
          </p:nvSpPr>
          <p:spPr>
            <a:xfrm>
              <a:off x="4007811" y="2860320"/>
              <a:ext cx="726481" cy="646331"/>
            </a:xfrm>
            <a:prstGeom prst="rect">
              <a:avLst/>
            </a:prstGeom>
            <a:noFill/>
          </p:spPr>
          <p:txBody>
            <a:bodyPr wrap="non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3995936" y="3751204"/>
            <a:ext cx="726481" cy="720080"/>
            <a:chOff x="3995936" y="4087662"/>
            <a:chExt cx="726481" cy="720080"/>
          </a:xfrm>
        </p:grpSpPr>
        <p:sp>
          <p:nvSpPr>
            <p:cNvPr id="20" name="椭圆 19"/>
            <p:cNvSpPr/>
            <p:nvPr/>
          </p:nvSpPr>
          <p:spPr>
            <a:xfrm>
              <a:off x="3995936" y="4087662"/>
              <a:ext cx="720080" cy="720080"/>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a:xfrm>
              <a:off x="3995936" y="4124536"/>
              <a:ext cx="726481" cy="646331"/>
            </a:xfrm>
            <a:prstGeom prst="rect">
              <a:avLst/>
            </a:prstGeom>
            <a:noFill/>
          </p:spPr>
          <p:txBody>
            <a:bodyPr wrap="non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sp>
        <p:nvSpPr>
          <p:cNvPr id="22" name="TextBox 21"/>
          <p:cNvSpPr txBox="1"/>
          <p:nvPr/>
        </p:nvSpPr>
        <p:spPr bwMode="auto">
          <a:xfrm>
            <a:off x="4886872" y="1446948"/>
            <a:ext cx="3546569"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3" name="矩形 22"/>
          <p:cNvSpPr/>
          <p:nvPr/>
        </p:nvSpPr>
        <p:spPr bwMode="auto">
          <a:xfrm>
            <a:off x="4901237" y="1080882"/>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24" name="TextBox 23"/>
          <p:cNvSpPr txBox="1"/>
          <p:nvPr/>
        </p:nvSpPr>
        <p:spPr bwMode="auto">
          <a:xfrm>
            <a:off x="4913863" y="2677110"/>
            <a:ext cx="3546569"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5" name="矩形 24"/>
          <p:cNvSpPr/>
          <p:nvPr/>
        </p:nvSpPr>
        <p:spPr bwMode="auto">
          <a:xfrm>
            <a:off x="4928228" y="2311044"/>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26" name="TextBox 25"/>
          <p:cNvSpPr txBox="1"/>
          <p:nvPr/>
        </p:nvSpPr>
        <p:spPr bwMode="auto">
          <a:xfrm>
            <a:off x="4932040" y="3973254"/>
            <a:ext cx="3546569"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7" name="矩形 26"/>
          <p:cNvSpPr/>
          <p:nvPr/>
        </p:nvSpPr>
        <p:spPr bwMode="auto">
          <a:xfrm>
            <a:off x="4946405" y="3607188"/>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3000"/>
                            </p:stCondLst>
                            <p:childTnLst>
                              <p:par>
                                <p:cTn id="36" presetID="21" presetClass="entr" presetSubtype="1"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heel(1)">
                                      <p:cBhvr>
                                        <p:cTn id="38" dur="2000"/>
                                        <p:tgtEl>
                                          <p:spTgt spid="13"/>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par>
                          <p:cTn id="53" fill="hold">
                            <p:stCondLst>
                              <p:cond delay="5500"/>
                            </p:stCondLst>
                            <p:childTnLst>
                              <p:par>
                                <p:cTn id="54" presetID="21" presetClass="entr" presetSubtype="1" fill="hold"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heel(1)">
                                      <p:cBhvr>
                                        <p:cTn id="56" dur="2000"/>
                                        <p:tgtEl>
                                          <p:spTgt spid="16"/>
                                        </p:tgtEl>
                                      </p:cBhvr>
                                    </p:animEffect>
                                  </p:childTnLst>
                                </p:cTn>
                              </p:par>
                            </p:childTnLst>
                          </p:cTn>
                        </p:par>
                        <p:par>
                          <p:cTn id="57" fill="hold">
                            <p:stCondLst>
                              <p:cond delay="7500"/>
                            </p:stCondLst>
                            <p:childTnLst>
                              <p:par>
                                <p:cTn id="58" presetID="42" presetClass="entr" presetSubtype="0"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1000"/>
                                        <p:tgtEl>
                                          <p:spTgt spid="24"/>
                                        </p:tgtEl>
                                      </p:cBhvr>
                                    </p:animEffect>
                                    <p:anim calcmode="lin" valueType="num">
                                      <p:cBhvr>
                                        <p:cTn id="66" dur="1000" fill="hold"/>
                                        <p:tgtEl>
                                          <p:spTgt spid="24"/>
                                        </p:tgtEl>
                                        <p:attrNameLst>
                                          <p:attrName>ppt_x</p:attrName>
                                        </p:attrNameLst>
                                      </p:cBhvr>
                                      <p:tavLst>
                                        <p:tav tm="0">
                                          <p:val>
                                            <p:strVal val="#ppt_x"/>
                                          </p:val>
                                        </p:tav>
                                        <p:tav tm="100000">
                                          <p:val>
                                            <p:strVal val="#ppt_x"/>
                                          </p:val>
                                        </p:tav>
                                      </p:tavLst>
                                    </p:anim>
                                    <p:anim calcmode="lin" valueType="num">
                                      <p:cBhvr>
                                        <p:cTn id="67" dur="1000" fill="hold"/>
                                        <p:tgtEl>
                                          <p:spTgt spid="24"/>
                                        </p:tgtEl>
                                        <p:attrNameLst>
                                          <p:attrName>ppt_y</p:attrName>
                                        </p:attrNameLst>
                                      </p:cBhvr>
                                      <p:tavLst>
                                        <p:tav tm="0">
                                          <p:val>
                                            <p:strVal val="#ppt_y+.1"/>
                                          </p:val>
                                        </p:tav>
                                        <p:tav tm="100000">
                                          <p:val>
                                            <p:strVal val="#ppt_y"/>
                                          </p:val>
                                        </p:tav>
                                      </p:tavLst>
                                    </p:anim>
                                  </p:childTnLst>
                                </p:cTn>
                              </p:par>
                            </p:childTnLst>
                          </p:cTn>
                        </p:par>
                        <p:par>
                          <p:cTn id="68" fill="hold">
                            <p:stCondLst>
                              <p:cond delay="8500"/>
                            </p:stCondLst>
                            <p:childTnLst>
                              <p:par>
                                <p:cTn id="69" presetID="22" presetClass="entr" presetSubtype="8" fill="hold"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wipe(left)">
                                      <p:cBhvr>
                                        <p:cTn id="71" dur="500"/>
                                        <p:tgtEl>
                                          <p:spTgt spid="12"/>
                                        </p:tgtEl>
                                      </p:cBhvr>
                                    </p:animEffect>
                                  </p:childTnLst>
                                </p:cTn>
                              </p:par>
                            </p:childTnLst>
                          </p:cTn>
                        </p:par>
                        <p:par>
                          <p:cTn id="72" fill="hold">
                            <p:stCondLst>
                              <p:cond delay="9000"/>
                            </p:stCondLst>
                            <p:childTnLst>
                              <p:par>
                                <p:cTn id="73" presetID="21" presetClass="entr" presetSubtype="1" fill="hold"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heel(1)">
                                      <p:cBhvr>
                                        <p:cTn id="75" dur="2000"/>
                                        <p:tgtEl>
                                          <p:spTgt spid="19"/>
                                        </p:tgtEl>
                                      </p:cBhvr>
                                    </p:animEffect>
                                  </p:childTnLst>
                                </p:cTn>
                              </p:par>
                            </p:childTnLst>
                          </p:cTn>
                        </p:par>
                        <p:par>
                          <p:cTn id="76" fill="hold">
                            <p:stCondLst>
                              <p:cond delay="11000"/>
                            </p:stCondLst>
                            <p:childTnLst>
                              <p:par>
                                <p:cTn id="77" presetID="42" presetClass="entr" presetSubtype="0"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1000"/>
                                        <p:tgtEl>
                                          <p:spTgt spid="27"/>
                                        </p:tgtEl>
                                      </p:cBhvr>
                                    </p:animEffect>
                                    <p:anim calcmode="lin" valueType="num">
                                      <p:cBhvr>
                                        <p:cTn id="80" dur="1000" fill="hold"/>
                                        <p:tgtEl>
                                          <p:spTgt spid="27"/>
                                        </p:tgtEl>
                                        <p:attrNameLst>
                                          <p:attrName>ppt_x</p:attrName>
                                        </p:attrNameLst>
                                      </p:cBhvr>
                                      <p:tavLst>
                                        <p:tav tm="0">
                                          <p:val>
                                            <p:strVal val="#ppt_x"/>
                                          </p:val>
                                        </p:tav>
                                        <p:tav tm="100000">
                                          <p:val>
                                            <p:strVal val="#ppt_x"/>
                                          </p:val>
                                        </p:tav>
                                      </p:tavLst>
                                    </p:anim>
                                    <p:anim calcmode="lin" valueType="num">
                                      <p:cBhvr>
                                        <p:cTn id="81" dur="1000" fill="hold"/>
                                        <p:tgtEl>
                                          <p:spTgt spid="2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1000"/>
                                        <p:tgtEl>
                                          <p:spTgt spid="26"/>
                                        </p:tgtEl>
                                      </p:cBhvr>
                                    </p:animEffect>
                                    <p:anim calcmode="lin" valueType="num">
                                      <p:cBhvr>
                                        <p:cTn id="85" dur="1000" fill="hold"/>
                                        <p:tgtEl>
                                          <p:spTgt spid="26"/>
                                        </p:tgtEl>
                                        <p:attrNameLst>
                                          <p:attrName>ppt_x</p:attrName>
                                        </p:attrNameLst>
                                      </p:cBhvr>
                                      <p:tavLst>
                                        <p:tav tm="0">
                                          <p:val>
                                            <p:strVal val="#ppt_x"/>
                                          </p:val>
                                        </p:tav>
                                        <p:tav tm="100000">
                                          <p:val>
                                            <p:strVal val="#ppt_x"/>
                                          </p:val>
                                        </p:tav>
                                      </p:tavLst>
                                    </p:anim>
                                    <p:anim calcmode="lin" valueType="num">
                                      <p:cBhvr>
                                        <p:cTn id="8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22" grpId="0"/>
      <p:bldP spid="23" grpId="0"/>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cxnSp>
        <p:nvCxnSpPr>
          <p:cNvPr id="7" name="直接连接符 6"/>
          <p:cNvCxnSpPr/>
          <p:nvPr/>
        </p:nvCxnSpPr>
        <p:spPr>
          <a:xfrm>
            <a:off x="1189522" y="1743066"/>
            <a:ext cx="6624736" cy="0"/>
          </a:xfrm>
          <a:prstGeom prst="line">
            <a:avLst/>
          </a:prstGeom>
          <a:ln w="38100">
            <a:solidFill>
              <a:srgbClr val="800000"/>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4472645" y="1607434"/>
            <a:ext cx="288032" cy="288032"/>
          </a:xfrm>
          <a:prstGeom prst="ellipse">
            <a:avLst/>
          </a:prstGeom>
          <a:solidFill>
            <a:srgbClr val="800000"/>
          </a:solidFill>
          <a:ln w="88900" cmpd="dbl">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532067" y="1599050"/>
            <a:ext cx="288032" cy="288032"/>
          </a:xfrm>
          <a:prstGeom prst="ellipse">
            <a:avLst/>
          </a:prstGeom>
          <a:solidFill>
            <a:srgbClr val="800000"/>
          </a:solidFill>
          <a:ln w="88900" cmpd="dbl">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20197" y="1607434"/>
            <a:ext cx="288032" cy="288032"/>
          </a:xfrm>
          <a:prstGeom prst="ellipse">
            <a:avLst/>
          </a:prstGeom>
          <a:solidFill>
            <a:srgbClr val="800000"/>
          </a:solidFill>
          <a:ln w="88900" cmpd="dbl">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701690" y="1607434"/>
            <a:ext cx="288032" cy="288032"/>
          </a:xfrm>
          <a:prstGeom prst="ellipse">
            <a:avLst/>
          </a:prstGeom>
          <a:solidFill>
            <a:srgbClr val="800000"/>
          </a:solidFill>
          <a:ln w="88900" cmpd="dbl">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肘形连接符 11"/>
          <p:cNvCxnSpPr/>
          <p:nvPr/>
        </p:nvCxnSpPr>
        <p:spPr>
          <a:xfrm rot="16200000" flipH="1">
            <a:off x="1995599" y="2585739"/>
            <a:ext cx="2574582" cy="853824"/>
          </a:xfrm>
          <a:prstGeom prst="bentConnector3">
            <a:avLst>
              <a:gd name="adj1" fmla="val 99299"/>
            </a:avLst>
          </a:prstGeom>
          <a:ln w="28575">
            <a:solidFill>
              <a:srgbClr val="800000"/>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977" y="3615274"/>
            <a:ext cx="1675074" cy="1116716"/>
          </a:xfrm>
          <a:prstGeom prst="rect">
            <a:avLst/>
          </a:prstGeom>
        </p:spPr>
      </p:pic>
      <p:sp>
        <p:nvSpPr>
          <p:cNvPr id="14" name="矩形 13"/>
          <p:cNvSpPr/>
          <p:nvPr/>
        </p:nvSpPr>
        <p:spPr>
          <a:xfrm>
            <a:off x="5648177" y="3615274"/>
            <a:ext cx="1878049" cy="36004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联系 2"/>
          <p:cNvSpPr/>
          <p:nvPr/>
        </p:nvSpPr>
        <p:spPr>
          <a:xfrm>
            <a:off x="986322" y="1053397"/>
            <a:ext cx="406400" cy="401637"/>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fontAlgn="auto">
              <a:spcBef>
                <a:spcPts val="0"/>
              </a:spcBef>
              <a:spcAft>
                <a:spcPts val="0"/>
              </a:spcAft>
              <a:defRPr/>
            </a:pPr>
            <a:endParaRPr lang="zh-CN" altLang="en-US"/>
          </a:p>
        </p:txBody>
      </p:sp>
      <p:sp>
        <p:nvSpPr>
          <p:cNvPr id="16" name="圆角矩形 51"/>
          <p:cNvSpPr/>
          <p:nvPr/>
        </p:nvSpPr>
        <p:spPr>
          <a:xfrm flipH="1">
            <a:off x="4388066" y="1136517"/>
            <a:ext cx="434975" cy="390525"/>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fontAlgn="auto">
              <a:spcBef>
                <a:spcPts val="0"/>
              </a:spcBef>
              <a:spcAft>
                <a:spcPts val="0"/>
              </a:spcAft>
              <a:defRPr/>
            </a:pPr>
            <a:endParaRPr lang="zh-CN" altLang="en-US"/>
          </a:p>
        </p:txBody>
      </p:sp>
      <p:sp>
        <p:nvSpPr>
          <p:cNvPr id="17" name="矩形 45"/>
          <p:cNvSpPr/>
          <p:nvPr/>
        </p:nvSpPr>
        <p:spPr>
          <a:xfrm>
            <a:off x="7485765" y="1136415"/>
            <a:ext cx="385763" cy="38893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fontAlgn="auto">
              <a:spcBef>
                <a:spcPts val="0"/>
              </a:spcBef>
              <a:spcAft>
                <a:spcPts val="0"/>
              </a:spcAft>
              <a:defRPr/>
            </a:pPr>
            <a:endParaRPr lang="zh-CN" altLang="en-US"/>
          </a:p>
        </p:txBody>
      </p:sp>
      <p:sp>
        <p:nvSpPr>
          <p:cNvPr id="18" name="矩形 17"/>
          <p:cNvSpPr/>
          <p:nvPr/>
        </p:nvSpPr>
        <p:spPr>
          <a:xfrm flipH="1">
            <a:off x="467544" y="2470577"/>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这里输入简单文字概述简</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702976" y="2145521"/>
            <a:ext cx="1564768"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flipH="1">
            <a:off x="3484074" y="2482307"/>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这里输入简单文字概述简</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3719506" y="2157251"/>
            <a:ext cx="1564768"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flipH="1">
            <a:off x="6501626" y="2467366"/>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这里输入简单文字概述简</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6737058" y="2142310"/>
            <a:ext cx="1564768"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flipH="1">
            <a:off x="5510002" y="4052939"/>
            <a:ext cx="2653649"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rPr>
              <a:t>.</a:t>
            </a:r>
          </a:p>
        </p:txBody>
      </p:sp>
      <p:sp>
        <p:nvSpPr>
          <p:cNvPr id="25" name="矩形 24"/>
          <p:cNvSpPr/>
          <p:nvPr/>
        </p:nvSpPr>
        <p:spPr>
          <a:xfrm>
            <a:off x="5722949" y="3647047"/>
            <a:ext cx="1564768"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400" b="1" dirty="0">
                <a:solidFill>
                  <a:schemeClr val="bg1"/>
                </a:solidFill>
                <a:latin typeface="微软雅黑" panose="020B0503020204020204" pitchFamily="34" charset="-122"/>
                <a:ea typeface="微软雅黑" panose="020B0503020204020204" pitchFamily="34" charset="-122"/>
              </a:rPr>
              <a:t>这里填写小标题</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500"/>
                            </p:stCondLst>
                            <p:childTnLst>
                              <p:par>
                                <p:cTn id="19" presetID="15"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500"/>
                            </p:stCondLst>
                            <p:childTnLst>
                              <p:par>
                                <p:cTn id="26" presetID="15"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 calcmode="lin" valueType="num">
                                      <p:cBhvr>
                                        <p:cTn id="30"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3500"/>
                            </p:stCondLst>
                            <p:childTnLst>
                              <p:par>
                                <p:cTn id="33" presetID="15"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fltVal val="0"/>
                                          </p:val>
                                        </p:tav>
                                        <p:tav tm="100000">
                                          <p:val>
                                            <p:strVal val="#ppt_w"/>
                                          </p:val>
                                        </p:tav>
                                      </p:tavLst>
                                    </p:anim>
                                    <p:anim calcmode="lin" valueType="num">
                                      <p:cBhvr>
                                        <p:cTn id="36" dur="1000" fill="hold"/>
                                        <p:tgtEl>
                                          <p:spTgt spid="9"/>
                                        </p:tgtEl>
                                        <p:attrNameLst>
                                          <p:attrName>ppt_h</p:attrName>
                                        </p:attrNameLst>
                                      </p:cBhvr>
                                      <p:tavLst>
                                        <p:tav tm="0">
                                          <p:val>
                                            <p:fltVal val="0"/>
                                          </p:val>
                                        </p:tav>
                                        <p:tav tm="100000">
                                          <p:val>
                                            <p:strVal val="#ppt_h"/>
                                          </p:val>
                                        </p:tav>
                                      </p:tavLst>
                                    </p:anim>
                                    <p:anim calcmode="lin" valueType="num">
                                      <p:cBhvr>
                                        <p:cTn id="37"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42"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childTnLst>
                          </p:cTn>
                        </p:par>
                        <p:par>
                          <p:cTn id="51" fill="hold">
                            <p:stCondLst>
                              <p:cond delay="6500"/>
                            </p:stCondLst>
                            <p:childTnLst>
                              <p:par>
                                <p:cTn id="52" presetID="42"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1000" fill="hold"/>
                                        <p:tgtEl>
                                          <p:spTgt spid="17"/>
                                        </p:tgtEl>
                                        <p:attrNameLst>
                                          <p:attrName>ppt_y</p:attrName>
                                        </p:attrNameLst>
                                      </p:cBhvr>
                                      <p:tavLst>
                                        <p:tav tm="0">
                                          <p:val>
                                            <p:strVal val="#ppt_y+.1"/>
                                          </p:val>
                                        </p:tav>
                                        <p:tav tm="100000">
                                          <p:val>
                                            <p:strVal val="#ppt_y"/>
                                          </p:val>
                                        </p:tav>
                                      </p:tavLst>
                                    </p:anim>
                                  </p:childTnLst>
                                </p:cTn>
                              </p:par>
                            </p:childTnLst>
                          </p:cTn>
                        </p:par>
                        <p:par>
                          <p:cTn id="57" fill="hold">
                            <p:stCondLst>
                              <p:cond delay="7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350"/>
                                        <p:tgtEl>
                                          <p:spTgt spid="19"/>
                                        </p:tgtEl>
                                      </p:cBhvr>
                                    </p:animEffect>
                                  </p:childTnLst>
                                </p:cTn>
                              </p:par>
                              <p:par>
                                <p:cTn id="61" presetID="26" presetClass="emph" presetSubtype="0" fill="hold" grpId="1" nodeType="withEffect">
                                  <p:stCondLst>
                                    <p:cond delay="0"/>
                                  </p:stCondLst>
                                  <p:childTnLst>
                                    <p:animEffect transition="out" filter="fade">
                                      <p:cBhvr>
                                        <p:cTn id="62" dur="400" tmFilter="0, 0; .2, .5; .8, .5; 1, 0"/>
                                        <p:tgtEl>
                                          <p:spTgt spid="19"/>
                                        </p:tgtEl>
                                      </p:cBhvr>
                                    </p:animEffect>
                                    <p:animScale>
                                      <p:cBhvr>
                                        <p:cTn id="63" dur="200" autoRev="1" fill="hold"/>
                                        <p:tgtEl>
                                          <p:spTgt spid="19"/>
                                        </p:tgtEl>
                                      </p:cBhvr>
                                      <p:by x="105000" y="105000"/>
                                    </p:animScale>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500"/>
                            </p:stCondLst>
                            <p:childTnLst>
                              <p:par>
                                <p:cTn id="69" presetID="10"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350"/>
                                        <p:tgtEl>
                                          <p:spTgt spid="21"/>
                                        </p:tgtEl>
                                      </p:cBhvr>
                                    </p:animEffect>
                                  </p:childTnLst>
                                </p:cTn>
                              </p:par>
                              <p:par>
                                <p:cTn id="72" presetID="26" presetClass="emph" presetSubtype="0" fill="hold" grpId="1" nodeType="withEffect">
                                  <p:stCondLst>
                                    <p:cond delay="0"/>
                                  </p:stCondLst>
                                  <p:childTnLst>
                                    <p:animEffect transition="out" filter="fade">
                                      <p:cBhvr>
                                        <p:cTn id="73" dur="400" tmFilter="0, 0; .2, .5; .8, .5; 1, 0"/>
                                        <p:tgtEl>
                                          <p:spTgt spid="21"/>
                                        </p:tgtEl>
                                      </p:cBhvr>
                                    </p:animEffect>
                                    <p:animScale>
                                      <p:cBhvr>
                                        <p:cTn id="74" dur="200" autoRev="1" fill="hold"/>
                                        <p:tgtEl>
                                          <p:spTgt spid="21"/>
                                        </p:tgtEl>
                                      </p:cBhvr>
                                      <p:by x="105000" y="105000"/>
                                    </p:animScale>
                                  </p:childTnLst>
                                </p:cTn>
                              </p:par>
                            </p:childTnLst>
                          </p:cTn>
                        </p:par>
                        <p:par>
                          <p:cTn id="75" fill="hold">
                            <p:stCondLst>
                              <p:cond delay="9000"/>
                            </p:stCondLst>
                            <p:childTnLst>
                              <p:par>
                                <p:cTn id="76" presetID="10" presetClass="entr" presetSubtype="0"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childTnLst>
                                </p:cTn>
                              </p:par>
                            </p:childTnLst>
                          </p:cTn>
                        </p:par>
                        <p:par>
                          <p:cTn id="79" fill="hold">
                            <p:stCondLst>
                              <p:cond delay="9500"/>
                            </p:stCondLst>
                            <p:childTnLst>
                              <p:par>
                                <p:cTn id="80" presetID="10"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50"/>
                                        <p:tgtEl>
                                          <p:spTgt spid="23"/>
                                        </p:tgtEl>
                                      </p:cBhvr>
                                    </p:animEffect>
                                  </p:childTnLst>
                                </p:cTn>
                              </p:par>
                              <p:par>
                                <p:cTn id="83" presetID="26" presetClass="emph" presetSubtype="0" fill="hold" grpId="1" nodeType="withEffect">
                                  <p:stCondLst>
                                    <p:cond delay="0"/>
                                  </p:stCondLst>
                                  <p:childTnLst>
                                    <p:animEffect transition="out" filter="fade">
                                      <p:cBhvr>
                                        <p:cTn id="84" dur="400" tmFilter="0, 0; .2, .5; .8, .5; 1, 0"/>
                                        <p:tgtEl>
                                          <p:spTgt spid="23"/>
                                        </p:tgtEl>
                                      </p:cBhvr>
                                    </p:animEffect>
                                    <p:animScale>
                                      <p:cBhvr>
                                        <p:cTn id="85" dur="200" autoRev="1" fill="hold"/>
                                        <p:tgtEl>
                                          <p:spTgt spid="23"/>
                                        </p:tgtEl>
                                      </p:cBhvr>
                                      <p:by x="105000" y="105000"/>
                                    </p:animScale>
                                  </p:childTnLst>
                                </p:cTn>
                              </p:par>
                            </p:childTnLst>
                          </p:cTn>
                        </p:par>
                        <p:par>
                          <p:cTn id="86" fill="hold">
                            <p:stCondLst>
                              <p:cond delay="10000"/>
                            </p:stCondLst>
                            <p:childTnLst>
                              <p:par>
                                <p:cTn id="87" presetID="10" presetClass="entr" presetSubtype="0"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fade">
                                      <p:cBhvr>
                                        <p:cTn id="89" dur="500"/>
                                        <p:tgtEl>
                                          <p:spTgt spid="22"/>
                                        </p:tgtEl>
                                      </p:cBhvr>
                                    </p:animEffect>
                                  </p:childTnLst>
                                </p:cTn>
                              </p:par>
                            </p:childTnLst>
                          </p:cTn>
                        </p:par>
                        <p:par>
                          <p:cTn id="90" fill="hold">
                            <p:stCondLst>
                              <p:cond delay="10500"/>
                            </p:stCondLst>
                            <p:childTnLst>
                              <p:par>
                                <p:cTn id="91" presetID="15" presetClass="entr" presetSubtype="0"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 calcmode="lin" valueType="num">
                                      <p:cBhvr>
                                        <p:cTn id="93" dur="1000" fill="hold"/>
                                        <p:tgtEl>
                                          <p:spTgt spid="11"/>
                                        </p:tgtEl>
                                        <p:attrNameLst>
                                          <p:attrName>ppt_w</p:attrName>
                                        </p:attrNameLst>
                                      </p:cBhvr>
                                      <p:tavLst>
                                        <p:tav tm="0">
                                          <p:val>
                                            <p:fltVal val="0"/>
                                          </p:val>
                                        </p:tav>
                                        <p:tav tm="100000">
                                          <p:val>
                                            <p:strVal val="#ppt_w"/>
                                          </p:val>
                                        </p:tav>
                                      </p:tavLst>
                                    </p:anim>
                                    <p:anim calcmode="lin" valueType="num">
                                      <p:cBhvr>
                                        <p:cTn id="94" dur="1000" fill="hold"/>
                                        <p:tgtEl>
                                          <p:spTgt spid="11"/>
                                        </p:tgtEl>
                                        <p:attrNameLst>
                                          <p:attrName>ppt_h</p:attrName>
                                        </p:attrNameLst>
                                      </p:cBhvr>
                                      <p:tavLst>
                                        <p:tav tm="0">
                                          <p:val>
                                            <p:fltVal val="0"/>
                                          </p:val>
                                        </p:tav>
                                        <p:tav tm="100000">
                                          <p:val>
                                            <p:strVal val="#ppt_h"/>
                                          </p:val>
                                        </p:tav>
                                      </p:tavLst>
                                    </p:anim>
                                    <p:anim calcmode="lin" valueType="num">
                                      <p:cBhvr>
                                        <p:cTn id="95"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96"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97" fill="hold">
                            <p:stCondLst>
                              <p:cond delay="11500"/>
                            </p:stCondLst>
                            <p:childTnLst>
                              <p:par>
                                <p:cTn id="98" presetID="22" presetClass="entr" presetSubtype="1" fill="hold" nodeType="after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wipe(up)">
                                      <p:cBhvr>
                                        <p:cTn id="100" dur="500"/>
                                        <p:tgtEl>
                                          <p:spTgt spid="12"/>
                                        </p:tgtEl>
                                      </p:cBhvr>
                                    </p:animEffect>
                                  </p:childTnLst>
                                </p:cTn>
                              </p:par>
                            </p:childTnLst>
                          </p:cTn>
                        </p:par>
                        <p:par>
                          <p:cTn id="101" fill="hold">
                            <p:stCondLst>
                              <p:cond delay="12000"/>
                            </p:stCondLst>
                            <p:childTnLst>
                              <p:par>
                                <p:cTn id="102" presetID="21" presetClass="entr" presetSubtype="4" fill="hold" nodeType="afterEffect">
                                  <p:stCondLst>
                                    <p:cond delay="0"/>
                                  </p:stCondLst>
                                  <p:childTnLst>
                                    <p:set>
                                      <p:cBhvr>
                                        <p:cTn id="103" dur="1" fill="hold">
                                          <p:stCondLst>
                                            <p:cond delay="0"/>
                                          </p:stCondLst>
                                        </p:cTn>
                                        <p:tgtEl>
                                          <p:spTgt spid="13"/>
                                        </p:tgtEl>
                                        <p:attrNameLst>
                                          <p:attrName>style.visibility</p:attrName>
                                        </p:attrNameLst>
                                      </p:cBhvr>
                                      <p:to>
                                        <p:strVal val="visible"/>
                                      </p:to>
                                    </p:set>
                                    <p:animEffect transition="in" filter="wheel(4)">
                                      <p:cBhvr>
                                        <p:cTn id="104" dur="2000"/>
                                        <p:tgtEl>
                                          <p:spTgt spid="13"/>
                                        </p:tgtEl>
                                      </p:cBhvr>
                                    </p:animEffect>
                                  </p:childTnLst>
                                </p:cTn>
                              </p:par>
                            </p:childTnLst>
                          </p:cTn>
                        </p:par>
                        <p:par>
                          <p:cTn id="105" fill="hold">
                            <p:stCondLst>
                              <p:cond delay="14000"/>
                            </p:stCondLst>
                            <p:childTnLst>
                              <p:par>
                                <p:cTn id="106" presetID="16" presetClass="entr" presetSubtype="37" fill="hold" grpId="0" nodeType="afterEffect">
                                  <p:stCondLst>
                                    <p:cond delay="0"/>
                                  </p:stCondLst>
                                  <p:childTnLst>
                                    <p:set>
                                      <p:cBhvr>
                                        <p:cTn id="107" dur="1" fill="hold">
                                          <p:stCondLst>
                                            <p:cond delay="0"/>
                                          </p:stCondLst>
                                        </p:cTn>
                                        <p:tgtEl>
                                          <p:spTgt spid="14"/>
                                        </p:tgtEl>
                                        <p:attrNameLst>
                                          <p:attrName>style.visibility</p:attrName>
                                        </p:attrNameLst>
                                      </p:cBhvr>
                                      <p:to>
                                        <p:strVal val="visible"/>
                                      </p:to>
                                    </p:set>
                                    <p:animEffect transition="in" filter="barn(outVertical)">
                                      <p:cBhvr>
                                        <p:cTn id="108" dur="500"/>
                                        <p:tgtEl>
                                          <p:spTgt spid="14"/>
                                        </p:tgtEl>
                                      </p:cBhvr>
                                    </p:animEffect>
                                  </p:childTnLst>
                                </p:cTn>
                              </p:par>
                            </p:childTnLst>
                          </p:cTn>
                        </p:par>
                        <p:par>
                          <p:cTn id="109" fill="hold">
                            <p:stCondLst>
                              <p:cond delay="14500"/>
                            </p:stCondLst>
                            <p:childTnLst>
                              <p:par>
                                <p:cTn id="110" presetID="10" presetClass="entr" presetSubtype="0" fill="hold" grpId="0" nodeType="after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fade">
                                      <p:cBhvr>
                                        <p:cTn id="112" dur="500"/>
                                        <p:tgtEl>
                                          <p:spTgt spid="24"/>
                                        </p:tgtEl>
                                      </p:cBhvr>
                                    </p:animEffect>
                                  </p:childTnLst>
                                </p:cTn>
                              </p:par>
                            </p:childTnLst>
                          </p:cTn>
                        </p:par>
                        <p:par>
                          <p:cTn id="113" fill="hold">
                            <p:stCondLst>
                              <p:cond delay="15000"/>
                            </p:stCondLst>
                            <p:childTnLst>
                              <p:par>
                                <p:cTn id="114" presetID="10" presetClass="entr" presetSubtype="0" fill="hold" grpId="0" nodeType="after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fade">
                                      <p:cBhvr>
                                        <p:cTn id="116" dur="350"/>
                                        <p:tgtEl>
                                          <p:spTgt spid="25"/>
                                        </p:tgtEl>
                                      </p:cBhvr>
                                    </p:animEffect>
                                  </p:childTnLst>
                                </p:cTn>
                              </p:par>
                              <p:par>
                                <p:cTn id="117" presetID="26" presetClass="emph" presetSubtype="0" fill="hold" grpId="1" nodeType="withEffect">
                                  <p:stCondLst>
                                    <p:cond delay="0"/>
                                  </p:stCondLst>
                                  <p:childTnLst>
                                    <p:animEffect transition="out" filter="fade">
                                      <p:cBhvr>
                                        <p:cTn id="118" dur="400" tmFilter="0, 0; .2, .5; .8, .5; 1, 0"/>
                                        <p:tgtEl>
                                          <p:spTgt spid="25"/>
                                        </p:tgtEl>
                                      </p:cBhvr>
                                    </p:animEffect>
                                    <p:animScale>
                                      <p:cBhvr>
                                        <p:cTn id="119" dur="20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animBg="1"/>
      <p:bldP spid="10" grpId="0" animBg="1"/>
      <p:bldP spid="11" grpId="0" animBg="1"/>
      <p:bldP spid="14" grpId="0" animBg="1"/>
      <p:bldP spid="15" grpId="0" animBg="1"/>
      <p:bldP spid="16" grpId="0" animBg="1"/>
      <p:bldP spid="17" grpId="0" animBg="1"/>
      <p:bldP spid="18" grpId="0"/>
      <p:bldP spid="19" grpId="0"/>
      <p:bldP spid="19" grpId="1"/>
      <p:bldP spid="20" grpId="0"/>
      <p:bldP spid="21" grpId="0"/>
      <p:bldP spid="21" grpId="1"/>
      <p:bldP spid="22" grpId="0"/>
      <p:bldP spid="23" grpId="0"/>
      <p:bldP spid="23" grpId="1"/>
      <p:bldP spid="24" grpId="0"/>
      <p:bldP spid="25" grpId="0"/>
      <p:bldP spid="2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弧形 6"/>
          <p:cNvSpPr/>
          <p:nvPr/>
        </p:nvSpPr>
        <p:spPr>
          <a:xfrm>
            <a:off x="895570" y="1308216"/>
            <a:ext cx="1603547" cy="1584176"/>
          </a:xfrm>
          <a:prstGeom prst="arc">
            <a:avLst>
              <a:gd name="adj1" fmla="val 11839608"/>
              <a:gd name="adj2" fmla="val 20486289"/>
            </a:avLst>
          </a:prstGeom>
          <a:ln>
            <a:solidFill>
              <a:srgbClr val="8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椭圆 7"/>
          <p:cNvSpPr/>
          <p:nvPr/>
        </p:nvSpPr>
        <p:spPr>
          <a:xfrm>
            <a:off x="3308282" y="1275606"/>
            <a:ext cx="2376264" cy="2376264"/>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791314" y="1835159"/>
            <a:ext cx="1257158" cy="1257158"/>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95536" y="1851670"/>
            <a:ext cx="1257158" cy="1257158"/>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415720" y="1851670"/>
            <a:ext cx="1257158" cy="1257158"/>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019942" y="1868181"/>
            <a:ext cx="1257158" cy="1257158"/>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弧形 12"/>
          <p:cNvSpPr/>
          <p:nvPr/>
        </p:nvSpPr>
        <p:spPr>
          <a:xfrm flipV="1">
            <a:off x="6613946" y="2100304"/>
            <a:ext cx="1603547" cy="1584176"/>
          </a:xfrm>
          <a:prstGeom prst="arc">
            <a:avLst>
              <a:gd name="adj1" fmla="val 11839608"/>
              <a:gd name="adj2" fmla="val 20731723"/>
            </a:avLst>
          </a:prstGeom>
          <a:ln>
            <a:solidFill>
              <a:srgbClr val="8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TextBox 13"/>
          <p:cNvSpPr txBox="1"/>
          <p:nvPr/>
        </p:nvSpPr>
        <p:spPr>
          <a:xfrm>
            <a:off x="489353" y="2218639"/>
            <a:ext cx="1069524"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2015</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1885131" y="2235150"/>
            <a:ext cx="1069524"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2016</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3551283" y="2035095"/>
            <a:ext cx="1890261" cy="923330"/>
          </a:xfrm>
          <a:prstGeom prst="rect">
            <a:avLst/>
          </a:prstGeom>
          <a:noFill/>
        </p:spPr>
        <p:txBody>
          <a:bodyPr wrap="none" rtlCol="0">
            <a:spAutoFit/>
          </a:bodyPr>
          <a:lstStyle/>
          <a:p>
            <a:r>
              <a:rPr lang="en-US" altLang="zh-CN" sz="5400" b="1" dirty="0">
                <a:solidFill>
                  <a:schemeClr val="bg1"/>
                </a:solidFill>
                <a:latin typeface="微软雅黑" panose="020B0503020204020204" pitchFamily="34" charset="-122"/>
                <a:ea typeface="微软雅黑" panose="020B0503020204020204" pitchFamily="34" charset="-122"/>
              </a:rPr>
              <a:t>2017</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126821" y="2218639"/>
            <a:ext cx="1069524"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2018</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7497570" y="2202128"/>
            <a:ext cx="1069524"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2019</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bwMode="auto">
          <a:xfrm>
            <a:off x="401141" y="3363838"/>
            <a:ext cx="2727121" cy="337721"/>
          </a:xfrm>
          <a:prstGeom prst="rect">
            <a:avLst/>
          </a:prstGeom>
          <a:noFill/>
        </p:spPr>
        <p:txBody>
          <a:bodyPr wrap="square">
            <a:spAutoFit/>
          </a:bodyPr>
          <a:lstStyle/>
          <a:p>
            <a:pPr>
              <a:lnSpc>
                <a:spcPct val="150000"/>
              </a:lnSpc>
            </a:pPr>
            <a:r>
              <a:rPr lang="en-US" altLang="zh-CN" sz="1200" dirty="0">
                <a:solidFill>
                  <a:schemeClr val="tx1">
                    <a:lumMod val="95000"/>
                    <a:lumOff val="5000"/>
                  </a:schemeClr>
                </a:solidFill>
              </a:rPr>
              <a:t>[-</a:t>
            </a:r>
            <a:r>
              <a:rPr lang="zh-CN" altLang="en-US" sz="1200" dirty="0">
                <a:solidFill>
                  <a:schemeClr val="tx1">
                    <a:lumMod val="95000"/>
                    <a:lumOff val="5000"/>
                  </a:schemeClr>
                </a:solidFill>
              </a:rPr>
              <a:t>婷婷</a:t>
            </a:r>
            <a:r>
              <a:rPr lang="en-US" altLang="zh-CN" sz="1200" dirty="0">
                <a:solidFill>
                  <a:schemeClr val="tx1">
                    <a:lumMod val="95000"/>
                    <a:lumOff val="5000"/>
                  </a:schemeClr>
                </a:solidFill>
              </a:rPr>
              <a:t>]</a:t>
            </a:r>
            <a:r>
              <a:rPr lang="zh-CN" altLang="en-US" sz="1200" dirty="0">
                <a:solidFill>
                  <a:schemeClr val="tx1">
                    <a:lumMod val="95000"/>
                    <a:lumOff val="5000"/>
                  </a:schemeClr>
                </a:solidFill>
              </a:rPr>
              <a:t>旗舰店  https://</a:t>
            </a:r>
            <a:r>
              <a:rPr lang="en-US" altLang="zh-CN" sz="1200" dirty="0">
                <a:solidFill>
                  <a:schemeClr val="tx1">
                    <a:lumMod val="95000"/>
                    <a:lumOff val="5000"/>
                  </a:schemeClr>
                </a:solidFill>
              </a:rPr>
              <a:t>[-</a:t>
            </a:r>
            <a:r>
              <a:rPr lang="zh-CN" altLang="en-US" sz="1200" dirty="0">
                <a:solidFill>
                  <a:schemeClr val="tx1">
                    <a:lumMod val="95000"/>
                    <a:lumOff val="5000"/>
                  </a:schemeClr>
                </a:solidFill>
              </a:rPr>
              <a:t>婷婷</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20" name="TextBox 19"/>
          <p:cNvSpPr txBox="1"/>
          <p:nvPr/>
        </p:nvSpPr>
        <p:spPr bwMode="auto">
          <a:xfrm>
            <a:off x="3401361" y="3724258"/>
            <a:ext cx="2283185"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a:t>
            </a:r>
            <a:endParaRPr lang="zh-CN" altLang="en-US" sz="1200" dirty="0">
              <a:solidFill>
                <a:schemeClr val="tx1">
                  <a:lumMod val="95000"/>
                  <a:lumOff val="5000"/>
                </a:schemeClr>
              </a:solidFill>
              <a:latin typeface="Calibri" panose="020F0502020204030204" pitchFamily="34" charset="0"/>
            </a:endParaRPr>
          </a:p>
        </p:txBody>
      </p:sp>
      <p:sp>
        <p:nvSpPr>
          <p:cNvPr id="21" name="TextBox 20"/>
          <p:cNvSpPr txBox="1"/>
          <p:nvPr/>
        </p:nvSpPr>
        <p:spPr bwMode="auto">
          <a:xfrm>
            <a:off x="5962482" y="579333"/>
            <a:ext cx="2727121"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95000"/>
                  <a:lumOff val="5000"/>
                </a:schemeClr>
              </a:solidFill>
              <a:latin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23" presetClass="entr" presetSubtype="52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 calcmode="lin" valueType="num">
                                      <p:cBhvr>
                                        <p:cTn id="25" dur="500" fill="hold"/>
                                        <p:tgtEl>
                                          <p:spTgt spid="12"/>
                                        </p:tgtEl>
                                        <p:attrNameLst>
                                          <p:attrName>ppt_x</p:attrName>
                                        </p:attrNameLst>
                                      </p:cBhvr>
                                      <p:tavLst>
                                        <p:tav tm="0">
                                          <p:val>
                                            <p:fltVal val="0.5"/>
                                          </p:val>
                                        </p:tav>
                                        <p:tav tm="100000">
                                          <p:val>
                                            <p:strVal val="#ppt_x"/>
                                          </p:val>
                                        </p:tav>
                                      </p:tavLst>
                                    </p:anim>
                                    <p:anim calcmode="lin" valueType="num">
                                      <p:cBhvr>
                                        <p:cTn id="26" dur="500" fill="hold"/>
                                        <p:tgtEl>
                                          <p:spTgt spid="12"/>
                                        </p:tgtEl>
                                        <p:attrNameLst>
                                          <p:attrName>ppt_y</p:attrName>
                                        </p:attrNameLst>
                                      </p:cBhvr>
                                      <p:tavLst>
                                        <p:tav tm="0">
                                          <p:val>
                                            <p:fltVal val="0.5"/>
                                          </p:val>
                                        </p:tav>
                                        <p:tav tm="100000">
                                          <p:val>
                                            <p:strVal val="#ppt_y"/>
                                          </p:val>
                                        </p:tav>
                                      </p:tavLst>
                                    </p:anim>
                                  </p:childTnLst>
                                </p:cTn>
                              </p:par>
                              <p:par>
                                <p:cTn id="27" presetID="23" presetClass="entr" presetSubtype="52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ppt_x</p:attrName>
                                        </p:attrNameLst>
                                      </p:cBhvr>
                                      <p:tavLst>
                                        <p:tav tm="0">
                                          <p:val>
                                            <p:fltVal val="0.5"/>
                                          </p:val>
                                        </p:tav>
                                        <p:tav tm="100000">
                                          <p:val>
                                            <p:strVal val="#ppt_x"/>
                                          </p:val>
                                        </p:tav>
                                      </p:tavLst>
                                    </p:anim>
                                    <p:anim calcmode="lin" valueType="num">
                                      <p:cBhvr>
                                        <p:cTn id="32" dur="500" fill="hold"/>
                                        <p:tgtEl>
                                          <p:spTgt spid="9"/>
                                        </p:tgtEl>
                                        <p:attrNameLst>
                                          <p:attrName>ppt_y</p:attrName>
                                        </p:attrNameLst>
                                      </p:cBhvr>
                                      <p:tavLst>
                                        <p:tav tm="0">
                                          <p:val>
                                            <p:fltVal val="0.5"/>
                                          </p:val>
                                        </p:tav>
                                        <p:tav tm="100000">
                                          <p:val>
                                            <p:strVal val="#ppt_y"/>
                                          </p:val>
                                        </p:tav>
                                      </p:tavLst>
                                    </p:anim>
                                  </p:childTnLst>
                                </p:cTn>
                              </p:par>
                            </p:childTnLst>
                          </p:cTn>
                        </p:par>
                        <p:par>
                          <p:cTn id="33" fill="hold">
                            <p:stCondLst>
                              <p:cond delay="2000"/>
                            </p:stCondLst>
                            <p:childTnLst>
                              <p:par>
                                <p:cTn id="34" presetID="23" presetClass="entr" presetSubtype="52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 calcmode="lin" valueType="num">
                                      <p:cBhvr>
                                        <p:cTn id="38" dur="500" fill="hold"/>
                                        <p:tgtEl>
                                          <p:spTgt spid="10"/>
                                        </p:tgtEl>
                                        <p:attrNameLst>
                                          <p:attrName>ppt_x</p:attrName>
                                        </p:attrNameLst>
                                      </p:cBhvr>
                                      <p:tavLst>
                                        <p:tav tm="0">
                                          <p:val>
                                            <p:fltVal val="0.5"/>
                                          </p:val>
                                        </p:tav>
                                        <p:tav tm="100000">
                                          <p:val>
                                            <p:strVal val="#ppt_x"/>
                                          </p:val>
                                        </p:tav>
                                      </p:tavLst>
                                    </p:anim>
                                    <p:anim calcmode="lin" valueType="num">
                                      <p:cBhvr>
                                        <p:cTn id="39" dur="500" fill="hold"/>
                                        <p:tgtEl>
                                          <p:spTgt spid="10"/>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p:val>
                                            <p:fltVal val="0.5"/>
                                          </p:val>
                                        </p:tav>
                                        <p:tav tm="100000">
                                          <p:val>
                                            <p:strVal val="#ppt_x"/>
                                          </p:val>
                                        </p:tav>
                                      </p:tavLst>
                                    </p:anim>
                                    <p:anim calcmode="lin" valueType="num">
                                      <p:cBhvr>
                                        <p:cTn id="45" dur="500" fill="hold"/>
                                        <p:tgtEl>
                                          <p:spTgt spid="11"/>
                                        </p:tgtEl>
                                        <p:attrNameLst>
                                          <p:attrName>ppt_y</p:attrName>
                                        </p:attrNameLst>
                                      </p:cBhvr>
                                      <p:tavLst>
                                        <p:tav tm="0">
                                          <p:val>
                                            <p:fltVal val="0.5"/>
                                          </p:val>
                                        </p:tav>
                                        <p:tav tm="100000">
                                          <p:val>
                                            <p:strVal val="#ppt_y"/>
                                          </p:val>
                                        </p:tav>
                                      </p:tavLst>
                                    </p:anim>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childTnLst>
                          </p:cTn>
                        </p:par>
                        <p:par>
                          <p:cTn id="50" fill="hold">
                            <p:stCondLst>
                              <p:cond delay="3000"/>
                            </p:stCondLst>
                            <p:childTnLst>
                              <p:par>
                                <p:cTn id="51" presetID="22" presetClass="entr" presetSubtype="8"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3500"/>
                            </p:stCondLst>
                            <p:childTnLst>
                              <p:par>
                                <p:cTn id="55" presetID="15"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1000" fill="hold"/>
                                        <p:tgtEl>
                                          <p:spTgt spid="16"/>
                                        </p:tgtEl>
                                        <p:attrNameLst>
                                          <p:attrName>ppt_w</p:attrName>
                                        </p:attrNameLst>
                                      </p:cBhvr>
                                      <p:tavLst>
                                        <p:tav tm="0">
                                          <p:val>
                                            <p:fltVal val="0"/>
                                          </p:val>
                                        </p:tav>
                                        <p:tav tm="100000">
                                          <p:val>
                                            <p:strVal val="#ppt_w"/>
                                          </p:val>
                                        </p:tav>
                                      </p:tavLst>
                                    </p:anim>
                                    <p:anim calcmode="lin" valueType="num">
                                      <p:cBhvr>
                                        <p:cTn id="58" dur="1000" fill="hold"/>
                                        <p:tgtEl>
                                          <p:spTgt spid="16"/>
                                        </p:tgtEl>
                                        <p:attrNameLst>
                                          <p:attrName>ppt_h</p:attrName>
                                        </p:attrNameLst>
                                      </p:cBhvr>
                                      <p:tavLst>
                                        <p:tav tm="0">
                                          <p:val>
                                            <p:fltVal val="0"/>
                                          </p:val>
                                        </p:tav>
                                        <p:tav tm="100000">
                                          <p:val>
                                            <p:strVal val="#ppt_h"/>
                                          </p:val>
                                        </p:tav>
                                      </p:tavLst>
                                    </p:anim>
                                    <p:anim calcmode="lin" valueType="num">
                                      <p:cBhvr>
                                        <p:cTn id="5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61" fill="hold">
                            <p:stCondLst>
                              <p:cond delay="4500"/>
                            </p:stCondLst>
                            <p:childTnLst>
                              <p:par>
                                <p:cTn id="62" presetID="23" presetClass="entr" presetSubtype="528"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anim calcmode="lin" valueType="num">
                                      <p:cBhvr>
                                        <p:cTn id="66" dur="500" fill="hold"/>
                                        <p:tgtEl>
                                          <p:spTgt spid="15"/>
                                        </p:tgtEl>
                                        <p:attrNameLst>
                                          <p:attrName>ppt_x</p:attrName>
                                        </p:attrNameLst>
                                      </p:cBhvr>
                                      <p:tavLst>
                                        <p:tav tm="0">
                                          <p:val>
                                            <p:fltVal val="0.5"/>
                                          </p:val>
                                        </p:tav>
                                        <p:tav tm="100000">
                                          <p:val>
                                            <p:strVal val="#ppt_x"/>
                                          </p:val>
                                        </p:tav>
                                      </p:tavLst>
                                    </p:anim>
                                    <p:anim calcmode="lin" valueType="num">
                                      <p:cBhvr>
                                        <p:cTn id="67" dur="500" fill="hold"/>
                                        <p:tgtEl>
                                          <p:spTgt spid="15"/>
                                        </p:tgtEl>
                                        <p:attrNameLst>
                                          <p:attrName>ppt_y</p:attrName>
                                        </p:attrNameLst>
                                      </p:cBhvr>
                                      <p:tavLst>
                                        <p:tav tm="0">
                                          <p:val>
                                            <p:fltVal val="0.5"/>
                                          </p:val>
                                        </p:tav>
                                        <p:tav tm="100000">
                                          <p:val>
                                            <p:strVal val="#ppt_y"/>
                                          </p:val>
                                        </p:tav>
                                      </p:tavLst>
                                    </p:anim>
                                  </p:childTnLst>
                                </p:cTn>
                              </p:par>
                              <p:par>
                                <p:cTn id="68" presetID="23" presetClass="entr" presetSubtype="52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p:cTn id="70" dur="500" fill="hold"/>
                                        <p:tgtEl>
                                          <p:spTgt spid="17"/>
                                        </p:tgtEl>
                                        <p:attrNameLst>
                                          <p:attrName>ppt_w</p:attrName>
                                        </p:attrNameLst>
                                      </p:cBhvr>
                                      <p:tavLst>
                                        <p:tav tm="0">
                                          <p:val>
                                            <p:fltVal val="0"/>
                                          </p:val>
                                        </p:tav>
                                        <p:tav tm="100000">
                                          <p:val>
                                            <p:strVal val="#ppt_w"/>
                                          </p:val>
                                        </p:tav>
                                      </p:tavLst>
                                    </p:anim>
                                    <p:anim calcmode="lin" valueType="num">
                                      <p:cBhvr>
                                        <p:cTn id="71" dur="500" fill="hold"/>
                                        <p:tgtEl>
                                          <p:spTgt spid="17"/>
                                        </p:tgtEl>
                                        <p:attrNameLst>
                                          <p:attrName>ppt_h</p:attrName>
                                        </p:attrNameLst>
                                      </p:cBhvr>
                                      <p:tavLst>
                                        <p:tav tm="0">
                                          <p:val>
                                            <p:fltVal val="0"/>
                                          </p:val>
                                        </p:tav>
                                        <p:tav tm="100000">
                                          <p:val>
                                            <p:strVal val="#ppt_h"/>
                                          </p:val>
                                        </p:tav>
                                      </p:tavLst>
                                    </p:anim>
                                    <p:anim calcmode="lin" valueType="num">
                                      <p:cBhvr>
                                        <p:cTn id="72" dur="500" fill="hold"/>
                                        <p:tgtEl>
                                          <p:spTgt spid="17"/>
                                        </p:tgtEl>
                                        <p:attrNameLst>
                                          <p:attrName>ppt_x</p:attrName>
                                        </p:attrNameLst>
                                      </p:cBhvr>
                                      <p:tavLst>
                                        <p:tav tm="0">
                                          <p:val>
                                            <p:fltVal val="0.5"/>
                                          </p:val>
                                        </p:tav>
                                        <p:tav tm="100000">
                                          <p:val>
                                            <p:strVal val="#ppt_x"/>
                                          </p:val>
                                        </p:tav>
                                      </p:tavLst>
                                    </p:anim>
                                    <p:anim calcmode="lin" valueType="num">
                                      <p:cBhvr>
                                        <p:cTn id="73" dur="500" fill="hold"/>
                                        <p:tgtEl>
                                          <p:spTgt spid="17"/>
                                        </p:tgtEl>
                                        <p:attrNameLst>
                                          <p:attrName>ppt_y</p:attrName>
                                        </p:attrNameLst>
                                      </p:cBhvr>
                                      <p:tavLst>
                                        <p:tav tm="0">
                                          <p:val>
                                            <p:fltVal val="0.5"/>
                                          </p:val>
                                        </p:tav>
                                        <p:tav tm="100000">
                                          <p:val>
                                            <p:strVal val="#ppt_y"/>
                                          </p:val>
                                        </p:tav>
                                      </p:tavLst>
                                    </p:anim>
                                  </p:childTnLst>
                                </p:cTn>
                              </p:par>
                            </p:childTnLst>
                          </p:cTn>
                        </p:par>
                        <p:par>
                          <p:cTn id="74" fill="hold">
                            <p:stCondLst>
                              <p:cond delay="5000"/>
                            </p:stCondLst>
                            <p:childTnLst>
                              <p:par>
                                <p:cTn id="75" presetID="23" presetClass="entr" presetSubtype="528" fill="hold" grpId="0" nodeType="after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p:cTn id="77" dur="500" fill="hold"/>
                                        <p:tgtEl>
                                          <p:spTgt spid="14"/>
                                        </p:tgtEl>
                                        <p:attrNameLst>
                                          <p:attrName>ppt_w</p:attrName>
                                        </p:attrNameLst>
                                      </p:cBhvr>
                                      <p:tavLst>
                                        <p:tav tm="0">
                                          <p:val>
                                            <p:fltVal val="0"/>
                                          </p:val>
                                        </p:tav>
                                        <p:tav tm="100000">
                                          <p:val>
                                            <p:strVal val="#ppt_w"/>
                                          </p:val>
                                        </p:tav>
                                      </p:tavLst>
                                    </p:anim>
                                    <p:anim calcmode="lin" valueType="num">
                                      <p:cBhvr>
                                        <p:cTn id="78" dur="500" fill="hold"/>
                                        <p:tgtEl>
                                          <p:spTgt spid="14"/>
                                        </p:tgtEl>
                                        <p:attrNameLst>
                                          <p:attrName>ppt_h</p:attrName>
                                        </p:attrNameLst>
                                      </p:cBhvr>
                                      <p:tavLst>
                                        <p:tav tm="0">
                                          <p:val>
                                            <p:fltVal val="0"/>
                                          </p:val>
                                        </p:tav>
                                        <p:tav tm="100000">
                                          <p:val>
                                            <p:strVal val="#ppt_h"/>
                                          </p:val>
                                        </p:tav>
                                      </p:tavLst>
                                    </p:anim>
                                    <p:anim calcmode="lin" valueType="num">
                                      <p:cBhvr>
                                        <p:cTn id="79" dur="500" fill="hold"/>
                                        <p:tgtEl>
                                          <p:spTgt spid="14"/>
                                        </p:tgtEl>
                                        <p:attrNameLst>
                                          <p:attrName>ppt_x</p:attrName>
                                        </p:attrNameLst>
                                      </p:cBhvr>
                                      <p:tavLst>
                                        <p:tav tm="0">
                                          <p:val>
                                            <p:fltVal val="0.5"/>
                                          </p:val>
                                        </p:tav>
                                        <p:tav tm="100000">
                                          <p:val>
                                            <p:strVal val="#ppt_x"/>
                                          </p:val>
                                        </p:tav>
                                      </p:tavLst>
                                    </p:anim>
                                    <p:anim calcmode="lin" valueType="num">
                                      <p:cBhvr>
                                        <p:cTn id="80" dur="500" fill="hold"/>
                                        <p:tgtEl>
                                          <p:spTgt spid="14"/>
                                        </p:tgtEl>
                                        <p:attrNameLst>
                                          <p:attrName>ppt_y</p:attrName>
                                        </p:attrNameLst>
                                      </p:cBhvr>
                                      <p:tavLst>
                                        <p:tav tm="0">
                                          <p:val>
                                            <p:fltVal val="0.5"/>
                                          </p:val>
                                        </p:tav>
                                        <p:tav tm="100000">
                                          <p:val>
                                            <p:strVal val="#ppt_y"/>
                                          </p:val>
                                        </p:tav>
                                      </p:tavLst>
                                    </p:anim>
                                  </p:childTnLst>
                                </p:cTn>
                              </p:par>
                              <p:par>
                                <p:cTn id="81" presetID="23" presetClass="entr" presetSubtype="528" fill="hold" grpId="0" nodeType="withEffect">
                                  <p:stCondLst>
                                    <p:cond delay="0"/>
                                  </p:stCondLst>
                                  <p:childTnLst>
                                    <p:set>
                                      <p:cBhvr>
                                        <p:cTn id="82" dur="1" fill="hold">
                                          <p:stCondLst>
                                            <p:cond delay="0"/>
                                          </p:stCondLst>
                                        </p:cTn>
                                        <p:tgtEl>
                                          <p:spTgt spid="18"/>
                                        </p:tgtEl>
                                        <p:attrNameLst>
                                          <p:attrName>style.visibility</p:attrName>
                                        </p:attrNameLst>
                                      </p:cBhvr>
                                      <p:to>
                                        <p:strVal val="visible"/>
                                      </p:to>
                                    </p:set>
                                    <p:anim calcmode="lin" valueType="num">
                                      <p:cBhvr>
                                        <p:cTn id="83" dur="500" fill="hold"/>
                                        <p:tgtEl>
                                          <p:spTgt spid="18"/>
                                        </p:tgtEl>
                                        <p:attrNameLst>
                                          <p:attrName>ppt_w</p:attrName>
                                        </p:attrNameLst>
                                      </p:cBhvr>
                                      <p:tavLst>
                                        <p:tav tm="0">
                                          <p:val>
                                            <p:fltVal val="0"/>
                                          </p:val>
                                        </p:tav>
                                        <p:tav tm="100000">
                                          <p:val>
                                            <p:strVal val="#ppt_w"/>
                                          </p:val>
                                        </p:tav>
                                      </p:tavLst>
                                    </p:anim>
                                    <p:anim calcmode="lin" valueType="num">
                                      <p:cBhvr>
                                        <p:cTn id="84" dur="500" fill="hold"/>
                                        <p:tgtEl>
                                          <p:spTgt spid="18"/>
                                        </p:tgtEl>
                                        <p:attrNameLst>
                                          <p:attrName>ppt_h</p:attrName>
                                        </p:attrNameLst>
                                      </p:cBhvr>
                                      <p:tavLst>
                                        <p:tav tm="0">
                                          <p:val>
                                            <p:fltVal val="0"/>
                                          </p:val>
                                        </p:tav>
                                        <p:tav tm="100000">
                                          <p:val>
                                            <p:strVal val="#ppt_h"/>
                                          </p:val>
                                        </p:tav>
                                      </p:tavLst>
                                    </p:anim>
                                    <p:anim calcmode="lin" valueType="num">
                                      <p:cBhvr>
                                        <p:cTn id="85" dur="500" fill="hold"/>
                                        <p:tgtEl>
                                          <p:spTgt spid="18"/>
                                        </p:tgtEl>
                                        <p:attrNameLst>
                                          <p:attrName>ppt_x</p:attrName>
                                        </p:attrNameLst>
                                      </p:cBhvr>
                                      <p:tavLst>
                                        <p:tav tm="0">
                                          <p:val>
                                            <p:fltVal val="0.5"/>
                                          </p:val>
                                        </p:tav>
                                        <p:tav tm="100000">
                                          <p:val>
                                            <p:strVal val="#ppt_x"/>
                                          </p:val>
                                        </p:tav>
                                      </p:tavLst>
                                    </p:anim>
                                    <p:anim calcmode="lin" valueType="num">
                                      <p:cBhvr>
                                        <p:cTn id="86" dur="500" fill="hold"/>
                                        <p:tgtEl>
                                          <p:spTgt spid="18"/>
                                        </p:tgtEl>
                                        <p:attrNameLst>
                                          <p:attrName>ppt_y</p:attrName>
                                        </p:attrNameLst>
                                      </p:cBhvr>
                                      <p:tavLst>
                                        <p:tav tm="0">
                                          <p:val>
                                            <p:fltVal val="0.5"/>
                                          </p:val>
                                        </p:tav>
                                        <p:tav tm="100000">
                                          <p:val>
                                            <p:strVal val="#ppt_y"/>
                                          </p:val>
                                        </p:tav>
                                      </p:tavLst>
                                    </p:anim>
                                  </p:childTnLst>
                                </p:cTn>
                              </p:par>
                            </p:childTnLst>
                          </p:cTn>
                        </p:par>
                        <p:par>
                          <p:cTn id="87" fill="hold">
                            <p:stCondLst>
                              <p:cond delay="5500"/>
                            </p:stCondLst>
                            <p:childTnLst>
                              <p:par>
                                <p:cTn id="88" presetID="42" presetClass="entr" presetSubtype="0" fill="hold" grpId="0" nodeType="after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1000"/>
                                        <p:tgtEl>
                                          <p:spTgt spid="19"/>
                                        </p:tgtEl>
                                      </p:cBhvr>
                                    </p:animEffect>
                                    <p:anim calcmode="lin" valueType="num">
                                      <p:cBhvr>
                                        <p:cTn id="91" dur="1000" fill="hold"/>
                                        <p:tgtEl>
                                          <p:spTgt spid="19"/>
                                        </p:tgtEl>
                                        <p:attrNameLst>
                                          <p:attrName>ppt_x</p:attrName>
                                        </p:attrNameLst>
                                      </p:cBhvr>
                                      <p:tavLst>
                                        <p:tav tm="0">
                                          <p:val>
                                            <p:strVal val="#ppt_x"/>
                                          </p:val>
                                        </p:tav>
                                        <p:tav tm="100000">
                                          <p:val>
                                            <p:strVal val="#ppt_x"/>
                                          </p:val>
                                        </p:tav>
                                      </p:tavLst>
                                    </p:anim>
                                    <p:anim calcmode="lin" valueType="num">
                                      <p:cBhvr>
                                        <p:cTn id="92" dur="1000" fill="hold"/>
                                        <p:tgtEl>
                                          <p:spTgt spid="19"/>
                                        </p:tgtEl>
                                        <p:attrNameLst>
                                          <p:attrName>ppt_y</p:attrName>
                                        </p:attrNameLst>
                                      </p:cBhvr>
                                      <p:tavLst>
                                        <p:tav tm="0">
                                          <p:val>
                                            <p:strVal val="#ppt_y+.1"/>
                                          </p:val>
                                        </p:tav>
                                        <p:tav tm="100000">
                                          <p:val>
                                            <p:strVal val="#ppt_y"/>
                                          </p:val>
                                        </p:tav>
                                      </p:tavLst>
                                    </p:anim>
                                  </p:childTnLst>
                                </p:cTn>
                              </p:par>
                            </p:childTnLst>
                          </p:cTn>
                        </p:par>
                        <p:par>
                          <p:cTn id="93" fill="hold">
                            <p:stCondLst>
                              <p:cond delay="6500"/>
                            </p:stCondLst>
                            <p:childTnLst>
                              <p:par>
                                <p:cTn id="94" presetID="42" presetClass="entr" presetSubtype="0" fill="hold" grpId="0" nodeType="afterEffect">
                                  <p:stCondLst>
                                    <p:cond delay="0"/>
                                  </p:stCondLst>
                                  <p:childTnLst>
                                    <p:set>
                                      <p:cBhvr>
                                        <p:cTn id="95" dur="1" fill="hold">
                                          <p:stCondLst>
                                            <p:cond delay="0"/>
                                          </p:stCondLst>
                                        </p:cTn>
                                        <p:tgtEl>
                                          <p:spTgt spid="20"/>
                                        </p:tgtEl>
                                        <p:attrNameLst>
                                          <p:attrName>style.visibility</p:attrName>
                                        </p:attrNameLst>
                                      </p:cBhvr>
                                      <p:to>
                                        <p:strVal val="visible"/>
                                      </p:to>
                                    </p:set>
                                    <p:animEffect transition="in" filter="fade">
                                      <p:cBhvr>
                                        <p:cTn id="96" dur="1000"/>
                                        <p:tgtEl>
                                          <p:spTgt spid="20"/>
                                        </p:tgtEl>
                                      </p:cBhvr>
                                    </p:animEffect>
                                    <p:anim calcmode="lin" valueType="num">
                                      <p:cBhvr>
                                        <p:cTn id="97" dur="1000" fill="hold"/>
                                        <p:tgtEl>
                                          <p:spTgt spid="20"/>
                                        </p:tgtEl>
                                        <p:attrNameLst>
                                          <p:attrName>ppt_x</p:attrName>
                                        </p:attrNameLst>
                                      </p:cBhvr>
                                      <p:tavLst>
                                        <p:tav tm="0">
                                          <p:val>
                                            <p:strVal val="#ppt_x"/>
                                          </p:val>
                                        </p:tav>
                                        <p:tav tm="100000">
                                          <p:val>
                                            <p:strVal val="#ppt_x"/>
                                          </p:val>
                                        </p:tav>
                                      </p:tavLst>
                                    </p:anim>
                                    <p:anim calcmode="lin" valueType="num">
                                      <p:cBhvr>
                                        <p:cTn id="98" dur="1000" fill="hold"/>
                                        <p:tgtEl>
                                          <p:spTgt spid="20"/>
                                        </p:tgtEl>
                                        <p:attrNameLst>
                                          <p:attrName>ppt_y</p:attrName>
                                        </p:attrNameLst>
                                      </p:cBhvr>
                                      <p:tavLst>
                                        <p:tav tm="0">
                                          <p:val>
                                            <p:strVal val="#ppt_y+.1"/>
                                          </p:val>
                                        </p:tav>
                                        <p:tav tm="100000">
                                          <p:val>
                                            <p:strVal val="#ppt_y"/>
                                          </p:val>
                                        </p:tav>
                                      </p:tavLst>
                                    </p:anim>
                                  </p:childTnLst>
                                </p:cTn>
                              </p:par>
                            </p:childTnLst>
                          </p:cTn>
                        </p:par>
                        <p:par>
                          <p:cTn id="99" fill="hold">
                            <p:stCondLst>
                              <p:cond delay="7500"/>
                            </p:stCondLst>
                            <p:childTnLst>
                              <p:par>
                                <p:cTn id="100" presetID="42" presetClass="entr" presetSubtype="0" fill="hold" grpId="0" nodeType="after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fade">
                                      <p:cBhvr>
                                        <p:cTn id="102" dur="1000"/>
                                        <p:tgtEl>
                                          <p:spTgt spid="21"/>
                                        </p:tgtEl>
                                      </p:cBhvr>
                                    </p:animEffect>
                                    <p:anim calcmode="lin" valueType="num">
                                      <p:cBhvr>
                                        <p:cTn id="103" dur="1000" fill="hold"/>
                                        <p:tgtEl>
                                          <p:spTgt spid="21"/>
                                        </p:tgtEl>
                                        <p:attrNameLst>
                                          <p:attrName>ppt_x</p:attrName>
                                        </p:attrNameLst>
                                      </p:cBhvr>
                                      <p:tavLst>
                                        <p:tav tm="0">
                                          <p:val>
                                            <p:strVal val="#ppt_x"/>
                                          </p:val>
                                        </p:tav>
                                        <p:tav tm="100000">
                                          <p:val>
                                            <p:strVal val="#ppt_x"/>
                                          </p:val>
                                        </p:tav>
                                      </p:tavLst>
                                    </p:anim>
                                    <p:anim calcmode="lin" valueType="num">
                                      <p:cBhvr>
                                        <p:cTn id="10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TextBox 6"/>
          <p:cNvSpPr txBox="1"/>
          <p:nvPr/>
        </p:nvSpPr>
        <p:spPr>
          <a:xfrm>
            <a:off x="755576" y="1059582"/>
            <a:ext cx="7560839"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这里输入简单的文字概述这里输入简单文字概述这里输入简单的文字概述这里入简单的文字概述这里输入述简单的文字概述这里输入简单文字概述这里输入简单</a:t>
            </a:r>
          </a:p>
        </p:txBody>
      </p:sp>
      <p:sp>
        <p:nvSpPr>
          <p:cNvPr id="8" name="矩形 7"/>
          <p:cNvSpPr/>
          <p:nvPr/>
        </p:nvSpPr>
        <p:spPr>
          <a:xfrm>
            <a:off x="683568" y="1851670"/>
            <a:ext cx="2376264" cy="165618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3568" y="3507854"/>
            <a:ext cx="2376264" cy="36004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1390581" y="3510205"/>
            <a:ext cx="877163" cy="369332"/>
          </a:xfrm>
          <a:prstGeom prst="rect">
            <a:avLst/>
          </a:prstGeom>
          <a:noFill/>
        </p:spPr>
        <p:txBody>
          <a:bodyPr wrap="none" rtlCol="0">
            <a:spAutoFit/>
          </a:bodyPr>
          <a:lstStyle/>
          <a:p>
            <a:r>
              <a:rPr lang="zh-CN" altLang="en-US" dirty="0">
                <a:solidFill>
                  <a:schemeClr val="bg1"/>
                </a:solidFill>
              </a:rPr>
              <a:t>标题一</a:t>
            </a:r>
          </a:p>
        </p:txBody>
      </p:sp>
      <p:sp>
        <p:nvSpPr>
          <p:cNvPr id="11" name="TextBox 10"/>
          <p:cNvSpPr txBox="1"/>
          <p:nvPr/>
        </p:nvSpPr>
        <p:spPr>
          <a:xfrm>
            <a:off x="683568" y="4001283"/>
            <a:ext cx="2376264"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这里输入简单的文字概述里输入简单文字概述这里简单</a:t>
            </a:r>
            <a:endParaRPr lang="en-US" altLang="zh-CN" sz="1400" dirty="0">
              <a:solidFill>
                <a:schemeClr val="tx1">
                  <a:lumMod val="95000"/>
                  <a:lumOff val="5000"/>
                </a:schemeClr>
              </a:solidFill>
            </a:endParaRPr>
          </a:p>
        </p:txBody>
      </p:sp>
      <p:sp>
        <p:nvSpPr>
          <p:cNvPr id="12" name="矩形 11"/>
          <p:cNvSpPr/>
          <p:nvPr/>
        </p:nvSpPr>
        <p:spPr>
          <a:xfrm>
            <a:off x="3347864" y="1851670"/>
            <a:ext cx="2376264" cy="165618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347864" y="3507854"/>
            <a:ext cx="2376264" cy="36004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4054877" y="3510205"/>
            <a:ext cx="877163" cy="369332"/>
          </a:xfrm>
          <a:prstGeom prst="rect">
            <a:avLst/>
          </a:prstGeom>
          <a:noFill/>
        </p:spPr>
        <p:txBody>
          <a:bodyPr wrap="none" rtlCol="0">
            <a:spAutoFit/>
          </a:bodyPr>
          <a:lstStyle/>
          <a:p>
            <a:r>
              <a:rPr lang="zh-CN" altLang="en-US" dirty="0">
                <a:solidFill>
                  <a:schemeClr val="bg1"/>
                </a:solidFill>
              </a:rPr>
              <a:t>标题二</a:t>
            </a:r>
          </a:p>
        </p:txBody>
      </p:sp>
      <p:sp>
        <p:nvSpPr>
          <p:cNvPr id="15" name="TextBox 14"/>
          <p:cNvSpPr txBox="1"/>
          <p:nvPr/>
        </p:nvSpPr>
        <p:spPr>
          <a:xfrm>
            <a:off x="3347864" y="4001283"/>
            <a:ext cx="2376264"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这里输入简单的文字概述里输入简单文字概述这里简单</a:t>
            </a:r>
            <a:endParaRPr lang="en-US" altLang="zh-CN" sz="1400" dirty="0">
              <a:solidFill>
                <a:schemeClr val="tx1">
                  <a:lumMod val="95000"/>
                  <a:lumOff val="5000"/>
                </a:schemeClr>
              </a:solidFill>
            </a:endParaRPr>
          </a:p>
        </p:txBody>
      </p:sp>
      <p:sp>
        <p:nvSpPr>
          <p:cNvPr id="16" name="矩形 15"/>
          <p:cNvSpPr/>
          <p:nvPr/>
        </p:nvSpPr>
        <p:spPr>
          <a:xfrm>
            <a:off x="6012160" y="1851670"/>
            <a:ext cx="2376264" cy="1656184"/>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012160" y="3507854"/>
            <a:ext cx="2376264" cy="36004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6719173" y="3510205"/>
            <a:ext cx="877163" cy="369332"/>
          </a:xfrm>
          <a:prstGeom prst="rect">
            <a:avLst/>
          </a:prstGeom>
          <a:noFill/>
        </p:spPr>
        <p:txBody>
          <a:bodyPr wrap="none" rtlCol="0">
            <a:spAutoFit/>
          </a:bodyPr>
          <a:lstStyle/>
          <a:p>
            <a:r>
              <a:rPr lang="zh-CN" altLang="en-US" dirty="0">
                <a:solidFill>
                  <a:schemeClr val="bg1"/>
                </a:solidFill>
              </a:rPr>
              <a:t>标题三</a:t>
            </a:r>
          </a:p>
        </p:txBody>
      </p:sp>
      <p:sp>
        <p:nvSpPr>
          <p:cNvPr id="19" name="TextBox 18"/>
          <p:cNvSpPr txBox="1"/>
          <p:nvPr/>
        </p:nvSpPr>
        <p:spPr>
          <a:xfrm>
            <a:off x="6012160" y="4001283"/>
            <a:ext cx="2376264"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这里输入简单的文字概述里输入简单文字概述这里简单</a:t>
            </a:r>
            <a:endParaRPr lang="en-US" altLang="zh-CN" sz="1400" dirty="0">
              <a:solidFill>
                <a:schemeClr val="tx1">
                  <a:lumMod val="95000"/>
                  <a:lumOff val="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2500"/>
                            </p:stCondLst>
                            <p:childTnLst>
                              <p:par>
                                <p:cTn id="27" presetID="16" presetClass="entr" presetSubtype="37"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outVertical)">
                                      <p:cBhvr>
                                        <p:cTn id="29" dur="500"/>
                                        <p:tgtEl>
                                          <p:spTgt spid="9"/>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up)">
                                      <p:cBhvr>
                                        <p:cTn id="37" dur="500"/>
                                        <p:tgtEl>
                                          <p:spTgt spid="11"/>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5000"/>
                            </p:stCondLst>
                            <p:childTnLst>
                              <p:par>
                                <p:cTn id="49" presetID="16" presetClass="entr" presetSubtype="37"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barn(outVertical)">
                                      <p:cBhvr>
                                        <p:cTn id="51" dur="500"/>
                                        <p:tgtEl>
                                          <p:spTgt spid="13"/>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up)">
                                      <p:cBhvr>
                                        <p:cTn id="55" dur="500"/>
                                        <p:tgtEl>
                                          <p:spTgt spid="15"/>
                                        </p:tgtEl>
                                      </p:cBhvr>
                                    </p:animEffect>
                                  </p:childTnLst>
                                </p:cTn>
                              </p:par>
                            </p:childTnLst>
                          </p:cTn>
                        </p:par>
                        <p:par>
                          <p:cTn id="56" fill="hold">
                            <p:stCondLst>
                              <p:cond delay="6000"/>
                            </p:stCondLst>
                            <p:childTnLst>
                              <p:par>
                                <p:cTn id="57" presetID="53" presetClass="entr" presetSubtype="16"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500"/>
                            </p:stCondLst>
                            <p:childTnLst>
                              <p:par>
                                <p:cTn id="63" presetID="16" presetClass="entr" presetSubtype="37"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barn(outVertical)">
                                      <p:cBhvr>
                                        <p:cTn id="65" dur="500"/>
                                        <p:tgtEl>
                                          <p:spTgt spid="17"/>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500"/>
                                        <p:tgtEl>
                                          <p:spTgt spid="18"/>
                                        </p:tgtEl>
                                      </p:cBhvr>
                                    </p:animEffect>
                                  </p:childTnLst>
                                </p:cTn>
                              </p:par>
                            </p:childTnLst>
                          </p:cTn>
                        </p:par>
                        <p:par>
                          <p:cTn id="70" fill="hold">
                            <p:stCondLst>
                              <p:cond delay="7500"/>
                            </p:stCondLst>
                            <p:childTnLst>
                              <p:par>
                                <p:cTn id="71" presetID="22" presetClass="entr" presetSubtype="1"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up)">
                                      <p:cBhvr>
                                        <p:cTn id="7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animBg="1"/>
      <p:bldP spid="10" grpId="0"/>
      <p:bldP spid="11" grpId="0"/>
      <p:bldP spid="12" grpId="0" animBg="1"/>
      <p:bldP spid="13" grpId="0" animBg="1"/>
      <p:bldP spid="14" grpId="0"/>
      <p:bldP spid="15" grpId="0"/>
      <p:bldP spid="16" grpId="0" animBg="1"/>
      <p:bldP spid="17" grpId="0" animBg="1"/>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411510"/>
            <a:ext cx="373643" cy="432048"/>
          </a:xfrm>
          <a:prstGeom prst="homePlat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427479"/>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矩形 6"/>
          <p:cNvSpPr/>
          <p:nvPr/>
        </p:nvSpPr>
        <p:spPr>
          <a:xfrm>
            <a:off x="426091" y="1275606"/>
            <a:ext cx="1512168" cy="1512168"/>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093397" y="1275606"/>
            <a:ext cx="1512168" cy="1512168"/>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779912" y="1275606"/>
            <a:ext cx="1512168" cy="1512168"/>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26091" y="2952821"/>
            <a:ext cx="1512168" cy="1512168"/>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093397" y="2952821"/>
            <a:ext cx="1512168" cy="1512168"/>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779912" y="2952821"/>
            <a:ext cx="1512168" cy="151216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3995934" y="3281519"/>
            <a:ext cx="1107996" cy="874407"/>
          </a:xfrm>
          <a:prstGeom prst="rect">
            <a:avLst/>
          </a:prstGeom>
          <a:noFill/>
        </p:spPr>
        <p:txBody>
          <a:bodyPr wrap="none" rtlCol="0">
            <a:spAutoFit/>
          </a:bodyPr>
          <a:lstStyle/>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部分工作</a:t>
            </a:r>
            <a:endParaRPr lang="en-US" altLang="zh-CN"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成果展示</a:t>
            </a:r>
          </a:p>
        </p:txBody>
      </p:sp>
      <p:cxnSp>
        <p:nvCxnSpPr>
          <p:cNvPr id="14" name="肘形连接符 13"/>
          <p:cNvCxnSpPr/>
          <p:nvPr/>
        </p:nvCxnSpPr>
        <p:spPr>
          <a:xfrm rot="16200000" flipH="1">
            <a:off x="5724128" y="1347614"/>
            <a:ext cx="2880320" cy="2880320"/>
          </a:xfrm>
          <a:prstGeom prst="bentConnector3">
            <a:avLst/>
          </a:prstGeom>
          <a:ln w="57150">
            <a:solidFill>
              <a:srgbClr val="80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bwMode="auto">
          <a:xfrm>
            <a:off x="5851823" y="1707654"/>
            <a:ext cx="2824633"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
        <p:nvSpPr>
          <p:cNvPr id="16" name="矩形 15"/>
          <p:cNvSpPr/>
          <p:nvPr/>
        </p:nvSpPr>
        <p:spPr bwMode="auto">
          <a:xfrm>
            <a:off x="5868144" y="1347614"/>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p>
        </p:txBody>
      </p:sp>
      <p:sp>
        <p:nvSpPr>
          <p:cNvPr id="17" name="TextBox 16"/>
          <p:cNvSpPr txBox="1"/>
          <p:nvPr/>
        </p:nvSpPr>
        <p:spPr bwMode="auto">
          <a:xfrm>
            <a:off x="5724128" y="3376612"/>
            <a:ext cx="2824633"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
        <p:nvSpPr>
          <p:cNvPr id="18" name="矩形 17"/>
          <p:cNvSpPr/>
          <p:nvPr/>
        </p:nvSpPr>
        <p:spPr bwMode="auto">
          <a:xfrm>
            <a:off x="5740449" y="3016572"/>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ppt_x"/>
                                          </p:val>
                                        </p:tav>
                                        <p:tav tm="100000">
                                          <p:val>
                                            <p:strVal val="#ppt_x"/>
                                          </p:val>
                                        </p:tav>
                                      </p:tavLst>
                                    </p:anim>
                                    <p:anim calcmode="lin" valueType="num">
                                      <p:cBhvr additive="base">
                                        <p:cTn id="43" dur="500" fill="hold"/>
                                        <p:tgtEl>
                                          <p:spTgt spid="12"/>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4500"/>
                            </p:stCondLst>
                            <p:childTnLst>
                              <p:par>
                                <p:cTn id="51" presetID="22" presetClass="entr" presetSubtype="1"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up)">
                                      <p:cBhvr>
                                        <p:cTn id="53" dur="500"/>
                                        <p:tgtEl>
                                          <p:spTgt spid="14"/>
                                        </p:tgtEl>
                                      </p:cBhvr>
                                    </p:animEffect>
                                  </p:childTnLst>
                                </p:cTn>
                              </p:par>
                            </p:childTnLst>
                          </p:cTn>
                        </p:par>
                        <p:par>
                          <p:cTn id="54" fill="hold">
                            <p:stCondLst>
                              <p:cond delay="5000"/>
                            </p:stCondLst>
                            <p:childTnLst>
                              <p:par>
                                <p:cTn id="55" presetID="42"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42"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1000"/>
                                        <p:tgtEl>
                                          <p:spTgt spid="17"/>
                                        </p:tgtEl>
                                      </p:cBhvr>
                                    </p:animEffect>
                                    <p:anim calcmode="lin" valueType="num">
                                      <p:cBhvr>
                                        <p:cTn id="74" dur="1000" fill="hold"/>
                                        <p:tgtEl>
                                          <p:spTgt spid="17"/>
                                        </p:tgtEl>
                                        <p:attrNameLst>
                                          <p:attrName>ppt_x</p:attrName>
                                        </p:attrNameLst>
                                      </p:cBhvr>
                                      <p:tavLst>
                                        <p:tav tm="0">
                                          <p:val>
                                            <p:strVal val="#ppt_x"/>
                                          </p:val>
                                        </p:tav>
                                        <p:tav tm="100000">
                                          <p:val>
                                            <p:strVal val="#ppt_x"/>
                                          </p:val>
                                        </p:tav>
                                      </p:tavLst>
                                    </p:anim>
                                    <p:anim calcmode="lin" valueType="num">
                                      <p:cBhvr>
                                        <p:cTn id="7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animBg="1"/>
      <p:bldP spid="13" grpId="0"/>
      <p:bldP spid="15" grpId="0"/>
      <p:bldP spid="16" grpId="0"/>
      <p:bldP spid="17" grpId="0"/>
      <p:bldP spid="18" grpId="0"/>
    </p:bldLst>
  </p:timing>
</p:sld>
</file>

<file path=ppt/theme/theme1.xml><?xml version="1.0" encoding="utf-8"?>
<a:theme xmlns:a="http://schemas.openxmlformats.org/drawingml/2006/main" name="Office 主题​​">
  <a:themeElements>
    <a:clrScheme name="活力">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2448</Words>
  <Application>Microsoft Office PowerPoint</Application>
  <PresentationFormat>全屏显示(16:9)</PresentationFormat>
  <Paragraphs>376</Paragraphs>
  <Slides>35</Slides>
  <Notes>35</Notes>
  <HiddenSlides>0</HiddenSlides>
  <MMClips>1</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35</vt:i4>
      </vt:variant>
    </vt:vector>
  </HeadingPairs>
  <TitlesOfParts>
    <vt:vector size="47" baseType="lpstr">
      <vt:lpstr>Adobe 黑体 Std R</vt:lpstr>
      <vt:lpstr>Kozuka Mincho Pr6N H</vt:lpstr>
      <vt:lpstr>方正正大黑简体</vt:lpstr>
      <vt:lpstr>华文细黑</vt:lpstr>
      <vt:lpstr>经典特宋简</vt:lpstr>
      <vt:lpstr>宋体</vt:lpstr>
      <vt:lpstr>微软雅黑</vt:lpstr>
      <vt:lpstr>Arial</vt:lpstr>
      <vt:lpstr>Calibri</vt:lpstr>
      <vt:lpstr>Impact</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Administrator</cp:lastModifiedBy>
  <cp:revision>62</cp:revision>
  <dcterms:created xsi:type="dcterms:W3CDTF">2015-01-08T06:32:00Z</dcterms:created>
  <dcterms:modified xsi:type="dcterms:W3CDTF">2018-04-07T02:35:11Z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2052-10.1.0.6235</vt:lpwstr>
  </property>
</Properties>
</file>