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62" r:id="rId2"/>
    <p:sldId id="263" r:id="rId3"/>
    <p:sldId id="264" r:id="rId4"/>
    <p:sldId id="278" r:id="rId5"/>
    <p:sldId id="270" r:id="rId6"/>
    <p:sldId id="279" r:id="rId7"/>
    <p:sldId id="280" r:id="rId8"/>
    <p:sldId id="273" r:id="rId9"/>
    <p:sldId id="275" r:id="rId10"/>
    <p:sldId id="265" r:id="rId11"/>
    <p:sldId id="269" r:id="rId12"/>
    <p:sldId id="268" r:id="rId13"/>
    <p:sldId id="274" r:id="rId14"/>
    <p:sldId id="276" r:id="rId15"/>
    <p:sldId id="277" r:id="rId16"/>
    <p:sldId id="266" r:id="rId17"/>
    <p:sldId id="271" r:id="rId18"/>
    <p:sldId id="281" r:id="rId19"/>
    <p:sldId id="282" r:id="rId20"/>
    <p:sldId id="272" r:id="rId21"/>
    <p:sldId id="267" r:id="rId22"/>
    <p:sldId id="283" r:id="rId23"/>
    <p:sldId id="284" r:id="rId24"/>
    <p:sldId id="285" r:id="rId25"/>
    <p:sldId id="286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B6E6"/>
    <a:srgbClr val="F6B4C6"/>
    <a:srgbClr val="FFFFFF"/>
    <a:srgbClr val="819088"/>
    <a:srgbClr val="D1D2F0"/>
    <a:srgbClr val="FFD7E5"/>
    <a:srgbClr val="A2D8D3"/>
    <a:srgbClr val="F7E3FB"/>
    <a:srgbClr val="FCF09F"/>
    <a:srgbClr val="5BA7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6B4C6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B2C-43C8-8FA3-CDC389D2250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B5B6E6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24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B2C-43C8-8FA3-CDC389D2250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F6B4C6"/>
            </a:solidFill>
            <a:ln w="25400">
              <a:noFill/>
            </a:ln>
            <a:effectLst/>
          </c:spPr>
          <c:cat>
            <c:numRef>
              <c:f>Sheet1!$A$2:$A$6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10</c:v>
                </c:pt>
                <c:pt idx="1">
                  <c:v>15</c:v>
                </c:pt>
                <c:pt idx="2">
                  <c:v>10</c:v>
                </c:pt>
                <c:pt idx="3">
                  <c:v>15</c:v>
                </c:pt>
                <c:pt idx="4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B2C-43C8-8FA3-CDC389D225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4608528"/>
        <c:axId val="484608920"/>
      </c:areaChart>
      <c:dateAx>
        <c:axId val="484608528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叶根友圆趣卡通08" panose="02010601030101010101" pitchFamily="2" charset="-122"/>
                <a:ea typeface="Poppins Light" charset="0"/>
                <a:cs typeface="Poppins Light" charset="0"/>
              </a:defRPr>
            </a:pPr>
            <a:endParaRPr lang="zh-CN"/>
          </a:p>
        </c:txPr>
        <c:crossAx val="484608920"/>
        <c:crosses val="autoZero"/>
        <c:auto val="1"/>
        <c:lblOffset val="100"/>
        <c:baseTimeUnit val="days"/>
      </c:dateAx>
      <c:valAx>
        <c:axId val="484608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叶根友圆趣卡通08" panose="02010601030101010101" pitchFamily="2" charset="-122"/>
                <a:ea typeface="Poppins Light" charset="0"/>
                <a:cs typeface="Poppins Light" charset="0"/>
              </a:defRPr>
            </a:pPr>
            <a:endParaRPr lang="zh-CN"/>
          </a:p>
        </c:txPr>
        <c:crossAx val="48460852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800" b="0" i="0" baseline="0">
          <a:latin typeface="叶根友圆趣卡通08" panose="02010601030101010101" pitchFamily="2" charset="-122"/>
          <a:ea typeface="Poppins Light" charset="0"/>
          <a:cs typeface="Poppins Light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668806568546231"/>
          <c:y val="9.3573885120915329E-2"/>
          <c:w val="0.86905275149752703"/>
          <c:h val="0.8492410074591263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F6B4C6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B9F5-435B-B6E9-CE4D02C0CEC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rgbClr val="B5B6E6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9F5-435B-B6E9-CE4D02C0CEC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B5B6E6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B9F5-435B-B6E9-CE4D02C0CEC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 w="28575" cap="rnd">
              <a:solidFill>
                <a:srgbClr val="F6B4C6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3</c:v>
                </c:pt>
                <c:pt idx="1">
                  <c:v>2.7</c:v>
                </c:pt>
                <c:pt idx="2">
                  <c:v>2</c:v>
                </c:pt>
                <c:pt idx="3">
                  <c:v>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B9F5-435B-B6E9-CE4D02C0CE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84606568"/>
        <c:axId val="484605784"/>
      </c:lineChart>
      <c:catAx>
        <c:axId val="4846065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84605784"/>
        <c:crosses val="autoZero"/>
        <c:auto val="1"/>
        <c:lblAlgn val="ctr"/>
        <c:lblOffset val="100"/>
        <c:noMultiLvlLbl val="0"/>
      </c:catAx>
      <c:valAx>
        <c:axId val="484605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Poppins Light" charset="0"/>
                <a:cs typeface="Poppins Light" charset="0"/>
              </a:defRPr>
            </a:pPr>
            <a:endParaRPr lang="zh-CN"/>
          </a:p>
        </c:txPr>
        <c:crossAx val="484606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800" b="0" i="0">
          <a:latin typeface="Poppins Light" charset="0"/>
          <a:ea typeface="Poppins Light" charset="0"/>
          <a:cs typeface="Poppins Light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40CAD4-859E-49C8-ABF9-6C75839202E9}" type="datetimeFigureOut">
              <a:rPr lang="zh-CN" altLang="en-US" smtClean="0"/>
              <a:t>2018/6/13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9B9647-6CC6-42A5-AF72-8480A3D490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13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0830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8952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171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6330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3407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0711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6441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2639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1349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1848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0785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4163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9086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5037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7187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2949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3303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3259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837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0243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7665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5753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4707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2557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9B9647-6CC6-42A5-AF72-8480A3D4903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17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F6B4C6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em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9.jpeg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7.emf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chart" Target="../charts/chart1.xml"/><Relationship Id="rId4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12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11.emf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chart" Target="../charts/chart2.xml"/><Relationship Id="rId4" Type="http://schemas.openxmlformats.org/officeDocument/2006/relationships/image" Target="../media/image3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3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emf"/><Relationship Id="rId4" Type="http://schemas.openxmlformats.org/officeDocument/2006/relationships/image" Target="../media/image3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7.emf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DA24D28C-14B3-4B34-8012-8CE96E841F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7" y="1153"/>
            <a:ext cx="12189703" cy="212193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8AC4C8F-E367-45E3-8026-969A7E7435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7" y="4424855"/>
            <a:ext cx="12189703" cy="243314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B52D26C-5634-4988-BF1E-A52641500E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05830" y="1317614"/>
            <a:ext cx="1504018" cy="144660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04F5585-6299-4182-BA69-30B13B5572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V="1">
            <a:off x="8366948" y="3878725"/>
            <a:ext cx="1607369" cy="154601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143C9B0-89E9-4398-ADF4-0BB1D0B5661E}"/>
              </a:ext>
            </a:extLst>
          </p:cNvPr>
          <p:cNvSpPr txBox="1"/>
          <p:nvPr/>
        </p:nvSpPr>
        <p:spPr>
          <a:xfrm>
            <a:off x="3157839" y="2848687"/>
            <a:ext cx="68411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5400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5400" spc="600" dirty="0">
                <a:solidFill>
                  <a:srgbClr val="A2D8D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54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风格通用模板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693CCD1-0223-41F8-8C71-4390C45E7F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254657">
            <a:off x="3522539" y="3556071"/>
            <a:ext cx="1324169" cy="10492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56F30A7-0683-4317-8EAE-8F2D0A0E888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200000">
            <a:off x="1378127" y="3750629"/>
            <a:ext cx="218406" cy="209017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E066100B-AD3B-4975-9C7F-4C4C47A13ACC}"/>
              </a:ext>
            </a:extLst>
          </p:cNvPr>
          <p:cNvCxnSpPr/>
          <p:nvPr/>
        </p:nvCxnSpPr>
        <p:spPr>
          <a:xfrm>
            <a:off x="1327717" y="4521974"/>
            <a:ext cx="110207" cy="110207"/>
          </a:xfrm>
          <a:prstGeom prst="line">
            <a:avLst/>
          </a:prstGeom>
          <a:ln w="38100">
            <a:solidFill>
              <a:srgbClr val="FCF0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AD6D70E3-EF60-4512-AE9A-82E598D57CBC}"/>
              </a:ext>
            </a:extLst>
          </p:cNvPr>
          <p:cNvCxnSpPr>
            <a:cxnSpLocks/>
          </p:cNvCxnSpPr>
          <p:nvPr/>
        </p:nvCxnSpPr>
        <p:spPr>
          <a:xfrm>
            <a:off x="2624481" y="2412707"/>
            <a:ext cx="104509" cy="79209"/>
          </a:xfrm>
          <a:prstGeom prst="line">
            <a:avLst/>
          </a:prstGeom>
          <a:ln w="38100">
            <a:solidFill>
              <a:srgbClr val="F7E3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C12FA694-1682-4E2E-8D1C-F186E2B3A52C}"/>
              </a:ext>
            </a:extLst>
          </p:cNvPr>
          <p:cNvCxnSpPr/>
          <p:nvPr/>
        </p:nvCxnSpPr>
        <p:spPr>
          <a:xfrm>
            <a:off x="1480117" y="2299042"/>
            <a:ext cx="110207" cy="110207"/>
          </a:xfrm>
          <a:prstGeom prst="line">
            <a:avLst/>
          </a:prstGeom>
          <a:ln w="38100">
            <a:solidFill>
              <a:srgbClr val="FCF0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001A5050-9BF2-4D89-92BA-165E44499D7F}"/>
              </a:ext>
            </a:extLst>
          </p:cNvPr>
          <p:cNvCxnSpPr/>
          <p:nvPr/>
        </p:nvCxnSpPr>
        <p:spPr>
          <a:xfrm>
            <a:off x="1632517" y="6193117"/>
            <a:ext cx="110207" cy="110207"/>
          </a:xfrm>
          <a:prstGeom prst="line">
            <a:avLst/>
          </a:prstGeom>
          <a:ln w="38100">
            <a:solidFill>
              <a:srgbClr val="FCF0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FE6B87A7-4226-47B4-AAF0-9714D4CD8AFC}"/>
              </a:ext>
            </a:extLst>
          </p:cNvPr>
          <p:cNvSpPr/>
          <p:nvPr/>
        </p:nvSpPr>
        <p:spPr>
          <a:xfrm>
            <a:off x="543574" y="5731924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E5D6516D-8E76-4CDE-87C6-4704631E6FF4}"/>
              </a:ext>
            </a:extLst>
          </p:cNvPr>
          <p:cNvSpPr/>
          <p:nvPr/>
        </p:nvSpPr>
        <p:spPr>
          <a:xfrm>
            <a:off x="478709" y="2466219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3F6B4DF9-986E-4D3C-A307-B31FC30350F9}"/>
              </a:ext>
            </a:extLst>
          </p:cNvPr>
          <p:cNvSpPr/>
          <p:nvPr/>
        </p:nvSpPr>
        <p:spPr>
          <a:xfrm>
            <a:off x="2711393" y="3918445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15D07E9C-F04E-42E0-B86D-7815D0EDEB42}"/>
              </a:ext>
            </a:extLst>
          </p:cNvPr>
          <p:cNvCxnSpPr>
            <a:cxnSpLocks/>
          </p:cNvCxnSpPr>
          <p:nvPr/>
        </p:nvCxnSpPr>
        <p:spPr>
          <a:xfrm>
            <a:off x="2776881" y="505084"/>
            <a:ext cx="104509" cy="79209"/>
          </a:xfrm>
          <a:prstGeom prst="line">
            <a:avLst/>
          </a:prstGeom>
          <a:ln w="38100">
            <a:solidFill>
              <a:srgbClr val="F7E3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4853A1FA-F897-4B3B-B2CC-3D1DF2A07E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69460" y="1724051"/>
            <a:ext cx="399900" cy="31686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580449AA-8CE3-4185-AC20-D56B524AD6E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200000">
            <a:off x="9682600" y="635154"/>
            <a:ext cx="218406" cy="20901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DA69119F-6101-4FD7-9625-BF7EE3F0A28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23315" y="1249545"/>
            <a:ext cx="218406" cy="20901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EA76A6D6-362E-45BF-A481-061678F3730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46939" y="3617623"/>
            <a:ext cx="218406" cy="209017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BCB73EA9-3142-4913-BA87-E9B9D65551C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78419" y="5692280"/>
            <a:ext cx="218406" cy="209017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517A11F1-A02A-4D61-AC36-6613A7C0E24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7452025">
            <a:off x="5173243" y="824498"/>
            <a:ext cx="399900" cy="31686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4AAA19E0-501D-4AE4-843F-E169EC024AA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4149897">
            <a:off x="4254688" y="5442490"/>
            <a:ext cx="399900" cy="316867"/>
          </a:xfrm>
          <a:prstGeom prst="rect">
            <a:avLst/>
          </a:prstGeom>
        </p:spPr>
      </p:pic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D10A1591-1958-4CA3-88D4-37CD8A1A5369}"/>
              </a:ext>
            </a:extLst>
          </p:cNvPr>
          <p:cNvCxnSpPr/>
          <p:nvPr/>
        </p:nvCxnSpPr>
        <p:spPr>
          <a:xfrm>
            <a:off x="9940914" y="4979174"/>
            <a:ext cx="110207" cy="110207"/>
          </a:xfrm>
          <a:prstGeom prst="line">
            <a:avLst/>
          </a:prstGeom>
          <a:ln w="38100">
            <a:solidFill>
              <a:srgbClr val="FCF0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22EFEC77-5B27-464D-A7EA-FA9B7379DADB}"/>
              </a:ext>
            </a:extLst>
          </p:cNvPr>
          <p:cNvSpPr/>
          <p:nvPr/>
        </p:nvSpPr>
        <p:spPr>
          <a:xfrm>
            <a:off x="3391666" y="404242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06212C5C-9887-47F7-87E2-4A662DDF1152}"/>
              </a:ext>
            </a:extLst>
          </p:cNvPr>
          <p:cNvSpPr/>
          <p:nvPr/>
        </p:nvSpPr>
        <p:spPr>
          <a:xfrm>
            <a:off x="10485244" y="2996622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CF031E8C-12D4-47DC-B508-B570FA9B99F7}"/>
              </a:ext>
            </a:extLst>
          </p:cNvPr>
          <p:cNvCxnSpPr>
            <a:cxnSpLocks/>
          </p:cNvCxnSpPr>
          <p:nvPr/>
        </p:nvCxnSpPr>
        <p:spPr>
          <a:xfrm>
            <a:off x="2776881" y="505084"/>
            <a:ext cx="104509" cy="79209"/>
          </a:xfrm>
          <a:prstGeom prst="line">
            <a:avLst/>
          </a:prstGeom>
          <a:ln w="38100">
            <a:solidFill>
              <a:srgbClr val="F7E3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7D687F58-C003-4CC2-AC05-55BBEF120EE4}"/>
              </a:ext>
            </a:extLst>
          </p:cNvPr>
          <p:cNvCxnSpPr>
            <a:cxnSpLocks/>
          </p:cNvCxnSpPr>
          <p:nvPr/>
        </p:nvCxnSpPr>
        <p:spPr>
          <a:xfrm flipV="1">
            <a:off x="11139253" y="4954255"/>
            <a:ext cx="75285" cy="104508"/>
          </a:xfrm>
          <a:prstGeom prst="line">
            <a:avLst/>
          </a:prstGeom>
          <a:ln w="38100">
            <a:solidFill>
              <a:srgbClr val="A2D8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EEF9680B-BD8F-429A-BF58-6CAF28C52D09}"/>
              </a:ext>
            </a:extLst>
          </p:cNvPr>
          <p:cNvCxnSpPr>
            <a:cxnSpLocks/>
          </p:cNvCxnSpPr>
          <p:nvPr/>
        </p:nvCxnSpPr>
        <p:spPr>
          <a:xfrm flipV="1">
            <a:off x="11291653" y="2205808"/>
            <a:ext cx="75285" cy="104508"/>
          </a:xfrm>
          <a:prstGeom prst="line">
            <a:avLst/>
          </a:prstGeom>
          <a:ln w="38100">
            <a:solidFill>
              <a:srgbClr val="A2D8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7D9D5927-0946-4279-B0A4-D1FA1B20C04B}"/>
              </a:ext>
            </a:extLst>
          </p:cNvPr>
          <p:cNvCxnSpPr>
            <a:cxnSpLocks/>
          </p:cNvCxnSpPr>
          <p:nvPr/>
        </p:nvCxnSpPr>
        <p:spPr>
          <a:xfrm flipV="1">
            <a:off x="9666273" y="5901297"/>
            <a:ext cx="75285" cy="104508"/>
          </a:xfrm>
          <a:prstGeom prst="line">
            <a:avLst/>
          </a:prstGeom>
          <a:ln w="38100">
            <a:solidFill>
              <a:srgbClr val="A2D8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74E93BBB-77D3-4452-83E6-884D9E1ADAFF}"/>
              </a:ext>
            </a:extLst>
          </p:cNvPr>
          <p:cNvCxnSpPr>
            <a:cxnSpLocks/>
          </p:cNvCxnSpPr>
          <p:nvPr/>
        </p:nvCxnSpPr>
        <p:spPr>
          <a:xfrm>
            <a:off x="9965345" y="2123091"/>
            <a:ext cx="298707" cy="0"/>
          </a:xfrm>
          <a:prstGeom prst="line">
            <a:avLst/>
          </a:prstGeom>
          <a:ln w="38100">
            <a:solidFill>
              <a:srgbClr val="A2D8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高姗 - 遇见你的时候所有星星都落到我头上">
            <a:hlinkClick r:id="" action="ppaction://media"/>
            <a:extLst>
              <a:ext uri="{FF2B5EF4-FFF2-40B4-BE49-F238E27FC236}">
                <a16:creationId xmlns:a16="http://schemas.microsoft.com/office/drawing/2014/main" xmlns="" id="{94641F6A-074D-4192-B5DD-E12B193CA3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07239" y="1998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88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6" grpId="0"/>
      <p:bldP spid="13" grpId="0" animBg="1"/>
      <p:bldP spid="14" grpId="0" animBg="1"/>
      <p:bldP spid="15" grpId="0" animBg="1"/>
      <p:bldP spid="25" grpId="0" animBg="1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8ACB8B3-BEF1-4791-BF87-A44A213536D2}"/>
              </a:ext>
            </a:extLst>
          </p:cNvPr>
          <p:cNvGrpSpPr/>
          <p:nvPr/>
        </p:nvGrpSpPr>
        <p:grpSpPr>
          <a:xfrm>
            <a:off x="2362447" y="1214846"/>
            <a:ext cx="7852707" cy="4220507"/>
            <a:chOff x="2957333" y="1349066"/>
            <a:chExt cx="8335756" cy="4822439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CED54BDF-0D5A-469B-A9A9-4FCC6DD9F542}"/>
                </a:ext>
              </a:extLst>
            </p:cNvPr>
            <p:cNvSpPr/>
            <p:nvPr/>
          </p:nvSpPr>
          <p:spPr>
            <a:xfrm>
              <a:off x="3143751" y="1560594"/>
              <a:ext cx="8149338" cy="4610911"/>
            </a:xfrm>
            <a:prstGeom prst="roundRect">
              <a:avLst/>
            </a:prstGeom>
            <a:solidFill>
              <a:srgbClr val="B5B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917A23B4-CCC8-4EF6-AF8F-93B42A726357}"/>
                </a:ext>
              </a:extLst>
            </p:cNvPr>
            <p:cNvSpPr/>
            <p:nvPr/>
          </p:nvSpPr>
          <p:spPr>
            <a:xfrm>
              <a:off x="2957333" y="1349066"/>
              <a:ext cx="7991673" cy="4566050"/>
            </a:xfrm>
            <a:prstGeom prst="roundRect">
              <a:avLst/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5F9633D-FAAE-4268-BE61-8DE9777616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0259" y="885956"/>
            <a:ext cx="1455606" cy="140004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AB642CE-3C01-4999-804F-E4514EB2F6F7}"/>
              </a:ext>
            </a:extLst>
          </p:cNvPr>
          <p:cNvSpPr txBox="1"/>
          <p:nvPr/>
        </p:nvSpPr>
        <p:spPr>
          <a:xfrm>
            <a:off x="2848629" y="1635551"/>
            <a:ext cx="279545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>
                <a:solidFill>
                  <a:srgbClr val="FFFFFF"/>
                </a:solidFill>
              </a:rPr>
              <a:t>02</a:t>
            </a:r>
            <a:endParaRPr lang="zh-CN" altLang="en-US" sz="19900" dirty="0">
              <a:solidFill>
                <a:srgbClr val="FFFFFF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B0E93E9-0168-4397-A897-29797BF29F3D}"/>
              </a:ext>
            </a:extLst>
          </p:cNvPr>
          <p:cNvSpPr txBox="1"/>
          <p:nvPr/>
        </p:nvSpPr>
        <p:spPr>
          <a:xfrm>
            <a:off x="6168132" y="2485203"/>
            <a:ext cx="35920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600" dirty="0">
                <a:solidFill>
                  <a:srgbClr val="FFFFFF"/>
                </a:solidFill>
              </a:rPr>
              <a:t>PART  TWO</a:t>
            </a:r>
            <a:endParaRPr lang="zh-CN" altLang="en-US" sz="3200" spc="600" dirty="0">
              <a:solidFill>
                <a:srgbClr val="FFFFFF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302BEB3-7E5E-4E9A-B76C-170A31D71D4D}"/>
              </a:ext>
            </a:extLst>
          </p:cNvPr>
          <p:cNvSpPr txBox="1"/>
          <p:nvPr/>
        </p:nvSpPr>
        <p:spPr>
          <a:xfrm>
            <a:off x="6124716" y="3464415"/>
            <a:ext cx="31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9A527E3-B2C9-44F0-AFAF-7E76E465B3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254657">
            <a:off x="7243347" y="3829471"/>
            <a:ext cx="1324169" cy="104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92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CD86524-ACE9-40FE-B68A-9C21EEC6D712}"/>
              </a:ext>
            </a:extLst>
          </p:cNvPr>
          <p:cNvGrpSpPr/>
          <p:nvPr/>
        </p:nvGrpSpPr>
        <p:grpSpPr>
          <a:xfrm>
            <a:off x="569341" y="510933"/>
            <a:ext cx="6011493" cy="1166842"/>
            <a:chOff x="5128279" y="1046510"/>
            <a:chExt cx="6011493" cy="116684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D87B03FD-CEF7-4289-A141-887F66F5A6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375586">
              <a:off x="9013832" y="1353168"/>
              <a:ext cx="1085589" cy="860184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7CCB365D-5520-461B-B45A-34E481E0C0D4}"/>
                </a:ext>
              </a:extLst>
            </p:cNvPr>
            <p:cNvSpPr txBox="1"/>
            <p:nvPr/>
          </p:nvSpPr>
          <p:spPr>
            <a:xfrm>
              <a:off x="5866454" y="1046510"/>
              <a:ext cx="5273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2368E428-B29E-4A1E-A5EC-7025C3550A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28279" y="1076180"/>
              <a:ext cx="519028" cy="499216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9418287-5A0A-44DE-A8B6-38682EB59121}"/>
              </a:ext>
            </a:extLst>
          </p:cNvPr>
          <p:cNvGrpSpPr/>
          <p:nvPr/>
        </p:nvGrpSpPr>
        <p:grpSpPr>
          <a:xfrm flipH="1">
            <a:off x="9974315" y="981211"/>
            <a:ext cx="2217685" cy="5876789"/>
            <a:chOff x="-593403" y="499772"/>
            <a:chExt cx="1757680" cy="3492829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6D2CD8F5-C810-4729-B045-5D67A56C334A}"/>
                </a:ext>
              </a:extLst>
            </p:cNvPr>
            <p:cNvGrpSpPr/>
            <p:nvPr/>
          </p:nvGrpSpPr>
          <p:grpSpPr>
            <a:xfrm>
              <a:off x="-593403" y="499772"/>
              <a:ext cx="1757680" cy="1848397"/>
              <a:chOff x="-477289" y="299717"/>
              <a:chExt cx="2450477" cy="2576950"/>
            </a:xfrm>
          </p:grpSpPr>
          <p:sp>
            <p:nvSpPr>
              <p:cNvPr id="13" name="等腰三角形 12">
                <a:extLst>
                  <a:ext uri="{FF2B5EF4-FFF2-40B4-BE49-F238E27FC236}">
                    <a16:creationId xmlns:a16="http://schemas.microsoft.com/office/drawing/2014/main" xmlns="" id="{2E69872F-23C3-432D-BB62-C800E92C72CD}"/>
                  </a:ext>
                </a:extLst>
              </p:cNvPr>
              <p:cNvSpPr/>
              <p:nvPr/>
            </p:nvSpPr>
            <p:spPr>
              <a:xfrm rot="5400000">
                <a:off x="-246744" y="69172"/>
                <a:ext cx="827315" cy="1288406"/>
              </a:xfrm>
              <a:prstGeom prst="triangle">
                <a:avLst/>
              </a:prstGeom>
              <a:noFill/>
              <a:ln w="0">
                <a:solidFill>
                  <a:srgbClr val="B5B6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13">
                <a:extLst>
                  <a:ext uri="{FF2B5EF4-FFF2-40B4-BE49-F238E27FC236}">
                    <a16:creationId xmlns:a16="http://schemas.microsoft.com/office/drawing/2014/main" xmlns="" id="{C78F8A91-6BD1-4E26-BF56-7EBF5E96343C}"/>
                  </a:ext>
                </a:extLst>
              </p:cNvPr>
              <p:cNvSpPr/>
              <p:nvPr/>
            </p:nvSpPr>
            <p:spPr>
              <a:xfrm rot="5400000">
                <a:off x="198156" y="255377"/>
                <a:ext cx="1388190" cy="2161875"/>
              </a:xfrm>
              <a:prstGeom prst="triangle">
                <a:avLst/>
              </a:prstGeom>
              <a:noFill/>
              <a:ln w="0">
                <a:solidFill>
                  <a:srgbClr val="F6B4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>
                <a:extLst>
                  <a:ext uri="{FF2B5EF4-FFF2-40B4-BE49-F238E27FC236}">
                    <a16:creationId xmlns:a16="http://schemas.microsoft.com/office/drawing/2014/main" xmlns="" id="{5B9D223A-BAD8-404F-B628-C77906C4EDA8}"/>
                  </a:ext>
                </a:extLst>
              </p:cNvPr>
              <p:cNvSpPr/>
              <p:nvPr/>
            </p:nvSpPr>
            <p:spPr>
              <a:xfrm rot="5400000">
                <a:off x="-110677" y="1405621"/>
                <a:ext cx="765705" cy="1192458"/>
              </a:xfrm>
              <a:prstGeom prst="triangle">
                <a:avLst/>
              </a:prstGeom>
              <a:noFill/>
              <a:ln w="0">
                <a:solidFill>
                  <a:srgbClr val="B5B6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>
                <a:extLst>
                  <a:ext uri="{FF2B5EF4-FFF2-40B4-BE49-F238E27FC236}">
                    <a16:creationId xmlns:a16="http://schemas.microsoft.com/office/drawing/2014/main" xmlns="" id="{097DCEA0-8BFC-456B-8075-6F454219DA56}"/>
                  </a:ext>
                </a:extLst>
              </p:cNvPr>
              <p:cNvSpPr/>
              <p:nvPr/>
            </p:nvSpPr>
            <p:spPr>
              <a:xfrm rot="5400000">
                <a:off x="6844" y="1979472"/>
                <a:ext cx="701664" cy="1092725"/>
              </a:xfrm>
              <a:prstGeom prst="triangle">
                <a:avLst/>
              </a:prstGeom>
              <a:noFill/>
              <a:ln w="0">
                <a:solidFill>
                  <a:srgbClr val="F6B4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07B1510E-C77A-4D2F-8C4A-C5B0CBA0F430}"/>
                </a:ext>
              </a:extLst>
            </p:cNvPr>
            <p:cNvGrpSpPr/>
            <p:nvPr/>
          </p:nvGrpSpPr>
          <p:grpSpPr>
            <a:xfrm>
              <a:off x="-593403" y="2144204"/>
              <a:ext cx="1757680" cy="1848397"/>
              <a:chOff x="-477289" y="299717"/>
              <a:chExt cx="2450477" cy="2576950"/>
            </a:xfrm>
          </p:grpSpPr>
          <p:sp>
            <p:nvSpPr>
              <p:cNvPr id="9" name="等腰三角形 8">
                <a:extLst>
                  <a:ext uri="{FF2B5EF4-FFF2-40B4-BE49-F238E27FC236}">
                    <a16:creationId xmlns:a16="http://schemas.microsoft.com/office/drawing/2014/main" xmlns="" id="{C35EB870-5087-43B4-AE15-653CE63B4902}"/>
                  </a:ext>
                </a:extLst>
              </p:cNvPr>
              <p:cNvSpPr/>
              <p:nvPr/>
            </p:nvSpPr>
            <p:spPr>
              <a:xfrm rot="5400000">
                <a:off x="-246744" y="69172"/>
                <a:ext cx="827315" cy="1288406"/>
              </a:xfrm>
              <a:prstGeom prst="triangle">
                <a:avLst/>
              </a:prstGeom>
              <a:noFill/>
              <a:ln w="0">
                <a:solidFill>
                  <a:srgbClr val="B5B6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>
                <a:extLst>
                  <a:ext uri="{FF2B5EF4-FFF2-40B4-BE49-F238E27FC236}">
                    <a16:creationId xmlns:a16="http://schemas.microsoft.com/office/drawing/2014/main" xmlns="" id="{70854B39-A81B-4536-80A9-3355A1ED9BE9}"/>
                  </a:ext>
                </a:extLst>
              </p:cNvPr>
              <p:cNvSpPr/>
              <p:nvPr/>
            </p:nvSpPr>
            <p:spPr>
              <a:xfrm rot="5400000">
                <a:off x="198156" y="255377"/>
                <a:ext cx="1388190" cy="2161875"/>
              </a:xfrm>
              <a:prstGeom prst="triangle">
                <a:avLst/>
              </a:prstGeom>
              <a:noFill/>
              <a:ln w="0">
                <a:solidFill>
                  <a:srgbClr val="F6B4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10">
                <a:extLst>
                  <a:ext uri="{FF2B5EF4-FFF2-40B4-BE49-F238E27FC236}">
                    <a16:creationId xmlns:a16="http://schemas.microsoft.com/office/drawing/2014/main" xmlns="" id="{EAA0538C-CC25-445F-9665-0D247D9FBE54}"/>
                  </a:ext>
                </a:extLst>
              </p:cNvPr>
              <p:cNvSpPr/>
              <p:nvPr/>
            </p:nvSpPr>
            <p:spPr>
              <a:xfrm rot="5400000">
                <a:off x="-110677" y="1405621"/>
                <a:ext cx="765705" cy="1192458"/>
              </a:xfrm>
              <a:prstGeom prst="triangle">
                <a:avLst/>
              </a:prstGeom>
              <a:noFill/>
              <a:ln w="0">
                <a:solidFill>
                  <a:srgbClr val="B5B6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>
                <a:extLst>
                  <a:ext uri="{FF2B5EF4-FFF2-40B4-BE49-F238E27FC236}">
                    <a16:creationId xmlns:a16="http://schemas.microsoft.com/office/drawing/2014/main" xmlns="" id="{90810A72-C86F-4937-A8D8-116B50D22A8E}"/>
                  </a:ext>
                </a:extLst>
              </p:cNvPr>
              <p:cNvSpPr/>
              <p:nvPr/>
            </p:nvSpPr>
            <p:spPr>
              <a:xfrm rot="5400000">
                <a:off x="6844" y="1979472"/>
                <a:ext cx="701664" cy="1092725"/>
              </a:xfrm>
              <a:prstGeom prst="triangle">
                <a:avLst/>
              </a:prstGeom>
              <a:noFill/>
              <a:ln w="0">
                <a:solidFill>
                  <a:srgbClr val="F6B4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0E81E17-638B-423E-AA64-C6AF4B076923}"/>
              </a:ext>
            </a:extLst>
          </p:cNvPr>
          <p:cNvGrpSpPr/>
          <p:nvPr/>
        </p:nvGrpSpPr>
        <p:grpSpPr>
          <a:xfrm>
            <a:off x="0" y="1480432"/>
            <a:ext cx="1804099" cy="4779818"/>
            <a:chOff x="-593403" y="499772"/>
            <a:chExt cx="1757680" cy="3492829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2A13FA75-D1AC-4BC5-B997-AB7F41D00EF1}"/>
                </a:ext>
              </a:extLst>
            </p:cNvPr>
            <p:cNvGrpSpPr/>
            <p:nvPr/>
          </p:nvGrpSpPr>
          <p:grpSpPr>
            <a:xfrm>
              <a:off x="-593403" y="499772"/>
              <a:ext cx="1757680" cy="1848397"/>
              <a:chOff x="-477289" y="299717"/>
              <a:chExt cx="2450477" cy="2576950"/>
            </a:xfrm>
          </p:grpSpPr>
          <p:sp>
            <p:nvSpPr>
              <p:cNvPr id="24" name="等腰三角形 23">
                <a:extLst>
                  <a:ext uri="{FF2B5EF4-FFF2-40B4-BE49-F238E27FC236}">
                    <a16:creationId xmlns:a16="http://schemas.microsoft.com/office/drawing/2014/main" xmlns="" id="{92275345-1A94-4F86-839E-CEE99F38489D}"/>
                  </a:ext>
                </a:extLst>
              </p:cNvPr>
              <p:cNvSpPr/>
              <p:nvPr/>
            </p:nvSpPr>
            <p:spPr>
              <a:xfrm rot="5400000">
                <a:off x="-246744" y="69172"/>
                <a:ext cx="827315" cy="1288406"/>
              </a:xfrm>
              <a:prstGeom prst="triangle">
                <a:avLst/>
              </a:prstGeom>
              <a:noFill/>
              <a:ln w="0">
                <a:solidFill>
                  <a:srgbClr val="B5B6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4">
                <a:extLst>
                  <a:ext uri="{FF2B5EF4-FFF2-40B4-BE49-F238E27FC236}">
                    <a16:creationId xmlns:a16="http://schemas.microsoft.com/office/drawing/2014/main" xmlns="" id="{AB55B0D9-A3B3-4E29-B025-6572C7CF9A6D}"/>
                  </a:ext>
                </a:extLst>
              </p:cNvPr>
              <p:cNvSpPr/>
              <p:nvPr/>
            </p:nvSpPr>
            <p:spPr>
              <a:xfrm rot="5400000">
                <a:off x="198156" y="255377"/>
                <a:ext cx="1388190" cy="2161875"/>
              </a:xfrm>
              <a:prstGeom prst="triangle">
                <a:avLst/>
              </a:prstGeom>
              <a:noFill/>
              <a:ln w="0">
                <a:solidFill>
                  <a:srgbClr val="F6B4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25">
                <a:extLst>
                  <a:ext uri="{FF2B5EF4-FFF2-40B4-BE49-F238E27FC236}">
                    <a16:creationId xmlns:a16="http://schemas.microsoft.com/office/drawing/2014/main" xmlns="" id="{597FC840-58C6-45F3-8364-523FF177709B}"/>
                  </a:ext>
                </a:extLst>
              </p:cNvPr>
              <p:cNvSpPr/>
              <p:nvPr/>
            </p:nvSpPr>
            <p:spPr>
              <a:xfrm rot="5400000">
                <a:off x="-110677" y="1405621"/>
                <a:ext cx="765705" cy="1192458"/>
              </a:xfrm>
              <a:prstGeom prst="triangle">
                <a:avLst/>
              </a:prstGeom>
              <a:noFill/>
              <a:ln w="0">
                <a:solidFill>
                  <a:srgbClr val="B5B6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等腰三角形 26">
                <a:extLst>
                  <a:ext uri="{FF2B5EF4-FFF2-40B4-BE49-F238E27FC236}">
                    <a16:creationId xmlns:a16="http://schemas.microsoft.com/office/drawing/2014/main" xmlns="" id="{5939E6A7-BCAD-46A2-95EB-2D577972C4C6}"/>
                  </a:ext>
                </a:extLst>
              </p:cNvPr>
              <p:cNvSpPr/>
              <p:nvPr/>
            </p:nvSpPr>
            <p:spPr>
              <a:xfrm rot="5400000">
                <a:off x="6844" y="1979472"/>
                <a:ext cx="701664" cy="1092725"/>
              </a:xfrm>
              <a:prstGeom prst="triangle">
                <a:avLst/>
              </a:prstGeom>
              <a:noFill/>
              <a:ln w="0">
                <a:solidFill>
                  <a:srgbClr val="F6B4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A33FA63E-1837-4828-A9CB-779474CF51DF}"/>
                </a:ext>
              </a:extLst>
            </p:cNvPr>
            <p:cNvGrpSpPr/>
            <p:nvPr/>
          </p:nvGrpSpPr>
          <p:grpSpPr>
            <a:xfrm>
              <a:off x="-593403" y="2144204"/>
              <a:ext cx="1757680" cy="1848397"/>
              <a:chOff x="-477289" y="299717"/>
              <a:chExt cx="2450477" cy="2576950"/>
            </a:xfrm>
          </p:grpSpPr>
          <p:sp>
            <p:nvSpPr>
              <p:cNvPr id="20" name="等腰三角形 19">
                <a:extLst>
                  <a:ext uri="{FF2B5EF4-FFF2-40B4-BE49-F238E27FC236}">
                    <a16:creationId xmlns:a16="http://schemas.microsoft.com/office/drawing/2014/main" xmlns="" id="{205F5286-98D9-451D-8DB0-566225D25116}"/>
                  </a:ext>
                </a:extLst>
              </p:cNvPr>
              <p:cNvSpPr/>
              <p:nvPr/>
            </p:nvSpPr>
            <p:spPr>
              <a:xfrm rot="5400000">
                <a:off x="-246744" y="69172"/>
                <a:ext cx="827315" cy="1288406"/>
              </a:xfrm>
              <a:prstGeom prst="triangle">
                <a:avLst/>
              </a:prstGeom>
              <a:noFill/>
              <a:ln w="0">
                <a:solidFill>
                  <a:srgbClr val="B5B6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0">
                <a:extLst>
                  <a:ext uri="{FF2B5EF4-FFF2-40B4-BE49-F238E27FC236}">
                    <a16:creationId xmlns:a16="http://schemas.microsoft.com/office/drawing/2014/main" xmlns="" id="{09F4F7E9-7859-402B-AC27-E733CCA09A96}"/>
                  </a:ext>
                </a:extLst>
              </p:cNvPr>
              <p:cNvSpPr/>
              <p:nvPr/>
            </p:nvSpPr>
            <p:spPr>
              <a:xfrm rot="5400000">
                <a:off x="198156" y="255377"/>
                <a:ext cx="1388190" cy="2161875"/>
              </a:xfrm>
              <a:prstGeom prst="triangle">
                <a:avLst/>
              </a:prstGeom>
              <a:noFill/>
              <a:ln w="0">
                <a:solidFill>
                  <a:srgbClr val="F6B4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1">
                <a:extLst>
                  <a:ext uri="{FF2B5EF4-FFF2-40B4-BE49-F238E27FC236}">
                    <a16:creationId xmlns:a16="http://schemas.microsoft.com/office/drawing/2014/main" xmlns="" id="{4AC3F452-B37F-4AAC-BA32-8DED1D80C241}"/>
                  </a:ext>
                </a:extLst>
              </p:cNvPr>
              <p:cNvSpPr/>
              <p:nvPr/>
            </p:nvSpPr>
            <p:spPr>
              <a:xfrm rot="5400000">
                <a:off x="-110677" y="1405621"/>
                <a:ext cx="765705" cy="1192458"/>
              </a:xfrm>
              <a:prstGeom prst="triangle">
                <a:avLst/>
              </a:prstGeom>
              <a:noFill/>
              <a:ln w="0">
                <a:solidFill>
                  <a:srgbClr val="B5B6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>
                <a:extLst>
                  <a:ext uri="{FF2B5EF4-FFF2-40B4-BE49-F238E27FC236}">
                    <a16:creationId xmlns:a16="http://schemas.microsoft.com/office/drawing/2014/main" xmlns="" id="{6CA1C6AD-2E2E-4A50-9A3A-7BA63928AA63}"/>
                  </a:ext>
                </a:extLst>
              </p:cNvPr>
              <p:cNvSpPr/>
              <p:nvPr/>
            </p:nvSpPr>
            <p:spPr>
              <a:xfrm rot="5400000">
                <a:off x="6844" y="1979472"/>
                <a:ext cx="701664" cy="1092725"/>
              </a:xfrm>
              <a:prstGeom prst="triangle">
                <a:avLst/>
              </a:prstGeom>
              <a:noFill/>
              <a:ln w="0">
                <a:solidFill>
                  <a:srgbClr val="F6B4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8B622B91-D0E7-4B76-AF67-29FA5E4D85E7}"/>
              </a:ext>
            </a:extLst>
          </p:cNvPr>
          <p:cNvGrpSpPr/>
          <p:nvPr/>
        </p:nvGrpSpPr>
        <p:grpSpPr>
          <a:xfrm>
            <a:off x="2522251" y="1816623"/>
            <a:ext cx="2939872" cy="1892585"/>
            <a:chOff x="1605480" y="3655773"/>
            <a:chExt cx="2030270" cy="1892585"/>
          </a:xfrm>
        </p:grpSpPr>
        <p:sp>
          <p:nvSpPr>
            <p:cNvPr id="29" name="文本框 18">
              <a:extLst>
                <a:ext uri="{FF2B5EF4-FFF2-40B4-BE49-F238E27FC236}">
                  <a16:creationId xmlns:a16="http://schemas.microsoft.com/office/drawing/2014/main" xmlns="" id="{6A89E59F-C399-4134-ABBD-A1E6E7DC95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2025769" cy="1361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4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CFA1E878-081C-46A2-9C4A-88FF7B65ADA7}"/>
                </a:ext>
              </a:extLst>
            </p:cNvPr>
            <p:cNvSpPr txBox="1"/>
            <p:nvPr/>
          </p:nvSpPr>
          <p:spPr>
            <a:xfrm>
              <a:off x="1605480" y="3655773"/>
              <a:ext cx="1783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600" dirty="0">
                  <a:solidFill>
                    <a:srgbClr val="F6B4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9F79F633-9947-4B60-94F6-B85305D32E58}"/>
              </a:ext>
            </a:extLst>
          </p:cNvPr>
          <p:cNvGrpSpPr/>
          <p:nvPr/>
        </p:nvGrpSpPr>
        <p:grpSpPr>
          <a:xfrm>
            <a:off x="6689872" y="1816623"/>
            <a:ext cx="2939872" cy="1892585"/>
            <a:chOff x="1605480" y="3655773"/>
            <a:chExt cx="2030270" cy="1892585"/>
          </a:xfrm>
        </p:grpSpPr>
        <p:sp>
          <p:nvSpPr>
            <p:cNvPr id="40" name="文本框 18">
              <a:extLst>
                <a:ext uri="{FF2B5EF4-FFF2-40B4-BE49-F238E27FC236}">
                  <a16:creationId xmlns:a16="http://schemas.microsoft.com/office/drawing/2014/main" xmlns="" id="{94F4AA11-C1A7-4A8F-9398-F43FB0A6D2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2025769" cy="1361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spc="600" dirty="0">
                  <a:solidFill>
                    <a:srgbClr val="F6B4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400" spc="600" dirty="0">
                  <a:solidFill>
                    <a:srgbClr val="F6B4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spc="600" dirty="0">
                  <a:solidFill>
                    <a:srgbClr val="F6B4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C7394393-7BC5-402F-9B36-EB7FF35DE976}"/>
                </a:ext>
              </a:extLst>
            </p:cNvPr>
            <p:cNvSpPr txBox="1"/>
            <p:nvPr/>
          </p:nvSpPr>
          <p:spPr>
            <a:xfrm>
              <a:off x="1605480" y="3655773"/>
              <a:ext cx="1783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CAAF140F-F0DC-47EA-9126-7F2DF0BCB77C}"/>
              </a:ext>
            </a:extLst>
          </p:cNvPr>
          <p:cNvSpPr/>
          <p:nvPr/>
        </p:nvSpPr>
        <p:spPr>
          <a:xfrm>
            <a:off x="4206513" y="4398202"/>
            <a:ext cx="3783408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spc="600" dirty="0">
                <a:solidFill>
                  <a:srgbClr val="B5B6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11500" b="1" spc="600" dirty="0">
                <a:solidFill>
                  <a:srgbClr val="F6B4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11500" b="1" spc="600" dirty="0">
                <a:solidFill>
                  <a:srgbClr val="A2D8D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FF899495-9EA5-41A9-812C-A005B8E76E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2881256" y="5235677"/>
            <a:ext cx="218406" cy="209017"/>
          </a:xfrm>
          <a:prstGeom prst="rect">
            <a:avLst/>
          </a:prstGeom>
        </p:spPr>
      </p:pic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795A7D55-816E-4056-BAC0-3869CBD22C56}"/>
              </a:ext>
            </a:extLst>
          </p:cNvPr>
          <p:cNvCxnSpPr/>
          <p:nvPr/>
        </p:nvCxnSpPr>
        <p:spPr>
          <a:xfrm>
            <a:off x="4025922" y="6236136"/>
            <a:ext cx="110207" cy="110207"/>
          </a:xfrm>
          <a:prstGeom prst="line">
            <a:avLst/>
          </a:prstGeom>
          <a:ln w="38100">
            <a:solidFill>
              <a:srgbClr val="FCF0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2F4E87CC-8837-4DF3-A40C-DCDCFFD8CBD1}"/>
              </a:ext>
            </a:extLst>
          </p:cNvPr>
          <p:cNvSpPr/>
          <p:nvPr/>
        </p:nvSpPr>
        <p:spPr>
          <a:xfrm>
            <a:off x="6750829" y="3859110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3F67EC4E-0441-4E2E-BEFA-B3C7096058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4161882" y="4812041"/>
            <a:ext cx="218406" cy="209017"/>
          </a:xfrm>
          <a:prstGeom prst="rect">
            <a:avLst/>
          </a:prstGeom>
        </p:spPr>
      </p:pic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BB683618-B7DD-488C-BC1C-17FA1BC4F0ED}"/>
              </a:ext>
            </a:extLst>
          </p:cNvPr>
          <p:cNvCxnSpPr/>
          <p:nvPr/>
        </p:nvCxnSpPr>
        <p:spPr>
          <a:xfrm>
            <a:off x="8341349" y="6022689"/>
            <a:ext cx="110207" cy="110207"/>
          </a:xfrm>
          <a:prstGeom prst="line">
            <a:avLst/>
          </a:prstGeom>
          <a:ln w="38100">
            <a:solidFill>
              <a:srgbClr val="FCF0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3466F724-44BD-4A62-9ACC-43DD8C8F78CF}"/>
              </a:ext>
            </a:extLst>
          </p:cNvPr>
          <p:cNvSpPr/>
          <p:nvPr/>
        </p:nvSpPr>
        <p:spPr>
          <a:xfrm>
            <a:off x="8658225" y="4671353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6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5" grpId="0" animBg="1"/>
      <p:bldP spid="4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C22C4E2-C51B-438B-B708-8EFC1797538E}"/>
              </a:ext>
            </a:extLst>
          </p:cNvPr>
          <p:cNvGrpSpPr/>
          <p:nvPr/>
        </p:nvGrpSpPr>
        <p:grpSpPr>
          <a:xfrm>
            <a:off x="569341" y="510933"/>
            <a:ext cx="6011493" cy="1166842"/>
            <a:chOff x="5128279" y="1046510"/>
            <a:chExt cx="6011493" cy="1166842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E2FDAFCD-E7B9-4300-BD9E-810BFAD73D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375586">
              <a:off x="9013832" y="1353168"/>
              <a:ext cx="1085589" cy="860184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ED06465F-130F-4D94-A633-A120EB3C00F1}"/>
                </a:ext>
              </a:extLst>
            </p:cNvPr>
            <p:cNvSpPr txBox="1"/>
            <p:nvPr/>
          </p:nvSpPr>
          <p:spPr>
            <a:xfrm>
              <a:off x="5866454" y="1046510"/>
              <a:ext cx="5273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618B38B4-148B-49CE-8D42-7F21BCC3D6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28279" y="1076180"/>
              <a:ext cx="519028" cy="499216"/>
            </a:xfrm>
            <a:prstGeom prst="rect">
              <a:avLst/>
            </a:prstGeom>
          </p:spPr>
        </p:pic>
      </p:grpSp>
      <p:sp>
        <p:nvSpPr>
          <p:cNvPr id="34" name="等腰三角形 33">
            <a:extLst>
              <a:ext uri="{FF2B5EF4-FFF2-40B4-BE49-F238E27FC236}">
                <a16:creationId xmlns:a16="http://schemas.microsoft.com/office/drawing/2014/main" xmlns="" id="{188D3E92-993C-4F3B-90D4-EB066A1FDC32}"/>
              </a:ext>
            </a:extLst>
          </p:cNvPr>
          <p:cNvSpPr/>
          <p:nvPr/>
        </p:nvSpPr>
        <p:spPr>
          <a:xfrm>
            <a:off x="0" y="5002132"/>
            <a:ext cx="2730027" cy="1855867"/>
          </a:xfrm>
          <a:prstGeom prst="triangle">
            <a:avLst/>
          </a:prstGeom>
          <a:solidFill>
            <a:srgbClr val="B5B6E6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等腰三角形 34">
            <a:extLst>
              <a:ext uri="{FF2B5EF4-FFF2-40B4-BE49-F238E27FC236}">
                <a16:creationId xmlns:a16="http://schemas.microsoft.com/office/drawing/2014/main" xmlns="" id="{C8EFF931-3B99-40DC-9B0D-276A91020741}"/>
              </a:ext>
            </a:extLst>
          </p:cNvPr>
          <p:cNvSpPr/>
          <p:nvPr/>
        </p:nvSpPr>
        <p:spPr>
          <a:xfrm>
            <a:off x="1247340" y="4644377"/>
            <a:ext cx="3500600" cy="2213625"/>
          </a:xfrm>
          <a:prstGeom prst="triangle">
            <a:avLst/>
          </a:prstGeom>
          <a:solidFill>
            <a:srgbClr val="F6B4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B5B6E6"/>
              </a:solidFill>
            </a:endParaRPr>
          </a:p>
        </p:txBody>
      </p:sp>
      <p:sp>
        <p:nvSpPr>
          <p:cNvPr id="36" name="等腰三角形 35">
            <a:extLst>
              <a:ext uri="{FF2B5EF4-FFF2-40B4-BE49-F238E27FC236}">
                <a16:creationId xmlns:a16="http://schemas.microsoft.com/office/drawing/2014/main" xmlns="" id="{034EC479-1680-4F70-87DE-C5E9390BA7F1}"/>
              </a:ext>
            </a:extLst>
          </p:cNvPr>
          <p:cNvSpPr/>
          <p:nvPr/>
        </p:nvSpPr>
        <p:spPr>
          <a:xfrm>
            <a:off x="3321715" y="5494051"/>
            <a:ext cx="2727639" cy="1363951"/>
          </a:xfrm>
          <a:prstGeom prst="triangle">
            <a:avLst/>
          </a:prstGeom>
          <a:solidFill>
            <a:srgbClr val="B5B6E6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等腰三角形 36">
            <a:extLst>
              <a:ext uri="{FF2B5EF4-FFF2-40B4-BE49-F238E27FC236}">
                <a16:creationId xmlns:a16="http://schemas.microsoft.com/office/drawing/2014/main" xmlns="" id="{AA69AE86-9EA6-4FC1-AF99-20F4C17AD1D0}"/>
              </a:ext>
            </a:extLst>
          </p:cNvPr>
          <p:cNvSpPr/>
          <p:nvPr/>
        </p:nvSpPr>
        <p:spPr>
          <a:xfrm>
            <a:off x="5110070" y="4765964"/>
            <a:ext cx="3013659" cy="2092036"/>
          </a:xfrm>
          <a:prstGeom prst="triangle">
            <a:avLst>
              <a:gd name="adj" fmla="val 49557"/>
            </a:avLst>
          </a:prstGeom>
          <a:solidFill>
            <a:srgbClr val="F6B4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B5B6E6"/>
              </a:solidFill>
            </a:endParaRPr>
          </a:p>
        </p:txBody>
      </p:sp>
      <p:sp>
        <p:nvSpPr>
          <p:cNvPr id="38" name="等腰三角形 37">
            <a:extLst>
              <a:ext uri="{FF2B5EF4-FFF2-40B4-BE49-F238E27FC236}">
                <a16:creationId xmlns:a16="http://schemas.microsoft.com/office/drawing/2014/main" xmlns="" id="{8A83800A-6325-48BF-A67C-0E5CF05124D6}"/>
              </a:ext>
            </a:extLst>
          </p:cNvPr>
          <p:cNvSpPr/>
          <p:nvPr/>
        </p:nvSpPr>
        <p:spPr>
          <a:xfrm>
            <a:off x="7202378" y="5002134"/>
            <a:ext cx="2135586" cy="1855867"/>
          </a:xfrm>
          <a:prstGeom prst="triangle">
            <a:avLst/>
          </a:prstGeom>
          <a:solidFill>
            <a:srgbClr val="B5B6E6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等腰三角形 38">
            <a:extLst>
              <a:ext uri="{FF2B5EF4-FFF2-40B4-BE49-F238E27FC236}">
                <a16:creationId xmlns:a16="http://schemas.microsoft.com/office/drawing/2014/main" xmlns="" id="{69B719A8-C813-4CAD-AC72-8614B5C8E69E}"/>
              </a:ext>
            </a:extLst>
          </p:cNvPr>
          <p:cNvSpPr/>
          <p:nvPr/>
        </p:nvSpPr>
        <p:spPr>
          <a:xfrm>
            <a:off x="8691400" y="4644374"/>
            <a:ext cx="3500600" cy="2213625"/>
          </a:xfrm>
          <a:prstGeom prst="triangle">
            <a:avLst/>
          </a:prstGeom>
          <a:solidFill>
            <a:srgbClr val="F6B4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B5B6E6"/>
              </a:solidFill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3968DC78-55D6-405B-9C46-42788B43D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747631">
            <a:off x="1664497" y="2069584"/>
            <a:ext cx="361105" cy="286127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AB9C423B-8E5E-477C-B69E-11AC6EC89FBE}"/>
              </a:ext>
            </a:extLst>
          </p:cNvPr>
          <p:cNvSpPr txBox="1"/>
          <p:nvPr/>
        </p:nvSpPr>
        <p:spPr>
          <a:xfrm>
            <a:off x="2065070" y="1982498"/>
            <a:ext cx="2240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44" name="文本框 18">
            <a:extLst>
              <a:ext uri="{FF2B5EF4-FFF2-40B4-BE49-F238E27FC236}">
                <a16:creationId xmlns:a16="http://schemas.microsoft.com/office/drawing/2014/main" xmlns="" id="{74F5496D-2000-4C2E-A606-3BAA317101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5070" y="2504538"/>
            <a:ext cx="3795403" cy="561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</a:t>
            </a:r>
          </a:p>
        </p:txBody>
      </p:sp>
      <p:sp>
        <p:nvSpPr>
          <p:cNvPr id="45" name="文本框 18">
            <a:extLst>
              <a:ext uri="{FF2B5EF4-FFF2-40B4-BE49-F238E27FC236}">
                <a16:creationId xmlns:a16="http://schemas.microsoft.com/office/drawing/2014/main" xmlns="" id="{C7E35CAC-A839-443C-9F8B-F49CBB9AE1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5070" y="3107052"/>
            <a:ext cx="3795403" cy="1300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600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 spc="600" dirty="0">
              <a:solidFill>
                <a:srgbClr val="F6B4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18">
            <a:extLst>
              <a:ext uri="{FF2B5EF4-FFF2-40B4-BE49-F238E27FC236}">
                <a16:creationId xmlns:a16="http://schemas.microsoft.com/office/drawing/2014/main" xmlns="" id="{2B246A21-CCC7-4907-884A-E31AAF9412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2469" y="1918056"/>
            <a:ext cx="3795403" cy="1300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600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 spc="600" dirty="0">
              <a:solidFill>
                <a:srgbClr val="F6B4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18">
            <a:extLst>
              <a:ext uri="{FF2B5EF4-FFF2-40B4-BE49-F238E27FC236}">
                <a16:creationId xmlns:a16="http://schemas.microsoft.com/office/drawing/2014/main" xmlns="" id="{E029BE9E-FC86-465D-A280-FEE0A26313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2469" y="3116345"/>
            <a:ext cx="3795403" cy="561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点击输入详细内容，添加你的论文内容。点击输入详细内容。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E70C9EFF-5FDB-4071-8E8A-9F68DC1D3E10}"/>
              </a:ext>
            </a:extLst>
          </p:cNvPr>
          <p:cNvGrpSpPr/>
          <p:nvPr/>
        </p:nvGrpSpPr>
        <p:grpSpPr>
          <a:xfrm>
            <a:off x="9863127" y="3726207"/>
            <a:ext cx="578573" cy="561975"/>
            <a:chOff x="1880450" y="2350998"/>
            <a:chExt cx="578573" cy="561975"/>
          </a:xfrm>
        </p:grpSpPr>
        <p:sp>
          <p:nvSpPr>
            <p:cNvPr id="49" name="等腰三角形 48">
              <a:extLst>
                <a:ext uri="{FF2B5EF4-FFF2-40B4-BE49-F238E27FC236}">
                  <a16:creationId xmlns:a16="http://schemas.microsoft.com/office/drawing/2014/main" xmlns="" id="{23DD3F05-E870-48DF-A41A-78A195664FD4}"/>
                </a:ext>
              </a:extLst>
            </p:cNvPr>
            <p:cNvSpPr/>
            <p:nvPr/>
          </p:nvSpPr>
          <p:spPr>
            <a:xfrm rot="455936">
              <a:off x="2029262" y="2350998"/>
              <a:ext cx="429761" cy="370483"/>
            </a:xfrm>
            <a:prstGeom prst="triangle">
              <a:avLst/>
            </a:prstGeom>
            <a:solidFill>
              <a:srgbClr val="F6B4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xmlns="" id="{106982E1-7CB3-4991-AD38-4B2810E3F6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9249243">
              <a:off x="1880450" y="2429448"/>
              <a:ext cx="505245" cy="483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1119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2" grpId="0"/>
      <p:bldP spid="44" grpId="0"/>
      <p:bldP spid="45" grpId="0"/>
      <p:bldP spid="46" grpId="0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37537D9-AA2D-451A-A1FD-97F2E1F56C25}"/>
              </a:ext>
            </a:extLst>
          </p:cNvPr>
          <p:cNvGrpSpPr/>
          <p:nvPr/>
        </p:nvGrpSpPr>
        <p:grpSpPr>
          <a:xfrm>
            <a:off x="6383369" y="557586"/>
            <a:ext cx="5273318" cy="1166842"/>
            <a:chOff x="5866454" y="1046510"/>
            <a:chExt cx="5273318" cy="116684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DC6A5CA2-417B-4073-A5C2-2D551A076C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375586">
              <a:off x="9013832" y="1353168"/>
              <a:ext cx="1085589" cy="860184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B4FCBA4E-4794-4BF8-9D77-FE039F4B1A13}"/>
                </a:ext>
              </a:extLst>
            </p:cNvPr>
            <p:cNvSpPr txBox="1"/>
            <p:nvPr/>
          </p:nvSpPr>
          <p:spPr>
            <a:xfrm>
              <a:off x="5866454" y="1046510"/>
              <a:ext cx="5273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A2850A67-99CF-4A0F-8495-62ABD3411A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34861" y="1112887"/>
              <a:ext cx="519028" cy="499216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2A6B7A84-E7D5-4908-AE54-F033EE02CAFF}"/>
              </a:ext>
            </a:extLst>
          </p:cNvPr>
          <p:cNvGrpSpPr/>
          <p:nvPr/>
        </p:nvGrpSpPr>
        <p:grpSpPr>
          <a:xfrm>
            <a:off x="1959816" y="1441454"/>
            <a:ext cx="8985782" cy="4698026"/>
            <a:chOff x="1803356" y="1516099"/>
            <a:chExt cx="8985782" cy="4698026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92D544A4-C1A2-4925-8DF9-979165139964}"/>
                </a:ext>
              </a:extLst>
            </p:cNvPr>
            <p:cNvGrpSpPr/>
            <p:nvPr/>
          </p:nvGrpSpPr>
          <p:grpSpPr>
            <a:xfrm>
              <a:off x="1803356" y="1516099"/>
              <a:ext cx="7896463" cy="4698026"/>
              <a:chOff x="1971307" y="321781"/>
              <a:chExt cx="7896463" cy="4698026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xmlns="" id="{DA0C89AF-B700-42CB-8B1B-FE1D38293636}"/>
                  </a:ext>
                </a:extLst>
              </p:cNvPr>
              <p:cNvGrpSpPr/>
              <p:nvPr/>
            </p:nvGrpSpPr>
            <p:grpSpPr>
              <a:xfrm>
                <a:off x="2719258" y="2136869"/>
                <a:ext cx="7148512" cy="1114429"/>
                <a:chOff x="2364695" y="2454110"/>
                <a:chExt cx="7148512" cy="1114429"/>
              </a:xfrm>
            </p:grpSpPr>
            <p:sp>
              <p:nvSpPr>
                <p:cNvPr id="6" name="AutoShape 13">
                  <a:extLst>
                    <a:ext uri="{FF2B5EF4-FFF2-40B4-BE49-F238E27FC236}">
                      <a16:creationId xmlns:a16="http://schemas.microsoft.com/office/drawing/2014/main" xmlns="" id="{6B89F9C1-A0E1-4B40-9937-D3EB099843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3757" y="2454114"/>
                  <a:ext cx="1114425" cy="1114425"/>
                </a:xfrm>
                <a:prstGeom prst="diamond">
                  <a:avLst/>
                </a:prstGeom>
                <a:solidFill>
                  <a:srgbClr val="F6B4C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buFont typeface="Arial" charset="0"/>
                    <a:buNone/>
                    <a:defRPr/>
                  </a:pPr>
                  <a:endParaRPr lang="zh-CN" b="1">
                    <a:solidFill>
                      <a:srgbClr val="000000"/>
                    </a:solidFill>
                    <a:latin typeface="Arial" charset="0"/>
                    <a:ea typeface="宋体" charset="0"/>
                    <a:cs typeface="宋体" charset="0"/>
                    <a:sym typeface="Arial" charset="0"/>
                  </a:endParaRPr>
                </a:p>
              </p:txBody>
            </p:sp>
            <p:sp>
              <p:nvSpPr>
                <p:cNvPr id="7" name="AutoShape 14">
                  <a:extLst>
                    <a:ext uri="{FF2B5EF4-FFF2-40B4-BE49-F238E27FC236}">
                      <a16:creationId xmlns:a16="http://schemas.microsoft.com/office/drawing/2014/main" xmlns="" id="{19E7E09E-4D47-4019-80F5-C95AA90F7D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64957" y="2454114"/>
                  <a:ext cx="1114425" cy="1114425"/>
                </a:xfrm>
                <a:prstGeom prst="diamond">
                  <a:avLst/>
                </a:prstGeom>
                <a:solidFill>
                  <a:srgbClr val="B5B6E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buFont typeface="Arial" charset="0"/>
                    <a:buNone/>
                    <a:defRPr/>
                  </a:pPr>
                  <a:endParaRPr lang="zh-CN" b="1">
                    <a:solidFill>
                      <a:srgbClr val="000000"/>
                    </a:solidFill>
                    <a:latin typeface="Arial" charset="0"/>
                    <a:ea typeface="宋体" charset="0"/>
                    <a:cs typeface="宋体" charset="0"/>
                    <a:sym typeface="Arial" charset="0"/>
                  </a:endParaRPr>
                </a:p>
              </p:txBody>
            </p:sp>
            <p:sp>
              <p:nvSpPr>
                <p:cNvPr id="8" name="AutoShape 15">
                  <a:extLst>
                    <a:ext uri="{FF2B5EF4-FFF2-40B4-BE49-F238E27FC236}">
                      <a16:creationId xmlns:a16="http://schemas.microsoft.com/office/drawing/2014/main" xmlns="" id="{FCA711A5-C891-4BF1-BBED-1E0FCD5451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5682" y="2454114"/>
                  <a:ext cx="1114425" cy="1114425"/>
                </a:xfrm>
                <a:prstGeom prst="diamond">
                  <a:avLst/>
                </a:prstGeom>
                <a:solidFill>
                  <a:srgbClr val="F6B4C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buFont typeface="Arial" charset="0"/>
                    <a:buNone/>
                    <a:defRPr/>
                  </a:pPr>
                  <a:endParaRPr lang="zh-CN" b="1">
                    <a:solidFill>
                      <a:srgbClr val="000000"/>
                    </a:solidFill>
                    <a:latin typeface="Arial" charset="0"/>
                    <a:ea typeface="宋体" charset="0"/>
                    <a:cs typeface="宋体" charset="0"/>
                    <a:sym typeface="Arial" charset="0"/>
                  </a:endParaRPr>
                </a:p>
              </p:txBody>
            </p:sp>
            <p:sp>
              <p:nvSpPr>
                <p:cNvPr id="9" name="AutoShape 16">
                  <a:extLst>
                    <a:ext uri="{FF2B5EF4-FFF2-40B4-BE49-F238E27FC236}">
                      <a16:creationId xmlns:a16="http://schemas.microsoft.com/office/drawing/2014/main" xmlns="" id="{C5777E4F-4F7D-4E30-B5FC-380F44171B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398782" y="2454114"/>
                  <a:ext cx="1114425" cy="1114425"/>
                </a:xfrm>
                <a:prstGeom prst="diamond">
                  <a:avLst/>
                </a:prstGeom>
                <a:solidFill>
                  <a:srgbClr val="B5B6E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buFont typeface="Arial" charset="0"/>
                    <a:buNone/>
                    <a:defRPr/>
                  </a:pPr>
                  <a:endParaRPr lang="zh-CN" b="1">
                    <a:solidFill>
                      <a:srgbClr val="000000"/>
                    </a:solidFill>
                    <a:latin typeface="Arial" charset="0"/>
                    <a:ea typeface="宋体" charset="0"/>
                    <a:cs typeface="宋体" charset="0"/>
                    <a:sym typeface="Arial" charset="0"/>
                  </a:endParaRPr>
                </a:p>
              </p:txBody>
            </p:sp>
            <p:cxnSp>
              <p:nvCxnSpPr>
                <p:cNvPr id="10" name="AutoShape 17">
                  <a:extLst>
                    <a:ext uri="{FF2B5EF4-FFF2-40B4-BE49-F238E27FC236}">
                      <a16:creationId xmlns:a16="http://schemas.microsoft.com/office/drawing/2014/main" xmlns="" id="{39A19248-DC56-415F-B416-BAF66FD73209}"/>
                    </a:ext>
                  </a:extLst>
                </p:cNvPr>
                <p:cNvCxnSpPr>
                  <a:cxnSpLocks noChangeShapeType="1"/>
                  <a:stCxn id="6" idx="3"/>
                  <a:endCxn id="7" idx="1"/>
                </p:cNvCxnSpPr>
                <p:nvPr/>
              </p:nvCxnSpPr>
              <p:spPr bwMode="auto">
                <a:xfrm>
                  <a:off x="3598182" y="3011326"/>
                  <a:ext cx="866775" cy="0"/>
                </a:xfrm>
                <a:prstGeom prst="straightConnector1">
                  <a:avLst/>
                </a:prstGeom>
                <a:noFill/>
                <a:ln w="12700">
                  <a:solidFill>
                    <a:srgbClr val="B5B6E6"/>
                  </a:solidFill>
                  <a:round/>
                  <a:headEnd type="oval" w="sm" len="sm"/>
                  <a:tailEnd type="oval" w="sm" len="sm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1" name="AutoShape 18">
                  <a:extLst>
                    <a:ext uri="{FF2B5EF4-FFF2-40B4-BE49-F238E27FC236}">
                      <a16:creationId xmlns:a16="http://schemas.microsoft.com/office/drawing/2014/main" xmlns="" id="{245EB9F7-49BF-4BB7-9461-2BA5B2C3299F}"/>
                    </a:ext>
                  </a:extLst>
                </p:cNvPr>
                <p:cNvCxnSpPr>
                  <a:cxnSpLocks noChangeShapeType="1"/>
                  <a:stCxn id="7" idx="3"/>
                  <a:endCxn id="8" idx="1"/>
                </p:cNvCxnSpPr>
                <p:nvPr/>
              </p:nvCxnSpPr>
              <p:spPr bwMode="auto">
                <a:xfrm>
                  <a:off x="5579382" y="3011326"/>
                  <a:ext cx="876300" cy="0"/>
                </a:xfrm>
                <a:prstGeom prst="straightConnector1">
                  <a:avLst/>
                </a:prstGeom>
                <a:noFill/>
                <a:ln w="12700">
                  <a:solidFill>
                    <a:srgbClr val="B5B6E6"/>
                  </a:solidFill>
                  <a:round/>
                  <a:headEnd type="oval" w="sm" len="sm"/>
                  <a:tailEnd type="oval" w="sm" len="sm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2" name="AutoShape 19">
                  <a:extLst>
                    <a:ext uri="{FF2B5EF4-FFF2-40B4-BE49-F238E27FC236}">
                      <a16:creationId xmlns:a16="http://schemas.microsoft.com/office/drawing/2014/main" xmlns="" id="{74E56F27-DBED-457B-9B58-5B44F7EB0AE1}"/>
                    </a:ext>
                  </a:extLst>
                </p:cNvPr>
                <p:cNvCxnSpPr>
                  <a:cxnSpLocks noChangeShapeType="1"/>
                  <a:stCxn id="8" idx="3"/>
                  <a:endCxn id="9" idx="1"/>
                </p:cNvCxnSpPr>
                <p:nvPr/>
              </p:nvCxnSpPr>
              <p:spPr bwMode="auto">
                <a:xfrm>
                  <a:off x="7570107" y="3011326"/>
                  <a:ext cx="828675" cy="0"/>
                </a:xfrm>
                <a:prstGeom prst="straightConnector1">
                  <a:avLst/>
                </a:prstGeom>
                <a:noFill/>
                <a:ln w="12700">
                  <a:solidFill>
                    <a:srgbClr val="B5B6E6"/>
                  </a:solidFill>
                  <a:round/>
                  <a:headEnd type="oval" w="sm" len="sm"/>
                  <a:tailEnd type="oval" w="sm" len="sm"/>
                </a:ln>
                <a:effectLst/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</p:cxnSp>
            <p:sp>
              <p:nvSpPr>
                <p:cNvPr id="13" name="AutoShape 13">
                  <a:extLst>
                    <a:ext uri="{FF2B5EF4-FFF2-40B4-BE49-F238E27FC236}">
                      <a16:creationId xmlns:a16="http://schemas.microsoft.com/office/drawing/2014/main" xmlns="" id="{D1AFCA7A-F975-47A6-A900-2782C1BBBF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64695" y="2454113"/>
                  <a:ext cx="1114425" cy="1114425"/>
                </a:xfrm>
                <a:prstGeom prst="diamond">
                  <a:avLst/>
                </a:prstGeom>
                <a:noFill/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buFont typeface="Arial" charset="0"/>
                    <a:buNone/>
                    <a:defRPr/>
                  </a:pPr>
                  <a:endParaRPr lang="zh-CN" b="1">
                    <a:solidFill>
                      <a:srgbClr val="000000"/>
                    </a:solidFill>
                    <a:latin typeface="Arial" charset="0"/>
                    <a:ea typeface="宋体" charset="0"/>
                    <a:cs typeface="宋体" charset="0"/>
                    <a:sym typeface="Arial" charset="0"/>
                  </a:endParaRPr>
                </a:p>
              </p:txBody>
            </p:sp>
            <p:sp>
              <p:nvSpPr>
                <p:cNvPr id="14" name="AutoShape 13">
                  <a:extLst>
                    <a:ext uri="{FF2B5EF4-FFF2-40B4-BE49-F238E27FC236}">
                      <a16:creationId xmlns:a16="http://schemas.microsoft.com/office/drawing/2014/main" xmlns="" id="{3B73E172-3D9E-496D-93FD-99FBED2DD5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55420" y="2454112"/>
                  <a:ext cx="1114425" cy="1114425"/>
                </a:xfrm>
                <a:prstGeom prst="diamond">
                  <a:avLst/>
                </a:prstGeom>
                <a:noFill/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buFont typeface="Arial" charset="0"/>
                    <a:buNone/>
                    <a:defRPr/>
                  </a:pPr>
                  <a:endParaRPr lang="zh-CN" b="1">
                    <a:solidFill>
                      <a:srgbClr val="000000"/>
                    </a:solidFill>
                    <a:latin typeface="Arial" charset="0"/>
                    <a:ea typeface="宋体" charset="0"/>
                    <a:cs typeface="宋体" charset="0"/>
                    <a:sym typeface="Arial" charset="0"/>
                  </a:endParaRPr>
                </a:p>
              </p:txBody>
            </p:sp>
            <p:sp>
              <p:nvSpPr>
                <p:cNvPr id="15" name="AutoShape 13">
                  <a:extLst>
                    <a:ext uri="{FF2B5EF4-FFF2-40B4-BE49-F238E27FC236}">
                      <a16:creationId xmlns:a16="http://schemas.microsoft.com/office/drawing/2014/main" xmlns="" id="{794576CC-57CA-42C6-BFF3-13816A99A6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36620" y="2454111"/>
                  <a:ext cx="1114425" cy="1114425"/>
                </a:xfrm>
                <a:prstGeom prst="diamond">
                  <a:avLst/>
                </a:prstGeom>
                <a:noFill/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buFont typeface="Arial" charset="0"/>
                    <a:buNone/>
                    <a:defRPr/>
                  </a:pPr>
                  <a:endParaRPr lang="zh-CN" b="1">
                    <a:solidFill>
                      <a:srgbClr val="000000"/>
                    </a:solidFill>
                    <a:latin typeface="Arial" charset="0"/>
                    <a:ea typeface="宋体" charset="0"/>
                    <a:cs typeface="宋体" charset="0"/>
                    <a:sym typeface="Arial" charset="0"/>
                  </a:endParaRPr>
                </a:p>
              </p:txBody>
            </p:sp>
            <p:sp>
              <p:nvSpPr>
                <p:cNvPr id="16" name="AutoShape 13">
                  <a:extLst>
                    <a:ext uri="{FF2B5EF4-FFF2-40B4-BE49-F238E27FC236}">
                      <a16:creationId xmlns:a16="http://schemas.microsoft.com/office/drawing/2014/main" xmlns="" id="{C0E3BEB4-CA8F-4EEB-8A33-93724D7869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279720" y="2454110"/>
                  <a:ext cx="1114425" cy="1114425"/>
                </a:xfrm>
                <a:prstGeom prst="diamond">
                  <a:avLst/>
                </a:prstGeom>
                <a:noFill/>
                <a:ln w="5715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effectLst/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>
                    <a:buFont typeface="Arial" charset="0"/>
                    <a:buNone/>
                    <a:defRPr/>
                  </a:pPr>
                  <a:endParaRPr lang="zh-CN" b="1">
                    <a:solidFill>
                      <a:srgbClr val="000000"/>
                    </a:solidFill>
                    <a:latin typeface="Arial" charset="0"/>
                    <a:ea typeface="宋体" charset="0"/>
                    <a:cs typeface="宋体" charset="0"/>
                    <a:sym typeface="Arial" charset="0"/>
                  </a:endParaRPr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xmlns="" id="{60D1C36F-102E-448D-99E4-6E08881A9A3B}"/>
                  </a:ext>
                </a:extLst>
              </p:cNvPr>
              <p:cNvGrpSpPr/>
              <p:nvPr/>
            </p:nvGrpSpPr>
            <p:grpSpPr>
              <a:xfrm>
                <a:off x="5339271" y="3439174"/>
                <a:ext cx="3778899" cy="1580633"/>
                <a:chOff x="761311" y="3429604"/>
                <a:chExt cx="2689140" cy="1580633"/>
              </a:xfrm>
            </p:grpSpPr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xmlns="" id="{9F70B9C7-1933-47ED-AF27-151416694A3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61311" y="3863757"/>
                  <a:ext cx="2689140" cy="11464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92" tIns="34296" rIns="68592" bIns="34296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just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1400" spc="600" dirty="0">
                      <a:solidFill>
                        <a:srgbClr val="F6B4C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点击输入详细内容，添加你的论文内容。点击输入详细内容</a:t>
                  </a:r>
                  <a:r>
                    <a:rPr lang="en-US" altLang="zh-CN" sz="1400" spc="600" dirty="0">
                      <a:solidFill>
                        <a:srgbClr val="F6B4C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.</a:t>
                  </a:r>
                  <a:r>
                    <a:rPr lang="zh-CN" altLang="en-US" sz="1400" spc="600" dirty="0">
                      <a:solidFill>
                        <a:srgbClr val="F6B4C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点击输入详细内容，添加你的论文内容。点击输入详细内容</a:t>
                  </a:r>
                </a:p>
                <a:p>
                  <a:pPr algn="just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400" spc="600" dirty="0">
                    <a:solidFill>
                      <a:srgbClr val="F6B4C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文本框 19">
                  <a:extLst>
                    <a:ext uri="{FF2B5EF4-FFF2-40B4-BE49-F238E27FC236}">
                      <a16:creationId xmlns:a16="http://schemas.microsoft.com/office/drawing/2014/main" xmlns="" id="{AE7E0657-4245-430E-9FA6-8BE701FF4E22}"/>
                    </a:ext>
                  </a:extLst>
                </p:cNvPr>
                <p:cNvSpPr txBox="1"/>
                <p:nvPr/>
              </p:nvSpPr>
              <p:spPr>
                <a:xfrm>
                  <a:off x="1516927" y="3429604"/>
                  <a:ext cx="178350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b="1" spc="600" dirty="0">
                      <a:solidFill>
                        <a:srgbClr val="B5B6E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请输入标题</a:t>
                  </a:r>
                </a:p>
              </p:txBody>
            </p:sp>
          </p:grp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xmlns="" id="{BDC31656-111B-40C6-83F6-F710E8E29811}"/>
                  </a:ext>
                </a:extLst>
              </p:cNvPr>
              <p:cNvGrpSpPr/>
              <p:nvPr/>
            </p:nvGrpSpPr>
            <p:grpSpPr>
              <a:xfrm>
                <a:off x="1971307" y="321781"/>
                <a:ext cx="3062104" cy="1957485"/>
                <a:chOff x="1111113" y="312211"/>
                <a:chExt cx="2179054" cy="1957485"/>
              </a:xfrm>
            </p:grpSpPr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xmlns="" id="{B786C326-E011-4B87-81E4-D559319833D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111113" y="692329"/>
                  <a:ext cx="1989901" cy="15773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92" tIns="34296" rIns="68592" bIns="34296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just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1400" spc="600" dirty="0">
                      <a:solidFill>
                        <a:srgbClr val="B5B6E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点击输入详细内容，添加你的论文内容。点击输入详细内容</a:t>
                  </a:r>
                  <a:r>
                    <a:rPr lang="en-US" altLang="zh-CN" sz="1400" spc="600" dirty="0">
                      <a:solidFill>
                        <a:srgbClr val="B5B6E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.</a:t>
                  </a:r>
                  <a:r>
                    <a:rPr lang="zh-CN" altLang="en-US" sz="1400" spc="600" dirty="0">
                      <a:solidFill>
                        <a:srgbClr val="B5B6E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点击输入详细内容，添加你的论文内容。点击输入详细内容</a:t>
                  </a:r>
                </a:p>
                <a:p>
                  <a:pPr algn="just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400" spc="600" dirty="0">
                    <a:solidFill>
                      <a:srgbClr val="B5B6E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xmlns="" id="{77F41F01-1497-4425-AF75-66F518E3AA74}"/>
                    </a:ext>
                  </a:extLst>
                </p:cNvPr>
                <p:cNvSpPr txBox="1"/>
                <p:nvPr/>
              </p:nvSpPr>
              <p:spPr>
                <a:xfrm>
                  <a:off x="1506665" y="312211"/>
                  <a:ext cx="178350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b="1" spc="600" dirty="0">
                      <a:solidFill>
                        <a:srgbClr val="F6B4C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请输入标题</a:t>
                  </a:r>
                </a:p>
              </p:txBody>
            </p:sp>
          </p:grp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23D4BC25-2EE1-4171-9A71-2C2C7E8143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44457" y="2537053"/>
              <a:ext cx="2796298" cy="7155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4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endPara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E54E0900-E092-4E5F-8C9D-00537296131E}"/>
                </a:ext>
              </a:extLst>
            </p:cNvPr>
            <p:cNvSpPr txBox="1"/>
            <p:nvPr/>
          </p:nvSpPr>
          <p:spPr>
            <a:xfrm>
              <a:off x="8282881" y="2141096"/>
              <a:ext cx="25062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600" dirty="0">
                  <a:solidFill>
                    <a:srgbClr val="F6B4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18BD50A7-943C-4589-8A5C-45AB2D6A55EE}"/>
              </a:ext>
            </a:extLst>
          </p:cNvPr>
          <p:cNvCxnSpPr/>
          <p:nvPr/>
        </p:nvCxnSpPr>
        <p:spPr>
          <a:xfrm>
            <a:off x="2515663" y="4425080"/>
            <a:ext cx="110207" cy="110207"/>
          </a:xfrm>
          <a:prstGeom prst="line">
            <a:avLst/>
          </a:prstGeom>
          <a:ln w="38100">
            <a:solidFill>
              <a:srgbClr val="FCF0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F22B9EC9-4738-4555-8BB3-3ADB36C6EBEE}"/>
              </a:ext>
            </a:extLst>
          </p:cNvPr>
          <p:cNvSpPr/>
          <p:nvPr/>
        </p:nvSpPr>
        <p:spPr>
          <a:xfrm>
            <a:off x="9726549" y="5501375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C33FC4BE-9B35-4BF4-983D-A397BFD03A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2651623" y="3000985"/>
            <a:ext cx="218406" cy="209017"/>
          </a:xfrm>
          <a:prstGeom prst="rect">
            <a:avLst/>
          </a:prstGeom>
        </p:spPr>
      </p:pic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48D7D9C3-AA30-4847-9038-BF6E855E6210}"/>
              </a:ext>
            </a:extLst>
          </p:cNvPr>
          <p:cNvCxnSpPr/>
          <p:nvPr/>
        </p:nvCxnSpPr>
        <p:spPr>
          <a:xfrm>
            <a:off x="6831090" y="4211633"/>
            <a:ext cx="110207" cy="110207"/>
          </a:xfrm>
          <a:prstGeom prst="line">
            <a:avLst/>
          </a:prstGeom>
          <a:ln w="38100">
            <a:solidFill>
              <a:srgbClr val="FCF0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91BF5D89-6416-4ED5-97EC-769513B07A0D}"/>
              </a:ext>
            </a:extLst>
          </p:cNvPr>
          <p:cNvSpPr/>
          <p:nvPr/>
        </p:nvSpPr>
        <p:spPr>
          <a:xfrm>
            <a:off x="7147966" y="2860297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0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7EC8D57-8EDA-4153-A27A-E2952B41E5D4}"/>
              </a:ext>
            </a:extLst>
          </p:cNvPr>
          <p:cNvGrpSpPr/>
          <p:nvPr/>
        </p:nvGrpSpPr>
        <p:grpSpPr>
          <a:xfrm>
            <a:off x="6383369" y="557586"/>
            <a:ext cx="5273318" cy="1166842"/>
            <a:chOff x="5866454" y="1046510"/>
            <a:chExt cx="5273318" cy="116684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E22E8911-6772-4F71-A2C5-500803DD3D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375586">
              <a:off x="9013832" y="1353168"/>
              <a:ext cx="1085589" cy="860184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14E7C00C-5987-456D-AC36-5CC95BB78313}"/>
                </a:ext>
              </a:extLst>
            </p:cNvPr>
            <p:cNvSpPr txBox="1"/>
            <p:nvPr/>
          </p:nvSpPr>
          <p:spPr>
            <a:xfrm>
              <a:off x="5866454" y="1046510"/>
              <a:ext cx="5273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93FD07A2-0ED7-47B0-9122-C6B7D0B8B4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34861" y="1112887"/>
              <a:ext cx="519028" cy="499216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0C7A69B0-28A0-4A54-AABD-32D27E4F55A0}"/>
              </a:ext>
            </a:extLst>
          </p:cNvPr>
          <p:cNvGrpSpPr/>
          <p:nvPr/>
        </p:nvGrpSpPr>
        <p:grpSpPr>
          <a:xfrm>
            <a:off x="9356069" y="2031086"/>
            <a:ext cx="1595707" cy="1226119"/>
            <a:chOff x="2388464" y="2065437"/>
            <a:chExt cx="1595707" cy="122611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0954EA78-5652-467D-B543-E61E8EC342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537926" y="2221844"/>
              <a:ext cx="1446245" cy="1040760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 l="-100000" t="-1" b="-10844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dk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08313CE6-0CF2-4173-A8AB-C86A72249FC3}"/>
                </a:ext>
              </a:extLst>
            </p:cNvPr>
            <p:cNvSpPr/>
            <p:nvPr/>
          </p:nvSpPr>
          <p:spPr>
            <a:xfrm>
              <a:off x="2485748" y="2192891"/>
              <a:ext cx="1498423" cy="1098665"/>
            </a:xfrm>
            <a:prstGeom prst="rect">
              <a:avLst/>
            </a:prstGeom>
            <a:solidFill>
              <a:srgbClr val="F6B4C6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F94C7654-B26F-442C-B853-D869BCA944E6}"/>
                </a:ext>
              </a:extLst>
            </p:cNvPr>
            <p:cNvSpPr/>
            <p:nvPr/>
          </p:nvSpPr>
          <p:spPr>
            <a:xfrm>
              <a:off x="2388464" y="2065437"/>
              <a:ext cx="1446690" cy="1114208"/>
            </a:xfrm>
            <a:prstGeom prst="rect">
              <a:avLst/>
            </a:pr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57FAC0D4-5A0C-4F41-9FBB-09449C22672A}"/>
              </a:ext>
            </a:extLst>
          </p:cNvPr>
          <p:cNvGrpSpPr/>
          <p:nvPr/>
        </p:nvGrpSpPr>
        <p:grpSpPr>
          <a:xfrm>
            <a:off x="5316745" y="4074769"/>
            <a:ext cx="1609549" cy="1221698"/>
            <a:chOff x="5108129" y="3974444"/>
            <a:chExt cx="1609549" cy="122169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5A523755-F78E-408D-837E-D1A3F55504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71433" y="4155382"/>
              <a:ext cx="1446245" cy="1040760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 t="-1" r="-100000" b="-10844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dk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6EAF8C12-BB8E-4400-8360-D686705AA691}"/>
                </a:ext>
              </a:extLst>
            </p:cNvPr>
            <p:cNvSpPr/>
            <p:nvPr/>
          </p:nvSpPr>
          <p:spPr>
            <a:xfrm>
              <a:off x="5271433" y="4155382"/>
              <a:ext cx="1446245" cy="1040760"/>
            </a:xfrm>
            <a:prstGeom prst="rect">
              <a:avLst/>
            </a:prstGeom>
            <a:solidFill>
              <a:srgbClr val="F6B4C6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D35DFE29-A13F-48AB-A999-1C470C87C920}"/>
                </a:ext>
              </a:extLst>
            </p:cNvPr>
            <p:cNvSpPr/>
            <p:nvPr/>
          </p:nvSpPr>
          <p:spPr>
            <a:xfrm>
              <a:off x="5108129" y="3974444"/>
              <a:ext cx="1446690" cy="1114208"/>
            </a:xfrm>
            <a:prstGeom prst="rect">
              <a:avLst/>
            </a:pr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052CF3F5-C381-4556-8FA9-87CC1EE83A35}"/>
              </a:ext>
            </a:extLst>
          </p:cNvPr>
          <p:cNvGrpSpPr/>
          <p:nvPr/>
        </p:nvGrpSpPr>
        <p:grpSpPr>
          <a:xfrm>
            <a:off x="1347301" y="2031086"/>
            <a:ext cx="3044797" cy="1321714"/>
            <a:chOff x="1080601" y="3504735"/>
            <a:chExt cx="3044797" cy="1214952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4BB2873A-810E-486E-98ED-91CBCB57602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32908" y="3591078"/>
              <a:ext cx="2892490" cy="1128608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 t="-9221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dk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AAA9F028-6330-4E0E-BC27-C390749B69B5}"/>
                </a:ext>
              </a:extLst>
            </p:cNvPr>
            <p:cNvSpPr/>
            <p:nvPr/>
          </p:nvSpPr>
          <p:spPr>
            <a:xfrm>
              <a:off x="1232908" y="3591079"/>
              <a:ext cx="2892490" cy="1128608"/>
            </a:xfrm>
            <a:prstGeom prst="rect">
              <a:avLst/>
            </a:prstGeom>
            <a:solidFill>
              <a:srgbClr val="F6B4C6">
                <a:alpha val="5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F26D2DDC-EAC3-4A66-9609-17ACEBF0AAB6}"/>
                </a:ext>
              </a:extLst>
            </p:cNvPr>
            <p:cNvSpPr/>
            <p:nvPr/>
          </p:nvSpPr>
          <p:spPr>
            <a:xfrm>
              <a:off x="1080601" y="3504735"/>
              <a:ext cx="2914650" cy="1114208"/>
            </a:xfrm>
            <a:prstGeom prst="rect">
              <a:avLst/>
            </a:pr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D2166F3E-34B7-4D1D-BF7D-08E3059297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0041" y="2524866"/>
            <a:ext cx="4537759" cy="931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spc="600" dirty="0">
              <a:solidFill>
                <a:srgbClr val="B5B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55DBD5A8-D637-44EF-917D-7D2AF711498E}"/>
              </a:ext>
            </a:extLst>
          </p:cNvPr>
          <p:cNvSpPr txBox="1"/>
          <p:nvPr/>
        </p:nvSpPr>
        <p:spPr>
          <a:xfrm>
            <a:off x="4637650" y="2031086"/>
            <a:ext cx="2506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908AF25-F02C-4EDE-8B77-51EA024D86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9693" y="4568549"/>
            <a:ext cx="3554258" cy="114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spc="600" dirty="0">
              <a:solidFill>
                <a:srgbClr val="B5B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E0313FD-25E9-4249-95FC-A1EF05D67E1A}"/>
              </a:ext>
            </a:extLst>
          </p:cNvPr>
          <p:cNvSpPr txBox="1"/>
          <p:nvPr/>
        </p:nvSpPr>
        <p:spPr>
          <a:xfrm>
            <a:off x="1347301" y="4074769"/>
            <a:ext cx="2506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096A769-8C3C-4860-B087-9A98B92CF6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41924" y="4589354"/>
            <a:ext cx="3821375" cy="114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spc="600" dirty="0">
              <a:solidFill>
                <a:srgbClr val="B5B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1170E5D-E381-4B9A-A981-375A5401732D}"/>
              </a:ext>
            </a:extLst>
          </p:cNvPr>
          <p:cNvSpPr txBox="1"/>
          <p:nvPr/>
        </p:nvSpPr>
        <p:spPr>
          <a:xfrm>
            <a:off x="7309533" y="4095574"/>
            <a:ext cx="2694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15447F1F-0CA1-4CD8-8EC1-0DB29DD55D08}"/>
              </a:ext>
            </a:extLst>
          </p:cNvPr>
          <p:cNvSpPr/>
          <p:nvPr/>
        </p:nvSpPr>
        <p:spPr>
          <a:xfrm>
            <a:off x="11328162" y="5012059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B330BFF-1257-4F9C-9877-B23B2F6FA4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2151412" y="3732607"/>
            <a:ext cx="218406" cy="209017"/>
          </a:xfrm>
          <a:prstGeom prst="rect">
            <a:avLst/>
          </a:prstGeom>
        </p:spPr>
      </p:pic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6943D4A-5B83-4F42-8DF8-6F1737D5596E}"/>
              </a:ext>
            </a:extLst>
          </p:cNvPr>
          <p:cNvSpPr/>
          <p:nvPr/>
        </p:nvSpPr>
        <p:spPr>
          <a:xfrm>
            <a:off x="6647755" y="3591919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9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60B35AA-097C-408C-956A-4448AA738010}"/>
              </a:ext>
            </a:extLst>
          </p:cNvPr>
          <p:cNvGrpSpPr/>
          <p:nvPr/>
        </p:nvGrpSpPr>
        <p:grpSpPr>
          <a:xfrm>
            <a:off x="6383369" y="557586"/>
            <a:ext cx="5273318" cy="1166842"/>
            <a:chOff x="5866454" y="1046510"/>
            <a:chExt cx="5273318" cy="116684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089B4A2C-FAD9-4A92-A3C3-233D55400C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375586">
              <a:off x="9013832" y="1353168"/>
              <a:ext cx="1085589" cy="860184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41873789-755F-4DA8-921C-18006C0FA87A}"/>
                </a:ext>
              </a:extLst>
            </p:cNvPr>
            <p:cNvSpPr txBox="1"/>
            <p:nvPr/>
          </p:nvSpPr>
          <p:spPr>
            <a:xfrm>
              <a:off x="5866454" y="1046510"/>
              <a:ext cx="5273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35E7A141-C015-4DAC-BA1B-E7E4C44860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34861" y="1112887"/>
              <a:ext cx="519028" cy="499216"/>
            </a:xfrm>
            <a:prstGeom prst="rect">
              <a:avLst/>
            </a:prstGeom>
          </p:spPr>
        </p:pic>
      </p:grpSp>
      <p:sp>
        <p:nvSpPr>
          <p:cNvPr id="33" name="形状 35">
            <a:extLst>
              <a:ext uri="{FF2B5EF4-FFF2-40B4-BE49-F238E27FC236}">
                <a16:creationId xmlns:a16="http://schemas.microsoft.com/office/drawing/2014/main" xmlns="" id="{69366FA0-CF95-4796-BF9D-69F6062AA511}"/>
              </a:ext>
            </a:extLst>
          </p:cNvPr>
          <p:cNvSpPr>
            <a:spLocks/>
          </p:cNvSpPr>
          <p:nvPr/>
        </p:nvSpPr>
        <p:spPr bwMode="auto">
          <a:xfrm>
            <a:off x="515938" y="4194175"/>
            <a:ext cx="2241550" cy="1401763"/>
          </a:xfrm>
          <a:custGeom>
            <a:avLst/>
            <a:gdLst>
              <a:gd name="T0" fmla="*/ 0 w 2241550"/>
              <a:gd name="T1" fmla="*/ 1401763 h 1401763"/>
              <a:gd name="T2" fmla="*/ 1891109 w 2241550"/>
              <a:gd name="T3" fmla="*/ 175220 h 1401763"/>
              <a:gd name="T4" fmla="*/ 1871367 w 2241550"/>
              <a:gd name="T5" fmla="*/ 0 h 1401763"/>
              <a:gd name="T6" fmla="*/ 2241550 w 2241550"/>
              <a:gd name="T7" fmla="*/ 280353 h 1401763"/>
              <a:gd name="T8" fmla="*/ 1950337 w 2241550"/>
              <a:gd name="T9" fmla="*/ 700882 h 1401763"/>
              <a:gd name="T10" fmla="*/ 1930594 w 2241550"/>
              <a:gd name="T11" fmla="*/ 525661 h 1401763"/>
              <a:gd name="T12" fmla="*/ 0 w 2241550"/>
              <a:gd name="T13" fmla="*/ 1401763 h 140176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241550" h="1401763">
                <a:moveTo>
                  <a:pt x="0" y="1401763"/>
                </a:moveTo>
                <a:cubicBezTo>
                  <a:pt x="249061" y="778757"/>
                  <a:pt x="879431" y="369909"/>
                  <a:pt x="1891109" y="175220"/>
                </a:cubicBezTo>
                <a:lnTo>
                  <a:pt x="1871367" y="0"/>
                </a:lnTo>
                <a:lnTo>
                  <a:pt x="2241550" y="280353"/>
                </a:lnTo>
                <a:lnTo>
                  <a:pt x="1950337" y="700882"/>
                </a:lnTo>
                <a:lnTo>
                  <a:pt x="1930594" y="525661"/>
                </a:lnTo>
                <a:cubicBezTo>
                  <a:pt x="1017123" y="603537"/>
                  <a:pt x="373592" y="895571"/>
                  <a:pt x="0" y="1401763"/>
                </a:cubicBezTo>
                <a:close/>
              </a:path>
            </a:pathLst>
          </a:custGeom>
          <a:solidFill>
            <a:srgbClr val="B5B6E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形状 36">
            <a:extLst>
              <a:ext uri="{FF2B5EF4-FFF2-40B4-BE49-F238E27FC236}">
                <a16:creationId xmlns:a16="http://schemas.microsoft.com/office/drawing/2014/main" xmlns="" id="{99D8FC1D-F3D5-482F-B55D-0508BD57747F}"/>
              </a:ext>
            </a:extLst>
          </p:cNvPr>
          <p:cNvSpPr>
            <a:spLocks/>
          </p:cNvSpPr>
          <p:nvPr/>
        </p:nvSpPr>
        <p:spPr bwMode="auto">
          <a:xfrm>
            <a:off x="1882775" y="2813050"/>
            <a:ext cx="2241550" cy="1401763"/>
          </a:xfrm>
          <a:custGeom>
            <a:avLst/>
            <a:gdLst>
              <a:gd name="T0" fmla="*/ 0 w 2241550"/>
              <a:gd name="T1" fmla="*/ 1401763 h 1401763"/>
              <a:gd name="T2" fmla="*/ 1891109 w 2241550"/>
              <a:gd name="T3" fmla="*/ 175220 h 1401763"/>
              <a:gd name="T4" fmla="*/ 1871367 w 2241550"/>
              <a:gd name="T5" fmla="*/ 0 h 1401763"/>
              <a:gd name="T6" fmla="*/ 2241550 w 2241550"/>
              <a:gd name="T7" fmla="*/ 280353 h 1401763"/>
              <a:gd name="T8" fmla="*/ 1950337 w 2241550"/>
              <a:gd name="T9" fmla="*/ 700882 h 1401763"/>
              <a:gd name="T10" fmla="*/ 1930594 w 2241550"/>
              <a:gd name="T11" fmla="*/ 525661 h 1401763"/>
              <a:gd name="T12" fmla="*/ 0 w 2241550"/>
              <a:gd name="T13" fmla="*/ 1401763 h 140176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241550" h="1401763">
                <a:moveTo>
                  <a:pt x="0" y="1401763"/>
                </a:moveTo>
                <a:cubicBezTo>
                  <a:pt x="249061" y="778757"/>
                  <a:pt x="879431" y="369909"/>
                  <a:pt x="1891109" y="175220"/>
                </a:cubicBezTo>
                <a:lnTo>
                  <a:pt x="1871367" y="0"/>
                </a:lnTo>
                <a:lnTo>
                  <a:pt x="2241550" y="280353"/>
                </a:lnTo>
                <a:lnTo>
                  <a:pt x="1950337" y="700882"/>
                </a:lnTo>
                <a:lnTo>
                  <a:pt x="1930594" y="525661"/>
                </a:lnTo>
                <a:cubicBezTo>
                  <a:pt x="1017123" y="603537"/>
                  <a:pt x="373592" y="895571"/>
                  <a:pt x="0" y="1401763"/>
                </a:cubicBezTo>
                <a:close/>
              </a:path>
            </a:pathLst>
          </a:custGeom>
          <a:solidFill>
            <a:srgbClr val="F6B4C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形状 37">
            <a:extLst>
              <a:ext uri="{FF2B5EF4-FFF2-40B4-BE49-F238E27FC236}">
                <a16:creationId xmlns:a16="http://schemas.microsoft.com/office/drawing/2014/main" xmlns="" id="{A84CA46B-7ED2-4BD7-9114-F7883B77D2D1}"/>
              </a:ext>
            </a:extLst>
          </p:cNvPr>
          <p:cNvSpPr>
            <a:spLocks/>
          </p:cNvSpPr>
          <p:nvPr/>
        </p:nvSpPr>
        <p:spPr bwMode="auto">
          <a:xfrm rot="359212">
            <a:off x="3689350" y="1370013"/>
            <a:ext cx="2239963" cy="1400175"/>
          </a:xfrm>
          <a:custGeom>
            <a:avLst/>
            <a:gdLst>
              <a:gd name="T0" fmla="*/ 0 w 2239963"/>
              <a:gd name="T1" fmla="*/ 1400175 h 1400175"/>
              <a:gd name="T2" fmla="*/ 1889919 w 2239963"/>
              <a:gd name="T3" fmla="*/ 175022 h 1400175"/>
              <a:gd name="T4" fmla="*/ 1870199 w 2239963"/>
              <a:gd name="T5" fmla="*/ 0 h 1400175"/>
              <a:gd name="T6" fmla="*/ 2239963 w 2239963"/>
              <a:gd name="T7" fmla="*/ 280035 h 1400175"/>
              <a:gd name="T8" fmla="*/ 1949080 w 2239963"/>
              <a:gd name="T9" fmla="*/ 700088 h 1400175"/>
              <a:gd name="T10" fmla="*/ 1929360 w 2239963"/>
              <a:gd name="T11" fmla="*/ 525066 h 1400175"/>
              <a:gd name="T12" fmla="*/ 0 w 2239963"/>
              <a:gd name="T13" fmla="*/ 1400175 h 140017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239963" h="1400175">
                <a:moveTo>
                  <a:pt x="0" y="1400175"/>
                </a:moveTo>
                <a:cubicBezTo>
                  <a:pt x="248885" y="777875"/>
                  <a:pt x="878858" y="369491"/>
                  <a:pt x="1889919" y="175022"/>
                </a:cubicBezTo>
                <a:lnTo>
                  <a:pt x="1870199" y="0"/>
                </a:lnTo>
                <a:lnTo>
                  <a:pt x="2239963" y="280035"/>
                </a:lnTo>
                <a:lnTo>
                  <a:pt x="1949080" y="700088"/>
                </a:lnTo>
                <a:lnTo>
                  <a:pt x="1929360" y="525066"/>
                </a:lnTo>
                <a:cubicBezTo>
                  <a:pt x="1016447" y="602853"/>
                  <a:pt x="373327" y="894556"/>
                  <a:pt x="0" y="1400175"/>
                </a:cubicBezTo>
                <a:close/>
              </a:path>
            </a:pathLst>
          </a:custGeom>
          <a:solidFill>
            <a:srgbClr val="B5B6E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6" name="Group 17">
            <a:extLst>
              <a:ext uri="{FF2B5EF4-FFF2-40B4-BE49-F238E27FC236}">
                <a16:creationId xmlns:a16="http://schemas.microsoft.com/office/drawing/2014/main" xmlns="" id="{997DC64C-16F3-4DE3-AA6B-E64C2D36F040}"/>
              </a:ext>
            </a:extLst>
          </p:cNvPr>
          <p:cNvGrpSpPr>
            <a:grpSpLocks/>
          </p:cNvGrpSpPr>
          <p:nvPr/>
        </p:nvGrpSpPr>
        <p:grpSpPr bwMode="auto">
          <a:xfrm>
            <a:off x="1325563" y="4895850"/>
            <a:ext cx="884237" cy="884238"/>
            <a:chOff x="0" y="0"/>
            <a:chExt cx="884414" cy="884414"/>
          </a:xfrm>
        </p:grpSpPr>
        <p:sp>
          <p:nvSpPr>
            <p:cNvPr id="37" name="椭圆 50">
              <a:extLst>
                <a:ext uri="{FF2B5EF4-FFF2-40B4-BE49-F238E27FC236}">
                  <a16:creationId xmlns:a16="http://schemas.microsoft.com/office/drawing/2014/main" xmlns="" id="{88754691-6D1E-48E1-A19A-B1F7ACAAE8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884414" cy="884414"/>
            </a:xfrm>
            <a:prstGeom prst="ellipse">
              <a:avLst/>
            </a:prstGeom>
            <a:solidFill>
              <a:srgbClr val="F6B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kumimoji="0"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38" name="矩形 51">
              <a:extLst>
                <a:ext uri="{FF2B5EF4-FFF2-40B4-BE49-F238E27FC236}">
                  <a16:creationId xmlns:a16="http://schemas.microsoft.com/office/drawing/2014/main" xmlns="" id="{F2BE560A-956C-4D91-9A02-B83AD2D1AD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89" y="37724"/>
              <a:ext cx="809837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kumimoji="0"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  <a:sym typeface="Calibri" panose="020F0502020204030204" pitchFamily="34" charset="0"/>
                </a:rPr>
                <a:t>01</a:t>
              </a:r>
            </a:p>
          </p:txBody>
        </p:sp>
      </p:grpSp>
      <p:grpSp>
        <p:nvGrpSpPr>
          <p:cNvPr id="39" name="Group 20">
            <a:extLst>
              <a:ext uri="{FF2B5EF4-FFF2-40B4-BE49-F238E27FC236}">
                <a16:creationId xmlns:a16="http://schemas.microsoft.com/office/drawing/2014/main" xmlns="" id="{DA7E12E5-6677-45C4-BBF2-BDCE6471F831}"/>
              </a:ext>
            </a:extLst>
          </p:cNvPr>
          <p:cNvGrpSpPr>
            <a:grpSpLocks/>
          </p:cNvGrpSpPr>
          <p:nvPr/>
        </p:nvGrpSpPr>
        <p:grpSpPr bwMode="auto">
          <a:xfrm>
            <a:off x="2700338" y="3522663"/>
            <a:ext cx="884237" cy="884237"/>
            <a:chOff x="0" y="0"/>
            <a:chExt cx="884414" cy="884414"/>
          </a:xfrm>
        </p:grpSpPr>
        <p:sp>
          <p:nvSpPr>
            <p:cNvPr id="40" name="椭圆 54">
              <a:extLst>
                <a:ext uri="{FF2B5EF4-FFF2-40B4-BE49-F238E27FC236}">
                  <a16:creationId xmlns:a16="http://schemas.microsoft.com/office/drawing/2014/main" xmlns="" id="{E69D7797-25D4-4654-B4BF-2DAAC25A69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884414" cy="884414"/>
            </a:xfrm>
            <a:prstGeom prst="ellipse">
              <a:avLst/>
            </a:prstGeom>
            <a:solidFill>
              <a:srgbClr val="B5B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kumimoji="0"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1" name="矩形 55">
              <a:extLst>
                <a:ext uri="{FF2B5EF4-FFF2-40B4-BE49-F238E27FC236}">
                  <a16:creationId xmlns:a16="http://schemas.microsoft.com/office/drawing/2014/main" xmlns="" id="{24E53F7C-1D08-4037-B984-AED3449779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89" y="37724"/>
              <a:ext cx="809837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kumimoji="0" lang="en-US" altLang="zh-CN" sz="4800" b="1" dirty="0">
                  <a:solidFill>
                    <a:srgbClr val="FFFFFF"/>
                  </a:solidFill>
                  <a:ea typeface="微软雅黑" panose="020B0503020204020204" pitchFamily="34" charset="-122"/>
                  <a:sym typeface="Calibri" panose="020F0502020204030204" pitchFamily="34" charset="0"/>
                </a:rPr>
                <a:t>02</a:t>
              </a:r>
            </a:p>
          </p:txBody>
        </p:sp>
      </p:grpSp>
      <p:grpSp>
        <p:nvGrpSpPr>
          <p:cNvPr id="42" name="Group 23">
            <a:extLst>
              <a:ext uri="{FF2B5EF4-FFF2-40B4-BE49-F238E27FC236}">
                <a16:creationId xmlns:a16="http://schemas.microsoft.com/office/drawing/2014/main" xmlns="" id="{9E8BB182-9A06-4D80-A95D-699FE77EF1C4}"/>
              </a:ext>
            </a:extLst>
          </p:cNvPr>
          <p:cNvGrpSpPr>
            <a:grpSpLocks/>
          </p:cNvGrpSpPr>
          <p:nvPr/>
        </p:nvGrpSpPr>
        <p:grpSpPr bwMode="auto">
          <a:xfrm>
            <a:off x="4438650" y="2124075"/>
            <a:ext cx="884238" cy="885825"/>
            <a:chOff x="0" y="0"/>
            <a:chExt cx="884414" cy="884414"/>
          </a:xfrm>
        </p:grpSpPr>
        <p:sp>
          <p:nvSpPr>
            <p:cNvPr id="43" name="椭圆 57">
              <a:extLst>
                <a:ext uri="{FF2B5EF4-FFF2-40B4-BE49-F238E27FC236}">
                  <a16:creationId xmlns:a16="http://schemas.microsoft.com/office/drawing/2014/main" xmlns="" id="{E613D4BB-5E62-4C6B-A4E8-6A5FA528EE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884414" cy="884414"/>
            </a:xfrm>
            <a:prstGeom prst="ellipse">
              <a:avLst/>
            </a:prstGeom>
            <a:solidFill>
              <a:srgbClr val="F6B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kumimoji="0"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4" name="矩形 58">
              <a:extLst>
                <a:ext uri="{FF2B5EF4-FFF2-40B4-BE49-F238E27FC236}">
                  <a16:creationId xmlns:a16="http://schemas.microsoft.com/office/drawing/2014/main" xmlns="" id="{B4C2D0E5-158D-4121-BCC3-F6F2273263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89" y="37724"/>
              <a:ext cx="809837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kumimoji="0"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  <a:sym typeface="Calibri" panose="020F0502020204030204" pitchFamily="34" charset="0"/>
                </a:rPr>
                <a:t>03</a:t>
              </a:r>
            </a:p>
          </p:txBody>
        </p:sp>
      </p:grpSp>
      <p:sp>
        <p:nvSpPr>
          <p:cNvPr id="45" name="形状 37">
            <a:extLst>
              <a:ext uri="{FF2B5EF4-FFF2-40B4-BE49-F238E27FC236}">
                <a16:creationId xmlns:a16="http://schemas.microsoft.com/office/drawing/2014/main" xmlns="" id="{291EF6A8-1AE5-4118-B4D2-C55DE898C7CB}"/>
              </a:ext>
            </a:extLst>
          </p:cNvPr>
          <p:cNvSpPr>
            <a:spLocks/>
          </p:cNvSpPr>
          <p:nvPr/>
        </p:nvSpPr>
        <p:spPr bwMode="auto">
          <a:xfrm rot="359212">
            <a:off x="3651485" y="1222745"/>
            <a:ext cx="2239963" cy="1400175"/>
          </a:xfrm>
          <a:custGeom>
            <a:avLst/>
            <a:gdLst>
              <a:gd name="T0" fmla="*/ 0 w 2239963"/>
              <a:gd name="T1" fmla="*/ 1400175 h 1400175"/>
              <a:gd name="T2" fmla="*/ 1889919 w 2239963"/>
              <a:gd name="T3" fmla="*/ 175022 h 1400175"/>
              <a:gd name="T4" fmla="*/ 1870199 w 2239963"/>
              <a:gd name="T5" fmla="*/ 0 h 1400175"/>
              <a:gd name="T6" fmla="*/ 2239963 w 2239963"/>
              <a:gd name="T7" fmla="*/ 280035 h 1400175"/>
              <a:gd name="T8" fmla="*/ 1949080 w 2239963"/>
              <a:gd name="T9" fmla="*/ 700088 h 1400175"/>
              <a:gd name="T10" fmla="*/ 1929360 w 2239963"/>
              <a:gd name="T11" fmla="*/ 525066 h 1400175"/>
              <a:gd name="T12" fmla="*/ 0 w 2239963"/>
              <a:gd name="T13" fmla="*/ 1400175 h 140017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239963" h="1400175">
                <a:moveTo>
                  <a:pt x="0" y="1400175"/>
                </a:moveTo>
                <a:cubicBezTo>
                  <a:pt x="248885" y="777875"/>
                  <a:pt x="878858" y="369491"/>
                  <a:pt x="1889919" y="175022"/>
                </a:cubicBezTo>
                <a:lnTo>
                  <a:pt x="1870199" y="0"/>
                </a:lnTo>
                <a:lnTo>
                  <a:pt x="2239963" y="280035"/>
                </a:lnTo>
                <a:lnTo>
                  <a:pt x="1949080" y="700088"/>
                </a:lnTo>
                <a:lnTo>
                  <a:pt x="1929360" y="525066"/>
                </a:lnTo>
                <a:cubicBezTo>
                  <a:pt x="1016447" y="602853"/>
                  <a:pt x="373327" y="894556"/>
                  <a:pt x="0" y="1400175"/>
                </a:cubicBezTo>
                <a:close/>
              </a:path>
            </a:pathLst>
          </a:custGeom>
          <a:noFill/>
          <a:ln w="57150">
            <a:solidFill>
              <a:schemeClr val="tx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形状 37">
            <a:extLst>
              <a:ext uri="{FF2B5EF4-FFF2-40B4-BE49-F238E27FC236}">
                <a16:creationId xmlns:a16="http://schemas.microsoft.com/office/drawing/2014/main" xmlns="" id="{C250F7D6-5C96-4B31-B486-797B95844B57}"/>
              </a:ext>
            </a:extLst>
          </p:cNvPr>
          <p:cNvSpPr>
            <a:spLocks/>
          </p:cNvSpPr>
          <p:nvPr/>
        </p:nvSpPr>
        <p:spPr bwMode="auto">
          <a:xfrm>
            <a:off x="457226" y="4031650"/>
            <a:ext cx="2239963" cy="1400175"/>
          </a:xfrm>
          <a:custGeom>
            <a:avLst/>
            <a:gdLst>
              <a:gd name="T0" fmla="*/ 0 w 2239963"/>
              <a:gd name="T1" fmla="*/ 1400175 h 1400175"/>
              <a:gd name="T2" fmla="*/ 1889919 w 2239963"/>
              <a:gd name="T3" fmla="*/ 175022 h 1400175"/>
              <a:gd name="T4" fmla="*/ 1870199 w 2239963"/>
              <a:gd name="T5" fmla="*/ 0 h 1400175"/>
              <a:gd name="T6" fmla="*/ 2239963 w 2239963"/>
              <a:gd name="T7" fmla="*/ 280035 h 1400175"/>
              <a:gd name="T8" fmla="*/ 1949080 w 2239963"/>
              <a:gd name="T9" fmla="*/ 700088 h 1400175"/>
              <a:gd name="T10" fmla="*/ 1929360 w 2239963"/>
              <a:gd name="T11" fmla="*/ 525066 h 1400175"/>
              <a:gd name="T12" fmla="*/ 0 w 2239963"/>
              <a:gd name="T13" fmla="*/ 1400175 h 140017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239963" h="1400175">
                <a:moveTo>
                  <a:pt x="0" y="1400175"/>
                </a:moveTo>
                <a:cubicBezTo>
                  <a:pt x="248885" y="777875"/>
                  <a:pt x="878858" y="369491"/>
                  <a:pt x="1889919" y="175022"/>
                </a:cubicBezTo>
                <a:lnTo>
                  <a:pt x="1870199" y="0"/>
                </a:lnTo>
                <a:lnTo>
                  <a:pt x="2239963" y="280035"/>
                </a:lnTo>
                <a:lnTo>
                  <a:pt x="1949080" y="700088"/>
                </a:lnTo>
                <a:lnTo>
                  <a:pt x="1929360" y="525066"/>
                </a:lnTo>
                <a:cubicBezTo>
                  <a:pt x="1016447" y="602853"/>
                  <a:pt x="373327" y="894556"/>
                  <a:pt x="0" y="1400175"/>
                </a:cubicBezTo>
                <a:close/>
              </a:path>
            </a:pathLst>
          </a:custGeom>
          <a:noFill/>
          <a:ln w="57150">
            <a:solidFill>
              <a:schemeClr val="tx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形状 37">
            <a:extLst>
              <a:ext uri="{FF2B5EF4-FFF2-40B4-BE49-F238E27FC236}">
                <a16:creationId xmlns:a16="http://schemas.microsoft.com/office/drawing/2014/main" xmlns="" id="{37EAF371-2518-479E-9D6C-7819DD6696C3}"/>
              </a:ext>
            </a:extLst>
          </p:cNvPr>
          <p:cNvSpPr>
            <a:spLocks/>
          </p:cNvSpPr>
          <p:nvPr/>
        </p:nvSpPr>
        <p:spPr bwMode="auto">
          <a:xfrm>
            <a:off x="1812324" y="2658618"/>
            <a:ext cx="2239963" cy="1400175"/>
          </a:xfrm>
          <a:custGeom>
            <a:avLst/>
            <a:gdLst>
              <a:gd name="T0" fmla="*/ 0 w 2239963"/>
              <a:gd name="T1" fmla="*/ 1400175 h 1400175"/>
              <a:gd name="T2" fmla="*/ 1889919 w 2239963"/>
              <a:gd name="T3" fmla="*/ 175022 h 1400175"/>
              <a:gd name="T4" fmla="*/ 1870199 w 2239963"/>
              <a:gd name="T5" fmla="*/ 0 h 1400175"/>
              <a:gd name="T6" fmla="*/ 2239963 w 2239963"/>
              <a:gd name="T7" fmla="*/ 280035 h 1400175"/>
              <a:gd name="T8" fmla="*/ 1949080 w 2239963"/>
              <a:gd name="T9" fmla="*/ 700088 h 1400175"/>
              <a:gd name="T10" fmla="*/ 1929360 w 2239963"/>
              <a:gd name="T11" fmla="*/ 525066 h 1400175"/>
              <a:gd name="T12" fmla="*/ 0 w 2239963"/>
              <a:gd name="T13" fmla="*/ 1400175 h 140017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239963" h="1400175">
                <a:moveTo>
                  <a:pt x="0" y="1400175"/>
                </a:moveTo>
                <a:cubicBezTo>
                  <a:pt x="248885" y="777875"/>
                  <a:pt x="878858" y="369491"/>
                  <a:pt x="1889919" y="175022"/>
                </a:cubicBezTo>
                <a:lnTo>
                  <a:pt x="1870199" y="0"/>
                </a:lnTo>
                <a:lnTo>
                  <a:pt x="2239963" y="280035"/>
                </a:lnTo>
                <a:lnTo>
                  <a:pt x="1949080" y="700088"/>
                </a:lnTo>
                <a:lnTo>
                  <a:pt x="1929360" y="525066"/>
                </a:lnTo>
                <a:cubicBezTo>
                  <a:pt x="1016447" y="602853"/>
                  <a:pt x="373327" y="894556"/>
                  <a:pt x="0" y="1400175"/>
                </a:cubicBezTo>
                <a:close/>
              </a:path>
            </a:pathLst>
          </a:custGeom>
          <a:noFill/>
          <a:ln w="57150">
            <a:solidFill>
              <a:schemeClr val="tx1"/>
            </a:solidFill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B460599B-B0C6-4343-B7C7-E199730CAE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4702" y="2669404"/>
            <a:ext cx="5414516" cy="931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spc="600" dirty="0">
              <a:solidFill>
                <a:srgbClr val="B5B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E4D38357-F34D-44D9-A7B1-B8B59F6A8DA0}"/>
              </a:ext>
            </a:extLst>
          </p:cNvPr>
          <p:cNvSpPr txBox="1"/>
          <p:nvPr/>
        </p:nvSpPr>
        <p:spPr>
          <a:xfrm>
            <a:off x="5754702" y="2220486"/>
            <a:ext cx="2506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B6A635B7-4D9A-4979-A3D0-B8B6D24E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2287" y="3987381"/>
            <a:ext cx="5414516" cy="931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spc="600" dirty="0">
              <a:solidFill>
                <a:srgbClr val="B5B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F5F76105-FDDB-476D-A88B-A87C34404B7F}"/>
              </a:ext>
            </a:extLst>
          </p:cNvPr>
          <p:cNvSpPr txBox="1"/>
          <p:nvPr/>
        </p:nvSpPr>
        <p:spPr>
          <a:xfrm>
            <a:off x="4052287" y="3538463"/>
            <a:ext cx="2506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AFE1AB41-D489-430B-BEED-634F7D6B86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5103" y="5462422"/>
            <a:ext cx="5414516" cy="931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spc="600" dirty="0">
              <a:solidFill>
                <a:srgbClr val="B5B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5AE1B7B8-EB7A-4506-833A-8A2AE04D6BED}"/>
              </a:ext>
            </a:extLst>
          </p:cNvPr>
          <p:cNvSpPr txBox="1"/>
          <p:nvPr/>
        </p:nvSpPr>
        <p:spPr>
          <a:xfrm>
            <a:off x="2915103" y="5013504"/>
            <a:ext cx="2506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pic>
        <p:nvPicPr>
          <p:cNvPr id="54" name="图片 53">
            <a:extLst>
              <a:ext uri="{FF2B5EF4-FFF2-40B4-BE49-F238E27FC236}">
                <a16:creationId xmlns:a16="http://schemas.microsoft.com/office/drawing/2014/main" xmlns="" id="{23518A05-0F40-4AE1-B76A-9B2048ABD8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05990" y="3009900"/>
            <a:ext cx="232752" cy="247315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83896CE0-7CDA-4F59-9412-68E4595B7B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0556" y="1465133"/>
            <a:ext cx="399900" cy="316867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xmlns="" id="{4FA7D834-C3A2-4CD1-92CD-53A551D13A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9568" y="365856"/>
            <a:ext cx="218406" cy="209017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0B251BE0-9B87-4283-ADF5-CDC93C7C2D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2080797" y="855183"/>
            <a:ext cx="218406" cy="209017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xmlns="" id="{13E818DC-4FC3-4505-B07A-ABC14B4355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452025">
            <a:off x="9643221" y="3749361"/>
            <a:ext cx="399900" cy="316867"/>
          </a:xfrm>
          <a:prstGeom prst="rect">
            <a:avLst/>
          </a:prstGeom>
        </p:spPr>
      </p:pic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F89F9E29-71E8-45E5-A683-447AA39BA76E}"/>
              </a:ext>
            </a:extLst>
          </p:cNvPr>
          <p:cNvSpPr/>
          <p:nvPr/>
        </p:nvSpPr>
        <p:spPr>
          <a:xfrm>
            <a:off x="3391666" y="404242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xmlns="" id="{F919F730-1497-4C04-9271-D34280A2359E}"/>
              </a:ext>
            </a:extLst>
          </p:cNvPr>
          <p:cNvCxnSpPr>
            <a:cxnSpLocks/>
          </p:cNvCxnSpPr>
          <p:nvPr/>
        </p:nvCxnSpPr>
        <p:spPr>
          <a:xfrm>
            <a:off x="2776881" y="505084"/>
            <a:ext cx="104509" cy="79209"/>
          </a:xfrm>
          <a:prstGeom prst="line">
            <a:avLst/>
          </a:prstGeom>
          <a:ln w="38100">
            <a:solidFill>
              <a:srgbClr val="F7E3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" name="图片 60">
            <a:extLst>
              <a:ext uri="{FF2B5EF4-FFF2-40B4-BE49-F238E27FC236}">
                <a16:creationId xmlns:a16="http://schemas.microsoft.com/office/drawing/2014/main" xmlns="" id="{49E37ED2-D09E-44D4-8CE1-4A5EE23088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0407311" y="5758079"/>
            <a:ext cx="232752" cy="247315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DDF922B4-3170-423A-BF24-5B60600A2B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452025">
            <a:off x="10644970" y="4889762"/>
            <a:ext cx="399900" cy="24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176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45" grpId="0" animBg="1"/>
      <p:bldP spid="46" grpId="0" animBg="1"/>
      <p:bldP spid="47" grpId="0" animBg="1"/>
      <p:bldP spid="48" grpId="0"/>
      <p:bldP spid="49" grpId="0"/>
      <p:bldP spid="50" grpId="0"/>
      <p:bldP spid="51" grpId="0"/>
      <p:bldP spid="52" grpId="0"/>
      <p:bldP spid="53" grpId="0"/>
      <p:bldP spid="5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8ACB8B3-BEF1-4791-BF87-A44A213536D2}"/>
              </a:ext>
            </a:extLst>
          </p:cNvPr>
          <p:cNvGrpSpPr/>
          <p:nvPr/>
        </p:nvGrpSpPr>
        <p:grpSpPr>
          <a:xfrm>
            <a:off x="2362447" y="1214846"/>
            <a:ext cx="7852707" cy="4220507"/>
            <a:chOff x="2957333" y="1349066"/>
            <a:chExt cx="8335756" cy="4822439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CED54BDF-0D5A-469B-A9A9-4FCC6DD9F542}"/>
                </a:ext>
              </a:extLst>
            </p:cNvPr>
            <p:cNvSpPr/>
            <p:nvPr/>
          </p:nvSpPr>
          <p:spPr>
            <a:xfrm>
              <a:off x="3143751" y="1560594"/>
              <a:ext cx="8149338" cy="4610911"/>
            </a:xfrm>
            <a:prstGeom prst="roundRect">
              <a:avLst/>
            </a:prstGeom>
            <a:solidFill>
              <a:srgbClr val="F6B4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917A23B4-CCC8-4EF6-AF8F-93B42A726357}"/>
                </a:ext>
              </a:extLst>
            </p:cNvPr>
            <p:cNvSpPr/>
            <p:nvPr/>
          </p:nvSpPr>
          <p:spPr>
            <a:xfrm>
              <a:off x="2957333" y="1349066"/>
              <a:ext cx="7991673" cy="4566050"/>
            </a:xfrm>
            <a:prstGeom prst="roundRect">
              <a:avLst/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5F9633D-FAAE-4268-BE61-8DE9777616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0259" y="885956"/>
            <a:ext cx="1455606" cy="140004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AB642CE-3C01-4999-804F-E4514EB2F6F7}"/>
              </a:ext>
            </a:extLst>
          </p:cNvPr>
          <p:cNvSpPr txBox="1"/>
          <p:nvPr/>
        </p:nvSpPr>
        <p:spPr>
          <a:xfrm>
            <a:off x="2848629" y="1635551"/>
            <a:ext cx="279545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>
                <a:solidFill>
                  <a:srgbClr val="FFFFFF"/>
                </a:solidFill>
              </a:rPr>
              <a:t>03</a:t>
            </a:r>
            <a:endParaRPr lang="zh-CN" altLang="en-US" sz="19900" dirty="0">
              <a:solidFill>
                <a:srgbClr val="FFFFFF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B0E93E9-0168-4397-A897-29797BF29F3D}"/>
              </a:ext>
            </a:extLst>
          </p:cNvPr>
          <p:cNvSpPr txBox="1"/>
          <p:nvPr/>
        </p:nvSpPr>
        <p:spPr>
          <a:xfrm>
            <a:off x="6168132" y="2485203"/>
            <a:ext cx="35920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600" dirty="0">
                <a:solidFill>
                  <a:srgbClr val="FFFFFF"/>
                </a:solidFill>
              </a:rPr>
              <a:t>PART  THREE</a:t>
            </a:r>
            <a:endParaRPr lang="zh-CN" altLang="en-US" sz="3200" spc="600" dirty="0">
              <a:solidFill>
                <a:srgbClr val="FFFFFF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302BEB3-7E5E-4E9A-B76C-170A31D71D4D}"/>
              </a:ext>
            </a:extLst>
          </p:cNvPr>
          <p:cNvSpPr txBox="1"/>
          <p:nvPr/>
        </p:nvSpPr>
        <p:spPr>
          <a:xfrm>
            <a:off x="6124716" y="3464415"/>
            <a:ext cx="31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9A527E3-B2C9-44F0-AFAF-7E76E465B3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254657">
            <a:off x="7243347" y="3829471"/>
            <a:ext cx="1324169" cy="104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53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45BA474-5B86-4B3C-A9E5-A0913BC83528}"/>
              </a:ext>
            </a:extLst>
          </p:cNvPr>
          <p:cNvGrpSpPr/>
          <p:nvPr/>
        </p:nvGrpSpPr>
        <p:grpSpPr>
          <a:xfrm>
            <a:off x="569341" y="510933"/>
            <a:ext cx="6011493" cy="1166842"/>
            <a:chOff x="5128279" y="1046510"/>
            <a:chExt cx="6011493" cy="116684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087CF257-CAEF-4183-9187-2A1B8AEB68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375586">
              <a:off x="9013832" y="1353168"/>
              <a:ext cx="1085589" cy="860184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52572672-0D4A-4E5E-9E09-BABB5F393DAA}"/>
                </a:ext>
              </a:extLst>
            </p:cNvPr>
            <p:cNvSpPr txBox="1"/>
            <p:nvPr/>
          </p:nvSpPr>
          <p:spPr>
            <a:xfrm>
              <a:off x="5866454" y="1046510"/>
              <a:ext cx="5273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669C2B94-41B6-47D8-86C9-3BF26A0460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28279" y="1076180"/>
              <a:ext cx="519028" cy="499216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2969FC75-3D4D-41D6-AC67-C55D288710B6}"/>
              </a:ext>
            </a:extLst>
          </p:cNvPr>
          <p:cNvGrpSpPr/>
          <p:nvPr/>
        </p:nvGrpSpPr>
        <p:grpSpPr>
          <a:xfrm>
            <a:off x="2496116" y="2437708"/>
            <a:ext cx="7345362" cy="2085975"/>
            <a:chOff x="2502547" y="2464001"/>
            <a:chExt cx="7345362" cy="2085975"/>
          </a:xfrm>
        </p:grpSpPr>
        <p:sp>
          <p:nvSpPr>
            <p:cNvPr id="6" name="空心弧 3">
              <a:extLst>
                <a:ext uri="{FF2B5EF4-FFF2-40B4-BE49-F238E27FC236}">
                  <a16:creationId xmlns:a16="http://schemas.microsoft.com/office/drawing/2014/main" xmlns="" id="{F61CFBB1-E168-4B13-9960-C820FBB1ED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2547" y="2464001"/>
              <a:ext cx="2087562" cy="2085975"/>
            </a:xfrm>
            <a:custGeom>
              <a:avLst/>
              <a:gdLst>
                <a:gd name="T0" fmla="*/ 100877664 w 21600"/>
                <a:gd name="T1" fmla="*/ 0 h 21600"/>
                <a:gd name="T2" fmla="*/ 16037695 w 21600"/>
                <a:gd name="T3" fmla="*/ 100724393 h 21600"/>
                <a:gd name="T4" fmla="*/ 100877664 w 21600"/>
                <a:gd name="T5" fmla="*/ 32026573 h 21600"/>
                <a:gd name="T6" fmla="*/ 185717634 w 21600"/>
                <a:gd name="T7" fmla="*/ 100724393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3434" y="10800"/>
                  </a:moveTo>
                  <a:cubicBezTo>
                    <a:pt x="3434" y="6731"/>
                    <a:pt x="6731" y="3434"/>
                    <a:pt x="10800" y="3434"/>
                  </a:cubicBezTo>
                  <a:cubicBezTo>
                    <a:pt x="14868" y="3433"/>
                    <a:pt x="18165" y="6731"/>
                    <a:pt x="1816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lnTo>
                    <a:pt x="3434" y="10800"/>
                  </a:lnTo>
                  <a:close/>
                </a:path>
              </a:pathLst>
            </a:custGeom>
            <a:solidFill>
              <a:srgbClr val="F6B4C6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空心弧 4">
              <a:extLst>
                <a:ext uri="{FF2B5EF4-FFF2-40B4-BE49-F238E27FC236}">
                  <a16:creationId xmlns:a16="http://schemas.microsoft.com/office/drawing/2014/main" xmlns="" id="{AAABFF5C-FA2C-428E-91D5-6F023362EDA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4253559" y="2464001"/>
              <a:ext cx="2085975" cy="2085975"/>
            </a:xfrm>
            <a:custGeom>
              <a:avLst/>
              <a:gdLst>
                <a:gd name="T0" fmla="*/ 100724393 w 21600"/>
                <a:gd name="T1" fmla="*/ 0 h 21600"/>
                <a:gd name="T2" fmla="*/ 16013335 w 21600"/>
                <a:gd name="T3" fmla="*/ 100724393 h 21600"/>
                <a:gd name="T4" fmla="*/ 100724393 w 21600"/>
                <a:gd name="T5" fmla="*/ 32026573 h 21600"/>
                <a:gd name="T6" fmla="*/ 185435355 w 21600"/>
                <a:gd name="T7" fmla="*/ 100724393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3434" y="10800"/>
                  </a:moveTo>
                  <a:cubicBezTo>
                    <a:pt x="3434" y="6731"/>
                    <a:pt x="6731" y="3434"/>
                    <a:pt x="10800" y="3434"/>
                  </a:cubicBezTo>
                  <a:cubicBezTo>
                    <a:pt x="14868" y="3433"/>
                    <a:pt x="18165" y="6731"/>
                    <a:pt x="1816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lnTo>
                    <a:pt x="3434" y="10800"/>
                  </a:lnTo>
                  <a:close/>
                </a:path>
              </a:pathLst>
            </a:custGeom>
            <a:solidFill>
              <a:srgbClr val="B5B6E6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" name="空心弧 5">
              <a:extLst>
                <a:ext uri="{FF2B5EF4-FFF2-40B4-BE49-F238E27FC236}">
                  <a16:creationId xmlns:a16="http://schemas.microsoft.com/office/drawing/2014/main" xmlns="" id="{2DE1E606-FC88-4A4C-8224-97885B3B4A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5684" y="2464001"/>
              <a:ext cx="2085975" cy="2085975"/>
            </a:xfrm>
            <a:custGeom>
              <a:avLst/>
              <a:gdLst>
                <a:gd name="T0" fmla="*/ 100724393 w 21600"/>
                <a:gd name="T1" fmla="*/ 0 h 21600"/>
                <a:gd name="T2" fmla="*/ 16013335 w 21600"/>
                <a:gd name="T3" fmla="*/ 100724393 h 21600"/>
                <a:gd name="T4" fmla="*/ 100724393 w 21600"/>
                <a:gd name="T5" fmla="*/ 32026573 h 21600"/>
                <a:gd name="T6" fmla="*/ 185435355 w 21600"/>
                <a:gd name="T7" fmla="*/ 100724393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3434" y="10800"/>
                  </a:moveTo>
                  <a:cubicBezTo>
                    <a:pt x="3434" y="6731"/>
                    <a:pt x="6731" y="3434"/>
                    <a:pt x="10800" y="3434"/>
                  </a:cubicBezTo>
                  <a:cubicBezTo>
                    <a:pt x="14868" y="3433"/>
                    <a:pt x="18165" y="6731"/>
                    <a:pt x="1816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lnTo>
                    <a:pt x="3434" y="10800"/>
                  </a:lnTo>
                  <a:close/>
                </a:path>
              </a:pathLst>
            </a:custGeom>
            <a:solidFill>
              <a:srgbClr val="F6B4C6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" name="空心弧 6">
              <a:extLst>
                <a:ext uri="{FF2B5EF4-FFF2-40B4-BE49-F238E27FC236}">
                  <a16:creationId xmlns:a16="http://schemas.microsoft.com/office/drawing/2014/main" xmlns="" id="{9F80FD46-2018-4823-ADB1-F352067710E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7761934" y="2464001"/>
              <a:ext cx="2085975" cy="2085975"/>
            </a:xfrm>
            <a:custGeom>
              <a:avLst/>
              <a:gdLst>
                <a:gd name="T0" fmla="*/ 100724393 w 21600"/>
                <a:gd name="T1" fmla="*/ 0 h 21600"/>
                <a:gd name="T2" fmla="*/ 16013335 w 21600"/>
                <a:gd name="T3" fmla="*/ 100724393 h 21600"/>
                <a:gd name="T4" fmla="*/ 100724393 w 21600"/>
                <a:gd name="T5" fmla="*/ 32026573 h 21600"/>
                <a:gd name="T6" fmla="*/ 185435355 w 21600"/>
                <a:gd name="T7" fmla="*/ 100724393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3434" y="10800"/>
                  </a:moveTo>
                  <a:cubicBezTo>
                    <a:pt x="3434" y="6731"/>
                    <a:pt x="6731" y="3434"/>
                    <a:pt x="10800" y="3434"/>
                  </a:cubicBezTo>
                  <a:cubicBezTo>
                    <a:pt x="14868" y="3433"/>
                    <a:pt x="18165" y="6731"/>
                    <a:pt x="1816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lnTo>
                    <a:pt x="3434" y="10800"/>
                  </a:lnTo>
                  <a:close/>
                </a:path>
              </a:pathLst>
            </a:custGeom>
            <a:solidFill>
              <a:srgbClr val="B5B6E6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" name="椭圆 7">
              <a:extLst>
                <a:ext uri="{FF2B5EF4-FFF2-40B4-BE49-F238E27FC236}">
                  <a16:creationId xmlns:a16="http://schemas.microsoft.com/office/drawing/2014/main" xmlns="" id="{9F82861A-3C49-495A-8406-E7B63AD393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9284" y="3029151"/>
              <a:ext cx="954088" cy="955675"/>
            </a:xfrm>
            <a:prstGeom prst="ellipse">
              <a:avLst/>
            </a:prstGeom>
            <a:solidFill>
              <a:srgbClr val="B5B6E6"/>
            </a:solidFill>
            <a:ln>
              <a:noFill/>
            </a:ln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kumimoji="0" lang="zh-CN" altLang="en-US" sz="90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椭圆 8">
              <a:extLst>
                <a:ext uri="{FF2B5EF4-FFF2-40B4-BE49-F238E27FC236}">
                  <a16:creationId xmlns:a16="http://schemas.microsoft.com/office/drawing/2014/main" xmlns="" id="{7146ED46-6693-46D8-A2E7-641F72A4D4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8709" y="3029151"/>
              <a:ext cx="955675" cy="955675"/>
            </a:xfrm>
            <a:prstGeom prst="ellipse">
              <a:avLst/>
            </a:prstGeom>
            <a:solidFill>
              <a:srgbClr val="F6B4C6"/>
            </a:solidFill>
            <a:ln>
              <a:noFill/>
            </a:ln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kumimoji="0" lang="zh-CN" altLang="en-US" sz="90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椭圆 9">
              <a:extLst>
                <a:ext uri="{FF2B5EF4-FFF2-40B4-BE49-F238E27FC236}">
                  <a16:creationId xmlns:a16="http://schemas.microsoft.com/office/drawing/2014/main" xmlns="" id="{3398FF30-3947-4A25-A6FD-2FD1B780F5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834" y="3029151"/>
              <a:ext cx="955675" cy="955675"/>
            </a:xfrm>
            <a:prstGeom prst="ellipse">
              <a:avLst/>
            </a:prstGeom>
            <a:solidFill>
              <a:srgbClr val="B5B6E6"/>
            </a:solidFill>
            <a:ln>
              <a:noFill/>
            </a:ln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kumimoji="0" lang="zh-CN" altLang="en-US" sz="90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椭圆 10">
              <a:extLst>
                <a:ext uri="{FF2B5EF4-FFF2-40B4-BE49-F238E27FC236}">
                  <a16:creationId xmlns:a16="http://schemas.microsoft.com/office/drawing/2014/main" xmlns="" id="{D2B079D2-8D54-4E31-A40D-3CEDA8D7E0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0259" y="3029151"/>
              <a:ext cx="955675" cy="955675"/>
            </a:xfrm>
            <a:prstGeom prst="ellipse">
              <a:avLst/>
            </a:prstGeom>
            <a:solidFill>
              <a:srgbClr val="F6B4C6"/>
            </a:solidFill>
            <a:ln>
              <a:noFill/>
            </a:ln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kumimoji="0" lang="zh-CN" altLang="en-US" sz="90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椭圆 11">
              <a:extLst>
                <a:ext uri="{FF2B5EF4-FFF2-40B4-BE49-F238E27FC236}">
                  <a16:creationId xmlns:a16="http://schemas.microsoft.com/office/drawing/2014/main" xmlns="" id="{1A5ABB22-DBFF-462B-B4A7-2894FFAE5C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9547" y="2679901"/>
              <a:ext cx="252412" cy="254000"/>
            </a:xfrm>
            <a:prstGeom prst="ellipse">
              <a:avLst/>
            </a:prstGeom>
            <a:solidFill>
              <a:srgbClr val="B5B6E6"/>
            </a:solidFill>
            <a:ln>
              <a:noFill/>
            </a:ln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kumimoji="0" lang="zh-CN" altLang="en-US" sz="90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椭圆 12">
              <a:extLst>
                <a:ext uri="{FF2B5EF4-FFF2-40B4-BE49-F238E27FC236}">
                  <a16:creationId xmlns:a16="http://schemas.microsoft.com/office/drawing/2014/main" xmlns="" id="{A352C930-1C55-46A6-B8FE-D506585549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82684" y="2679901"/>
              <a:ext cx="252413" cy="254000"/>
            </a:xfrm>
            <a:prstGeom prst="ellipse">
              <a:avLst/>
            </a:prstGeom>
            <a:solidFill>
              <a:srgbClr val="B5B6E6"/>
            </a:solidFill>
            <a:ln>
              <a:noFill/>
            </a:ln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kumimoji="0" lang="zh-CN" altLang="en-US" sz="90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椭圆 17">
              <a:extLst>
                <a:ext uri="{FF2B5EF4-FFF2-40B4-BE49-F238E27FC236}">
                  <a16:creationId xmlns:a16="http://schemas.microsoft.com/office/drawing/2014/main" xmlns="" id="{205215E0-B635-4E20-8B74-B4597DBA37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0122" y="4075313"/>
              <a:ext cx="252412" cy="252413"/>
            </a:xfrm>
            <a:prstGeom prst="ellipse">
              <a:avLst/>
            </a:prstGeom>
            <a:solidFill>
              <a:srgbClr val="F6B4C6"/>
            </a:solidFill>
            <a:ln>
              <a:noFill/>
            </a:ln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kumimoji="0" lang="zh-CN" altLang="en-US" sz="90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" name="椭圆 18">
              <a:extLst>
                <a:ext uri="{FF2B5EF4-FFF2-40B4-BE49-F238E27FC236}">
                  <a16:creationId xmlns:a16="http://schemas.microsoft.com/office/drawing/2014/main" xmlns="" id="{BA253AF0-74E4-44EA-856E-ACE6F99C4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31672" y="4075313"/>
              <a:ext cx="252412" cy="252413"/>
            </a:xfrm>
            <a:prstGeom prst="ellipse">
              <a:avLst/>
            </a:prstGeom>
            <a:solidFill>
              <a:srgbClr val="F6B4C6"/>
            </a:solidFill>
            <a:ln>
              <a:noFill/>
            </a:ln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umimoji="1"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kumimoji="0" lang="zh-CN" altLang="en-US" sz="90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348EA5BF-2E4E-48D0-8CB8-53D351BBE24E}"/>
              </a:ext>
            </a:extLst>
          </p:cNvPr>
          <p:cNvGrpSpPr/>
          <p:nvPr/>
        </p:nvGrpSpPr>
        <p:grpSpPr>
          <a:xfrm>
            <a:off x="1307516" y="5088833"/>
            <a:ext cx="1900892" cy="503483"/>
            <a:chOff x="1325271" y="4830931"/>
            <a:chExt cx="1900892" cy="503483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B3194AFD-8624-4B19-80D2-8E23E6F4BBAA}"/>
                </a:ext>
              </a:extLst>
            </p:cNvPr>
            <p:cNvSpPr/>
            <p:nvPr/>
          </p:nvSpPr>
          <p:spPr>
            <a:xfrm>
              <a:off x="1419471" y="4896241"/>
              <a:ext cx="1686757" cy="438173"/>
            </a:xfrm>
            <a:prstGeom prst="roundRect">
              <a:avLst/>
            </a:prstGeom>
            <a:solidFill>
              <a:srgbClr val="F6B4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94E2DAC7-A1A5-4AE4-B1B2-7986847DE9C8}"/>
                </a:ext>
              </a:extLst>
            </p:cNvPr>
            <p:cNvSpPr/>
            <p:nvPr/>
          </p:nvSpPr>
          <p:spPr>
            <a:xfrm>
              <a:off x="1325271" y="4830931"/>
              <a:ext cx="1686757" cy="438173"/>
            </a:xfrm>
            <a:prstGeom prst="roundRect">
              <a:avLst/>
            </a:pr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A4ABE18E-C304-4524-B977-F7CFAFC2B80B}"/>
                </a:ext>
              </a:extLst>
            </p:cNvPr>
            <p:cNvSpPr txBox="1"/>
            <p:nvPr/>
          </p:nvSpPr>
          <p:spPr>
            <a:xfrm>
              <a:off x="1419471" y="4865351"/>
              <a:ext cx="18066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0018A67A-CF6B-43A4-BBF4-CC0731301F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8629" y="5019696"/>
            <a:ext cx="6566259" cy="1577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点击输入详细内容，添加你的论文内容。点击输入详细内容，点击输入详细内容，添加你的论文内容。点击输入详细内容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400" spc="600" dirty="0">
              <a:solidFill>
                <a:srgbClr val="B5B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spc="600" dirty="0">
              <a:solidFill>
                <a:srgbClr val="B5B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409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58FF4D1-459E-4F78-9FC7-27D07C539B15}"/>
              </a:ext>
            </a:extLst>
          </p:cNvPr>
          <p:cNvGrpSpPr/>
          <p:nvPr/>
        </p:nvGrpSpPr>
        <p:grpSpPr>
          <a:xfrm>
            <a:off x="569341" y="510933"/>
            <a:ext cx="6011493" cy="1166842"/>
            <a:chOff x="5128279" y="1046510"/>
            <a:chExt cx="6011493" cy="116684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B3BE1846-972E-4D8F-B7C5-3EE45BA071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375586">
              <a:off x="9013832" y="1353168"/>
              <a:ext cx="1085589" cy="860184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9D90B3FA-14EC-4C0E-9792-6BAAAC873B55}"/>
                </a:ext>
              </a:extLst>
            </p:cNvPr>
            <p:cNvSpPr txBox="1"/>
            <p:nvPr/>
          </p:nvSpPr>
          <p:spPr>
            <a:xfrm>
              <a:off x="5866454" y="1046510"/>
              <a:ext cx="5273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86568FA0-D72B-404E-9FC1-CC66F67516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28279" y="1076180"/>
              <a:ext cx="519028" cy="499216"/>
            </a:xfrm>
            <a:prstGeom prst="rect">
              <a:avLst/>
            </a:prstGeom>
          </p:spPr>
        </p:pic>
      </p:grpSp>
      <p:graphicFrame>
        <p:nvGraphicFramePr>
          <p:cNvPr id="6" name="Chart 1">
            <a:extLst>
              <a:ext uri="{FF2B5EF4-FFF2-40B4-BE49-F238E27FC236}">
                <a16:creationId xmlns:a16="http://schemas.microsoft.com/office/drawing/2014/main" xmlns="" id="{E909BEB7-715C-431C-848F-2C8E62357C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7610320"/>
              </p:ext>
            </p:extLst>
          </p:nvPr>
        </p:nvGraphicFramePr>
        <p:xfrm>
          <a:off x="1307516" y="2226135"/>
          <a:ext cx="4841114" cy="3227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EAE0252-8026-4384-86F4-B77456C284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8958" y="2287388"/>
            <a:ext cx="4437810" cy="114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spc="600" dirty="0">
              <a:solidFill>
                <a:srgbClr val="B5B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BA06CE1-F4CB-4D7E-9224-7EDDFCF47DAB}"/>
              </a:ext>
            </a:extLst>
          </p:cNvPr>
          <p:cNvSpPr txBox="1"/>
          <p:nvPr/>
        </p:nvSpPr>
        <p:spPr>
          <a:xfrm>
            <a:off x="6278958" y="1918056"/>
            <a:ext cx="2506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DD75453-B9A9-4E68-B30B-2DE67EC44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8958" y="3803200"/>
            <a:ext cx="4437810" cy="114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spc="600" dirty="0">
              <a:solidFill>
                <a:srgbClr val="B5B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79FFB69-72A4-407B-B716-DD56E8B8E71A}"/>
              </a:ext>
            </a:extLst>
          </p:cNvPr>
          <p:cNvSpPr txBox="1"/>
          <p:nvPr/>
        </p:nvSpPr>
        <p:spPr>
          <a:xfrm>
            <a:off x="6278958" y="3433868"/>
            <a:ext cx="2506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8DEEA09-F8A9-4AD0-BD55-2D056725E4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1665" y="5945706"/>
            <a:ext cx="399900" cy="31686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A6C41BCF-F857-46BB-90F6-13F67C261D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0677" y="4846429"/>
            <a:ext cx="218406" cy="20901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3EA5387A-7634-4535-9ECA-235FC4EC85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9621906" y="5335756"/>
            <a:ext cx="218406" cy="209017"/>
          </a:xfrm>
          <a:prstGeom prst="rect">
            <a:avLst/>
          </a:prstGeom>
        </p:spPr>
      </p:pic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23EA548D-B06C-43E8-9532-A65AC61F83A9}"/>
              </a:ext>
            </a:extLst>
          </p:cNvPr>
          <p:cNvSpPr/>
          <p:nvPr/>
        </p:nvSpPr>
        <p:spPr>
          <a:xfrm>
            <a:off x="10932775" y="4884815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3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7" grpId="0"/>
      <p:bldP spid="8" grpId="0"/>
      <p:bldP spid="9" grpId="0"/>
      <p:bldP spid="10" grpId="0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EA1E66D-EEE4-4760-9950-E255119227A6}"/>
              </a:ext>
            </a:extLst>
          </p:cNvPr>
          <p:cNvGrpSpPr/>
          <p:nvPr/>
        </p:nvGrpSpPr>
        <p:grpSpPr>
          <a:xfrm>
            <a:off x="569341" y="510933"/>
            <a:ext cx="6011493" cy="1166842"/>
            <a:chOff x="5128279" y="1046510"/>
            <a:chExt cx="6011493" cy="116684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07F2027E-DBB6-48AC-8B59-E222F7C6BD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375586">
              <a:off x="9013832" y="1353168"/>
              <a:ext cx="1085589" cy="860184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9ADE5D26-3515-4799-B448-DC00BC1692A3}"/>
                </a:ext>
              </a:extLst>
            </p:cNvPr>
            <p:cNvSpPr txBox="1"/>
            <p:nvPr/>
          </p:nvSpPr>
          <p:spPr>
            <a:xfrm>
              <a:off x="5866454" y="1046510"/>
              <a:ext cx="5273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B45627CE-038C-4F4C-B9D8-87B58F464B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28279" y="1076180"/>
              <a:ext cx="519028" cy="499216"/>
            </a:xfrm>
            <a:prstGeom prst="rect">
              <a:avLst/>
            </a:prstGeom>
          </p:spPr>
        </p:pic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946EB8F-98ED-4E20-AC61-69001F6DD84B}"/>
              </a:ext>
            </a:extLst>
          </p:cNvPr>
          <p:cNvSpPr/>
          <p:nvPr/>
        </p:nvSpPr>
        <p:spPr>
          <a:xfrm>
            <a:off x="580231" y="1771180"/>
            <a:ext cx="11031538" cy="2597150"/>
          </a:xfrm>
          <a:prstGeom prst="rect">
            <a:avLst/>
          </a:prstGeom>
          <a:blipFill>
            <a:blip r:embed="rId5"/>
            <a:srcRect/>
            <a:stretch>
              <a:fillRect l="-3122" r="-2"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ea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4606513-E629-4D64-BD70-74986E4BFEC0}"/>
              </a:ext>
            </a:extLst>
          </p:cNvPr>
          <p:cNvGrpSpPr/>
          <p:nvPr/>
        </p:nvGrpSpPr>
        <p:grpSpPr>
          <a:xfrm>
            <a:off x="6731794" y="1771180"/>
            <a:ext cx="4879975" cy="2597150"/>
            <a:chOff x="6904038" y="1460500"/>
            <a:chExt cx="4879975" cy="2597150"/>
          </a:xfrm>
          <a:solidFill>
            <a:srgbClr val="F6B4C6">
              <a:alpha val="70000"/>
            </a:srgbClr>
          </a:solidFill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81037C14-FC6B-464F-A3EF-5532B8B47354}"/>
                </a:ext>
              </a:extLst>
            </p:cNvPr>
            <p:cNvSpPr/>
            <p:nvPr/>
          </p:nvSpPr>
          <p:spPr bwMode="auto">
            <a:xfrm>
              <a:off x="7481888" y="1460500"/>
              <a:ext cx="4302125" cy="25971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xmlns="" id="{CC609E82-67E9-42B5-A0C1-01935593E781}"/>
                </a:ext>
              </a:extLst>
            </p:cNvPr>
            <p:cNvSpPr/>
            <p:nvPr/>
          </p:nvSpPr>
          <p:spPr bwMode="auto">
            <a:xfrm rot="16200000">
              <a:off x="6858000" y="2470151"/>
              <a:ext cx="669925" cy="5778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ea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796762A-A947-475C-8BEB-992AE0C721C6}"/>
              </a:ext>
            </a:extLst>
          </p:cNvPr>
          <p:cNvSpPr/>
          <p:nvPr/>
        </p:nvSpPr>
        <p:spPr bwMode="auto">
          <a:xfrm>
            <a:off x="7020718" y="1570012"/>
            <a:ext cx="4302125" cy="259715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133160F-51D5-4CC0-9227-9290F5D46E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231" y="5018416"/>
            <a:ext cx="11031538" cy="715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spc="600" dirty="0">
              <a:solidFill>
                <a:srgbClr val="B5B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D85DEA9-C5DF-4F4C-AE9F-CF6514F0405F}"/>
              </a:ext>
            </a:extLst>
          </p:cNvPr>
          <p:cNvSpPr txBox="1"/>
          <p:nvPr/>
        </p:nvSpPr>
        <p:spPr>
          <a:xfrm>
            <a:off x="580231" y="4569498"/>
            <a:ext cx="2506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4955E1A-96F3-4872-8C89-4DF6E5B5E8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8528" y="2492002"/>
            <a:ext cx="3344355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72B0835-3F61-4829-8DD5-CE5A664DF76D}"/>
              </a:ext>
            </a:extLst>
          </p:cNvPr>
          <p:cNvSpPr txBox="1"/>
          <p:nvPr/>
        </p:nvSpPr>
        <p:spPr>
          <a:xfrm>
            <a:off x="7713789" y="1946925"/>
            <a:ext cx="2506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65671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99A32E6-BC1A-4CC9-BF99-FD4AE2D54AF4}"/>
              </a:ext>
            </a:extLst>
          </p:cNvPr>
          <p:cNvGrpSpPr/>
          <p:nvPr/>
        </p:nvGrpSpPr>
        <p:grpSpPr>
          <a:xfrm>
            <a:off x="1813808" y="965610"/>
            <a:ext cx="1494924" cy="4691811"/>
            <a:chOff x="2957334" y="1349066"/>
            <a:chExt cx="1494924" cy="4691811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xmlns="" id="{2B906BED-0EDF-4277-A31E-65FA72CF0B55}"/>
                </a:ext>
              </a:extLst>
            </p:cNvPr>
            <p:cNvSpPr/>
            <p:nvPr/>
          </p:nvSpPr>
          <p:spPr>
            <a:xfrm>
              <a:off x="3091499" y="1429966"/>
              <a:ext cx="1217853" cy="4610911"/>
            </a:xfrm>
            <a:prstGeom prst="roundRect">
              <a:avLst/>
            </a:prstGeom>
            <a:solidFill>
              <a:srgbClr val="F6B4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F7FCB90B-9E37-4929-BEE3-CFE190E11306}"/>
                </a:ext>
              </a:extLst>
            </p:cNvPr>
            <p:cNvSpPr/>
            <p:nvPr/>
          </p:nvSpPr>
          <p:spPr>
            <a:xfrm>
              <a:off x="2957334" y="1349066"/>
              <a:ext cx="1206992" cy="4566050"/>
            </a:xfrm>
            <a:prstGeom prst="roundRect">
              <a:avLst/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CBCA4B4B-A77E-4739-9870-AB645AF229AB}"/>
                </a:ext>
              </a:extLst>
            </p:cNvPr>
            <p:cNvSpPr txBox="1"/>
            <p:nvPr/>
          </p:nvSpPr>
          <p:spPr>
            <a:xfrm>
              <a:off x="3159596" y="1709244"/>
              <a:ext cx="1292662" cy="39624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7200" spc="600" dirty="0">
                  <a:solidFill>
                    <a:schemeClr val="bg1"/>
                  </a:solidFill>
                </a:rPr>
                <a:t>contents</a:t>
              </a:r>
              <a:endParaRPr lang="zh-CN" altLang="en-US" sz="7200" spc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252FA273-0CAC-4A12-B1D3-12EF2C529218}"/>
              </a:ext>
            </a:extLst>
          </p:cNvPr>
          <p:cNvGrpSpPr/>
          <p:nvPr/>
        </p:nvGrpSpPr>
        <p:grpSpPr>
          <a:xfrm>
            <a:off x="4004883" y="846173"/>
            <a:ext cx="7134889" cy="1367179"/>
            <a:chOff x="4004883" y="846173"/>
            <a:chExt cx="7134889" cy="1367179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C9391C4F-E056-4B5F-95AD-16B984FD7952}"/>
                </a:ext>
              </a:extLst>
            </p:cNvPr>
            <p:cNvGrpSpPr/>
            <p:nvPr/>
          </p:nvGrpSpPr>
          <p:grpSpPr>
            <a:xfrm>
              <a:off x="4004883" y="846173"/>
              <a:ext cx="6094538" cy="1367179"/>
              <a:chOff x="4221116" y="1120126"/>
              <a:chExt cx="6094538" cy="1367179"/>
            </a:xfrm>
          </p:grpSpPr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xmlns="" id="{DC96E855-130D-43CA-ADBB-F16A4FBEC8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9375586">
                <a:off x="9230065" y="1627121"/>
                <a:ext cx="1085589" cy="860184"/>
              </a:xfrm>
              <a:prstGeom prst="rect">
                <a:avLst/>
              </a:prstGeom>
            </p:spPr>
          </p:pic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5A26AEE8-CF83-4560-BDAF-CC8AEB7744C2}"/>
                  </a:ext>
                </a:extLst>
              </p:cNvPr>
              <p:cNvSpPr txBox="1"/>
              <p:nvPr/>
            </p:nvSpPr>
            <p:spPr>
              <a:xfrm>
                <a:off x="4221116" y="1120126"/>
                <a:ext cx="95331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/>
                  <a:t>01</a:t>
                </a:r>
                <a:endParaRPr lang="zh-CN" altLang="en-US" sz="5400" dirty="0"/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34213852-B967-4F93-A1B9-1575185EF88E}"/>
                </a:ext>
              </a:extLst>
            </p:cNvPr>
            <p:cNvSpPr txBox="1"/>
            <p:nvPr/>
          </p:nvSpPr>
          <p:spPr>
            <a:xfrm>
              <a:off x="5866454" y="1046510"/>
              <a:ext cx="5273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26297ECE-BEC6-4787-BEB9-7F8A9F13420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28279" y="1076180"/>
              <a:ext cx="519028" cy="499216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B3F42B67-5AEA-4409-ADDC-4028AE6E2CE9}"/>
              </a:ext>
            </a:extLst>
          </p:cNvPr>
          <p:cNvGrpSpPr/>
          <p:nvPr/>
        </p:nvGrpSpPr>
        <p:grpSpPr>
          <a:xfrm>
            <a:off x="4010778" y="2241576"/>
            <a:ext cx="7128994" cy="1437151"/>
            <a:chOff x="4010778" y="2241576"/>
            <a:chExt cx="7128994" cy="1437151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C9E9715D-4E20-4AF3-8251-7990FC021BF6}"/>
                </a:ext>
              </a:extLst>
            </p:cNvPr>
            <p:cNvGrpSpPr/>
            <p:nvPr/>
          </p:nvGrpSpPr>
          <p:grpSpPr>
            <a:xfrm>
              <a:off x="4010778" y="2241576"/>
              <a:ext cx="3111144" cy="1437151"/>
              <a:chOff x="4227011" y="1240265"/>
              <a:chExt cx="3111144" cy="1437151"/>
            </a:xfrm>
          </p:grpSpPr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xmlns="" id="{36086AD3-40FF-4EC7-81DD-F07E334626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9375586">
                <a:off x="6252566" y="1817232"/>
                <a:ext cx="1085589" cy="860184"/>
              </a:xfrm>
              <a:prstGeom prst="rect">
                <a:avLst/>
              </a:prstGeom>
            </p:spPr>
          </p:pic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03FCCFB9-ED36-48BD-B511-C154F49D4FEA}"/>
                  </a:ext>
                </a:extLst>
              </p:cNvPr>
              <p:cNvSpPr txBox="1"/>
              <p:nvPr/>
            </p:nvSpPr>
            <p:spPr>
              <a:xfrm>
                <a:off x="4227011" y="1240265"/>
                <a:ext cx="95331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/>
                  <a:t>02</a:t>
                </a:r>
                <a:endParaRPr lang="zh-CN" altLang="en-US" sz="5400" dirty="0"/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D304E55E-0D57-484C-9373-391246EF365D}"/>
                </a:ext>
              </a:extLst>
            </p:cNvPr>
            <p:cNvSpPr txBox="1"/>
            <p:nvPr/>
          </p:nvSpPr>
          <p:spPr>
            <a:xfrm>
              <a:off x="5866454" y="2441913"/>
              <a:ext cx="5273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25CF776B-1230-404F-AC31-206BE383CE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72234" y="2453633"/>
              <a:ext cx="519028" cy="499216"/>
            </a:xfrm>
            <a:prstGeom prst="rect">
              <a:avLst/>
            </a:prstGeom>
          </p:spPr>
        </p:pic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22E0D87D-4EB9-4ABF-A838-3003D25F0136}"/>
              </a:ext>
            </a:extLst>
          </p:cNvPr>
          <p:cNvGrpSpPr/>
          <p:nvPr/>
        </p:nvGrpSpPr>
        <p:grpSpPr>
          <a:xfrm>
            <a:off x="4004883" y="3523326"/>
            <a:ext cx="7134889" cy="1417264"/>
            <a:chOff x="4004883" y="3523326"/>
            <a:chExt cx="7134889" cy="1417264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BED78913-C126-479B-AD98-145F074305FE}"/>
                </a:ext>
              </a:extLst>
            </p:cNvPr>
            <p:cNvGrpSpPr/>
            <p:nvPr/>
          </p:nvGrpSpPr>
          <p:grpSpPr>
            <a:xfrm>
              <a:off x="4004883" y="3523326"/>
              <a:ext cx="6094539" cy="1417264"/>
              <a:chOff x="4221116" y="1246751"/>
              <a:chExt cx="6094539" cy="1417264"/>
            </a:xfrm>
          </p:grpSpPr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xmlns="" id="{1F87C7DC-EF48-4E90-873B-79E737EBC1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9375586">
                <a:off x="9230066" y="1803831"/>
                <a:ext cx="1085589" cy="860184"/>
              </a:xfrm>
              <a:prstGeom prst="rect">
                <a:avLst/>
              </a:prstGeom>
            </p:spPr>
          </p:pic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94F49EB4-E99C-4DB0-864B-D22CDF6D26C1}"/>
                  </a:ext>
                </a:extLst>
              </p:cNvPr>
              <p:cNvSpPr txBox="1"/>
              <p:nvPr/>
            </p:nvSpPr>
            <p:spPr>
              <a:xfrm>
                <a:off x="4221116" y="1246751"/>
                <a:ext cx="95331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/>
                  <a:t>03</a:t>
                </a:r>
                <a:endParaRPr lang="zh-CN" altLang="en-US" sz="5400" dirty="0"/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F20D0BFA-65D8-4B8B-A968-00C5558F690E}"/>
                </a:ext>
              </a:extLst>
            </p:cNvPr>
            <p:cNvSpPr txBox="1"/>
            <p:nvPr/>
          </p:nvSpPr>
          <p:spPr>
            <a:xfrm>
              <a:off x="5866454" y="3723381"/>
              <a:ext cx="5273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5CD3E204-E31E-4FC0-9904-EE1600B544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51912" y="3754581"/>
              <a:ext cx="519028" cy="499216"/>
            </a:xfrm>
            <a:prstGeom prst="rect">
              <a:avLst/>
            </a:prstGeom>
          </p:spPr>
        </p:pic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0653E740-764E-4693-9489-B89AF25464C2}"/>
              </a:ext>
            </a:extLst>
          </p:cNvPr>
          <p:cNvGrpSpPr/>
          <p:nvPr/>
        </p:nvGrpSpPr>
        <p:grpSpPr>
          <a:xfrm>
            <a:off x="4005766" y="4918729"/>
            <a:ext cx="7134006" cy="1469955"/>
            <a:chOff x="4005766" y="4918729"/>
            <a:chExt cx="7134006" cy="1469955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5DD32429-1D64-4621-8D4A-CBCA2277984F}"/>
                </a:ext>
              </a:extLst>
            </p:cNvPr>
            <p:cNvGrpSpPr/>
            <p:nvPr/>
          </p:nvGrpSpPr>
          <p:grpSpPr>
            <a:xfrm>
              <a:off x="4005766" y="4918729"/>
              <a:ext cx="3116157" cy="1469955"/>
              <a:chOff x="4221999" y="1366891"/>
              <a:chExt cx="3116157" cy="1469955"/>
            </a:xfrm>
          </p:grpSpPr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xmlns="" id="{4EE72C64-A936-4E3D-9278-936DE90225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19375586">
                <a:off x="6252567" y="1976662"/>
                <a:ext cx="1085589" cy="860184"/>
              </a:xfrm>
              <a:prstGeom prst="rect">
                <a:avLst/>
              </a:prstGeom>
            </p:spPr>
          </p:pic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xmlns="" id="{44520153-3BA6-46C3-A68B-6F5BE6B3310A}"/>
                  </a:ext>
                </a:extLst>
              </p:cNvPr>
              <p:cNvSpPr txBox="1"/>
              <p:nvPr/>
            </p:nvSpPr>
            <p:spPr>
              <a:xfrm>
                <a:off x="4221999" y="1366891"/>
                <a:ext cx="953310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/>
                  <a:t>04</a:t>
                </a:r>
                <a:endParaRPr lang="zh-CN" altLang="en-US" sz="5400" dirty="0"/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7092C3F2-1214-4590-8264-91B8FE53B0C0}"/>
                </a:ext>
              </a:extLst>
            </p:cNvPr>
            <p:cNvSpPr txBox="1"/>
            <p:nvPr/>
          </p:nvSpPr>
          <p:spPr>
            <a:xfrm>
              <a:off x="5866454" y="5118784"/>
              <a:ext cx="5273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352AED19-472C-4987-BC61-68EF8C53A4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28279" y="5137639"/>
              <a:ext cx="519028" cy="4992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14369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3723F8E-6B92-47DA-B78F-0646C59C23D4}"/>
              </a:ext>
            </a:extLst>
          </p:cNvPr>
          <p:cNvGrpSpPr/>
          <p:nvPr/>
        </p:nvGrpSpPr>
        <p:grpSpPr>
          <a:xfrm>
            <a:off x="569341" y="510933"/>
            <a:ext cx="6011493" cy="1166842"/>
            <a:chOff x="5128279" y="1046510"/>
            <a:chExt cx="6011493" cy="116684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74688A60-68CD-49BA-B066-4A09BF81B4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375586">
              <a:off x="9013832" y="1353168"/>
              <a:ext cx="1085589" cy="860184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B70C8001-CB9C-44B0-9A0B-A78C7E0B8B0B}"/>
                </a:ext>
              </a:extLst>
            </p:cNvPr>
            <p:cNvSpPr txBox="1"/>
            <p:nvPr/>
          </p:nvSpPr>
          <p:spPr>
            <a:xfrm>
              <a:off x="5866454" y="1046510"/>
              <a:ext cx="5273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0B68FE6A-B18C-4B7A-A92F-C97E2BB74E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28279" y="1076180"/>
              <a:ext cx="519028" cy="499216"/>
            </a:xfrm>
            <a:prstGeom prst="rect">
              <a:avLst/>
            </a:prstGeom>
          </p:spPr>
        </p:pic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032C2E78-3AAA-459D-903F-7722CDBB60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338117" y="1591484"/>
            <a:ext cx="3137781" cy="3424287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54E7FDEC-8F24-4348-870E-9EA87AACE917}"/>
              </a:ext>
            </a:extLst>
          </p:cNvPr>
          <p:cNvGrpSpPr/>
          <p:nvPr/>
        </p:nvGrpSpPr>
        <p:grpSpPr>
          <a:xfrm>
            <a:off x="1537997" y="1918056"/>
            <a:ext cx="578573" cy="561975"/>
            <a:chOff x="1880450" y="2350998"/>
            <a:chExt cx="578573" cy="561975"/>
          </a:xfrm>
        </p:grpSpPr>
        <p:sp>
          <p:nvSpPr>
            <p:cNvPr id="29" name="等腰三角形 28">
              <a:extLst>
                <a:ext uri="{FF2B5EF4-FFF2-40B4-BE49-F238E27FC236}">
                  <a16:creationId xmlns:a16="http://schemas.microsoft.com/office/drawing/2014/main" xmlns="" id="{29A224D9-C5F2-412F-8753-7DE99FC153DF}"/>
                </a:ext>
              </a:extLst>
            </p:cNvPr>
            <p:cNvSpPr/>
            <p:nvPr/>
          </p:nvSpPr>
          <p:spPr>
            <a:xfrm rot="455936">
              <a:off x="2029262" y="2350998"/>
              <a:ext cx="429761" cy="370483"/>
            </a:xfrm>
            <a:prstGeom prst="triangle">
              <a:avLst/>
            </a:prstGeom>
            <a:solidFill>
              <a:srgbClr val="F6B4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3255C1C9-DF86-4D6D-9FF5-821B808B3A5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9249243">
              <a:off x="1880450" y="2429448"/>
              <a:ext cx="505245" cy="483525"/>
            </a:xfrm>
            <a:prstGeom prst="rect">
              <a:avLst/>
            </a:prstGeom>
          </p:spPr>
        </p:pic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561AC6BB-5940-4A2F-A455-69FE7086FAC6}"/>
              </a:ext>
            </a:extLst>
          </p:cNvPr>
          <p:cNvSpPr txBox="1"/>
          <p:nvPr/>
        </p:nvSpPr>
        <p:spPr>
          <a:xfrm>
            <a:off x="2289005" y="1918056"/>
            <a:ext cx="2240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32" name="文本框 18">
            <a:extLst>
              <a:ext uri="{FF2B5EF4-FFF2-40B4-BE49-F238E27FC236}">
                <a16:creationId xmlns:a16="http://schemas.microsoft.com/office/drawing/2014/main" xmlns="" id="{FCD640A4-A98C-4296-864B-6638A07E3D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9005" y="2440096"/>
            <a:ext cx="3795403" cy="561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</a:t>
            </a:r>
          </a:p>
        </p:txBody>
      </p:sp>
      <p:sp>
        <p:nvSpPr>
          <p:cNvPr id="33" name="文本框 18">
            <a:extLst>
              <a:ext uri="{FF2B5EF4-FFF2-40B4-BE49-F238E27FC236}">
                <a16:creationId xmlns:a16="http://schemas.microsoft.com/office/drawing/2014/main" xmlns="" id="{8554EEF1-9B04-4E6B-8541-BA108083C8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9005" y="3042610"/>
            <a:ext cx="3795403" cy="1300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600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600" spc="600" dirty="0">
              <a:solidFill>
                <a:srgbClr val="F6B4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18">
            <a:extLst>
              <a:ext uri="{FF2B5EF4-FFF2-40B4-BE49-F238E27FC236}">
                <a16:creationId xmlns:a16="http://schemas.microsoft.com/office/drawing/2014/main" xmlns="" id="{B087E12C-0DE0-4414-8AB1-B6DAC45D18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9004" y="4342978"/>
            <a:ext cx="3795403" cy="807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6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点击输入详细内容。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BCDDF4FF-CF4F-4F30-8D26-B651EFDAE6B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8569" y="5150904"/>
            <a:ext cx="832050" cy="750133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1C157C8B-F0D2-4076-A871-A3B235D1E5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7508036" y="5997955"/>
            <a:ext cx="218406" cy="209017"/>
          </a:xfrm>
          <a:prstGeom prst="rect">
            <a:avLst/>
          </a:prstGeom>
        </p:spPr>
      </p:pic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B3D1DEFE-5425-474B-9DB5-288D45CC11F5}"/>
              </a:ext>
            </a:extLst>
          </p:cNvPr>
          <p:cNvCxnSpPr>
            <a:cxnSpLocks/>
          </p:cNvCxnSpPr>
          <p:nvPr/>
        </p:nvCxnSpPr>
        <p:spPr>
          <a:xfrm flipV="1">
            <a:off x="7312439" y="4746941"/>
            <a:ext cx="304800" cy="77678"/>
          </a:xfrm>
          <a:prstGeom prst="line">
            <a:avLst/>
          </a:prstGeom>
          <a:ln w="38100">
            <a:solidFill>
              <a:srgbClr val="FCF0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D0108A6F-609B-43AD-995F-10142270B56A}"/>
              </a:ext>
            </a:extLst>
          </p:cNvPr>
          <p:cNvCxnSpPr/>
          <p:nvPr/>
        </p:nvCxnSpPr>
        <p:spPr>
          <a:xfrm>
            <a:off x="5607326" y="6156564"/>
            <a:ext cx="110207" cy="110207"/>
          </a:xfrm>
          <a:prstGeom prst="line">
            <a:avLst/>
          </a:prstGeom>
          <a:ln w="38100">
            <a:solidFill>
              <a:srgbClr val="FCF0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F754B94E-26E1-4560-A7D9-A4CC12DB5E5C}"/>
              </a:ext>
            </a:extLst>
          </p:cNvPr>
          <p:cNvSpPr/>
          <p:nvPr/>
        </p:nvSpPr>
        <p:spPr>
          <a:xfrm>
            <a:off x="4518383" y="5695371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65D87CE2-9406-4111-8734-F718633ED1F5}"/>
              </a:ext>
            </a:extLst>
          </p:cNvPr>
          <p:cNvSpPr/>
          <p:nvPr/>
        </p:nvSpPr>
        <p:spPr>
          <a:xfrm>
            <a:off x="6686202" y="3881892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05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9" grpId="0" animBg="1"/>
      <p:bldP spid="4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8ACB8B3-BEF1-4791-BF87-A44A213536D2}"/>
              </a:ext>
            </a:extLst>
          </p:cNvPr>
          <p:cNvGrpSpPr/>
          <p:nvPr/>
        </p:nvGrpSpPr>
        <p:grpSpPr>
          <a:xfrm>
            <a:off x="2241778" y="1214846"/>
            <a:ext cx="7852707" cy="4220507"/>
            <a:chOff x="2957333" y="1349066"/>
            <a:chExt cx="8335756" cy="4822439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CED54BDF-0D5A-469B-A9A9-4FCC6DD9F542}"/>
                </a:ext>
              </a:extLst>
            </p:cNvPr>
            <p:cNvSpPr/>
            <p:nvPr/>
          </p:nvSpPr>
          <p:spPr>
            <a:xfrm>
              <a:off x="3143751" y="1560594"/>
              <a:ext cx="8149338" cy="4610911"/>
            </a:xfrm>
            <a:prstGeom prst="roundRect">
              <a:avLst/>
            </a:prstGeom>
            <a:solidFill>
              <a:srgbClr val="B5B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917A23B4-CCC8-4EF6-AF8F-93B42A726357}"/>
                </a:ext>
              </a:extLst>
            </p:cNvPr>
            <p:cNvSpPr/>
            <p:nvPr/>
          </p:nvSpPr>
          <p:spPr>
            <a:xfrm>
              <a:off x="2957333" y="1349066"/>
              <a:ext cx="7991673" cy="4566050"/>
            </a:xfrm>
            <a:prstGeom prst="roundRect">
              <a:avLst/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5F9633D-FAAE-4268-BE61-8DE9777616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0259" y="885956"/>
            <a:ext cx="1455606" cy="140004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AB642CE-3C01-4999-804F-E4514EB2F6F7}"/>
              </a:ext>
            </a:extLst>
          </p:cNvPr>
          <p:cNvSpPr txBox="1"/>
          <p:nvPr/>
        </p:nvSpPr>
        <p:spPr>
          <a:xfrm>
            <a:off x="2848629" y="1635551"/>
            <a:ext cx="279545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>
                <a:solidFill>
                  <a:srgbClr val="FFFFFF"/>
                </a:solidFill>
              </a:rPr>
              <a:t>04</a:t>
            </a:r>
            <a:endParaRPr lang="zh-CN" altLang="en-US" sz="19900" dirty="0">
              <a:solidFill>
                <a:srgbClr val="FFFFFF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B0E93E9-0168-4397-A897-29797BF29F3D}"/>
              </a:ext>
            </a:extLst>
          </p:cNvPr>
          <p:cNvSpPr txBox="1"/>
          <p:nvPr/>
        </p:nvSpPr>
        <p:spPr>
          <a:xfrm>
            <a:off x="6168132" y="2485203"/>
            <a:ext cx="35920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600" dirty="0">
                <a:solidFill>
                  <a:srgbClr val="FFFFFF"/>
                </a:solidFill>
              </a:rPr>
              <a:t>PART  FOUR</a:t>
            </a:r>
            <a:endParaRPr lang="zh-CN" altLang="en-US" sz="3200" spc="600" dirty="0">
              <a:solidFill>
                <a:srgbClr val="FFFFFF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302BEB3-7E5E-4E9A-B76C-170A31D71D4D}"/>
              </a:ext>
            </a:extLst>
          </p:cNvPr>
          <p:cNvSpPr txBox="1"/>
          <p:nvPr/>
        </p:nvSpPr>
        <p:spPr>
          <a:xfrm>
            <a:off x="6124716" y="3464415"/>
            <a:ext cx="31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9A527E3-B2C9-44F0-AFAF-7E76E465B3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254657">
            <a:off x="7243347" y="3829471"/>
            <a:ext cx="1324169" cy="104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723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DC84BD4-CC28-43E4-9C3E-4B297B152A30}"/>
              </a:ext>
            </a:extLst>
          </p:cNvPr>
          <p:cNvGrpSpPr/>
          <p:nvPr/>
        </p:nvGrpSpPr>
        <p:grpSpPr>
          <a:xfrm>
            <a:off x="6383369" y="557586"/>
            <a:ext cx="5273318" cy="1166842"/>
            <a:chOff x="5866454" y="1046510"/>
            <a:chExt cx="5273318" cy="116684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3F9E044E-F46A-4BD6-BE60-7723DA1E66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375586">
              <a:off x="9013832" y="1353168"/>
              <a:ext cx="1085589" cy="860184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147C7AC8-C538-4AB1-A9E8-BAF2383D96B1}"/>
                </a:ext>
              </a:extLst>
            </p:cNvPr>
            <p:cNvSpPr txBox="1"/>
            <p:nvPr/>
          </p:nvSpPr>
          <p:spPr>
            <a:xfrm>
              <a:off x="5866454" y="1046510"/>
              <a:ext cx="5273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FDA90A28-7879-415E-91B3-DC724D7118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34861" y="1112887"/>
              <a:ext cx="519028" cy="499216"/>
            </a:xfrm>
            <a:prstGeom prst="rect">
              <a:avLst/>
            </a:prstGeom>
          </p:spPr>
        </p:pic>
      </p:grpSp>
      <p:graphicFrame>
        <p:nvGraphicFramePr>
          <p:cNvPr id="10" name="Chart 23">
            <a:extLst>
              <a:ext uri="{FF2B5EF4-FFF2-40B4-BE49-F238E27FC236}">
                <a16:creationId xmlns:a16="http://schemas.microsoft.com/office/drawing/2014/main" xmlns="" id="{6908170B-9516-4CAD-A51B-C809B4CA9FA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5010995"/>
              </p:ext>
            </p:extLst>
          </p:nvPr>
        </p:nvGraphicFramePr>
        <p:xfrm>
          <a:off x="1325653" y="2257317"/>
          <a:ext cx="5235131" cy="3490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A5A3B8DB-F3D5-49A3-8D09-7DB2319766B9}"/>
              </a:ext>
            </a:extLst>
          </p:cNvPr>
          <p:cNvGrpSpPr/>
          <p:nvPr/>
        </p:nvGrpSpPr>
        <p:grpSpPr>
          <a:xfrm>
            <a:off x="3147403" y="1712967"/>
            <a:ext cx="1900892" cy="503483"/>
            <a:chOff x="1325271" y="4830931"/>
            <a:chExt cx="1900892" cy="503483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A5D2A763-BB97-410C-9EEA-DD64469B5F82}"/>
                </a:ext>
              </a:extLst>
            </p:cNvPr>
            <p:cNvSpPr/>
            <p:nvPr/>
          </p:nvSpPr>
          <p:spPr>
            <a:xfrm>
              <a:off x="1419471" y="4896241"/>
              <a:ext cx="1686757" cy="438173"/>
            </a:xfrm>
            <a:prstGeom prst="roundRect">
              <a:avLst/>
            </a:prstGeom>
            <a:solidFill>
              <a:srgbClr val="F6B4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39A37A06-0B5D-4A20-B35A-D738142DE6C8}"/>
                </a:ext>
              </a:extLst>
            </p:cNvPr>
            <p:cNvSpPr/>
            <p:nvPr/>
          </p:nvSpPr>
          <p:spPr>
            <a:xfrm>
              <a:off x="1325271" y="4830931"/>
              <a:ext cx="1686757" cy="438173"/>
            </a:xfrm>
            <a:prstGeom prst="roundRect">
              <a:avLst/>
            </a:pr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B6921FC1-D36A-43AA-BE84-372707386297}"/>
                </a:ext>
              </a:extLst>
            </p:cNvPr>
            <p:cNvSpPr txBox="1"/>
            <p:nvPr/>
          </p:nvSpPr>
          <p:spPr>
            <a:xfrm>
              <a:off x="1419471" y="4865351"/>
              <a:ext cx="18066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A9549E8-2E04-4318-8E7B-ABEDFFA007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6500" y="2116719"/>
            <a:ext cx="4364304" cy="715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78BD58CA-3A85-44D6-AA50-C2B297BC80AD}"/>
              </a:ext>
            </a:extLst>
          </p:cNvPr>
          <p:cNvSpPr txBox="1"/>
          <p:nvPr/>
        </p:nvSpPr>
        <p:spPr>
          <a:xfrm>
            <a:off x="7106500" y="1716796"/>
            <a:ext cx="2506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EA39D96-5BF7-4DA9-AD92-CDEE43D2BB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6500" y="3523761"/>
            <a:ext cx="4364304" cy="715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1249630-6960-4E61-8128-204F3FCE1270}"/>
              </a:ext>
            </a:extLst>
          </p:cNvPr>
          <p:cNvSpPr txBox="1"/>
          <p:nvPr/>
        </p:nvSpPr>
        <p:spPr>
          <a:xfrm>
            <a:off x="7106500" y="3123838"/>
            <a:ext cx="2506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5EDD306D-EA21-4607-94AA-33EE0DF486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6500" y="4834401"/>
            <a:ext cx="4364304" cy="715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A836A19-FCC2-4089-A703-5C7820A7381C}"/>
              </a:ext>
            </a:extLst>
          </p:cNvPr>
          <p:cNvSpPr txBox="1"/>
          <p:nvPr/>
        </p:nvSpPr>
        <p:spPr>
          <a:xfrm>
            <a:off x="7106500" y="4434478"/>
            <a:ext cx="2506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9A6B8D62-AFB3-47DD-ACF5-08DE27F9FB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0884" y="5994474"/>
            <a:ext cx="399900" cy="31686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06B01127-35F6-413B-9838-33BE1CA37B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9896" y="4895197"/>
            <a:ext cx="218406" cy="20901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DBB5D83C-3176-4CD3-A83A-357B11D21F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5401125" y="5384524"/>
            <a:ext cx="218406" cy="209017"/>
          </a:xfrm>
          <a:prstGeom prst="rect">
            <a:avLst/>
          </a:prstGeom>
        </p:spPr>
      </p:pic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A1FE7C82-4A35-4A29-9571-AD79AC458D87}"/>
              </a:ext>
            </a:extLst>
          </p:cNvPr>
          <p:cNvSpPr/>
          <p:nvPr/>
        </p:nvSpPr>
        <p:spPr>
          <a:xfrm>
            <a:off x="6711994" y="4933583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65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6" grpId="0"/>
      <p:bldP spid="17" grpId="0"/>
      <p:bldP spid="18" grpId="0"/>
      <p:bldP spid="19" grpId="0"/>
      <p:bldP spid="20" grpId="0"/>
      <p:bldP spid="21" grpId="0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1B3B86C-6113-42FF-8177-43E90226A359}"/>
              </a:ext>
            </a:extLst>
          </p:cNvPr>
          <p:cNvGrpSpPr/>
          <p:nvPr/>
        </p:nvGrpSpPr>
        <p:grpSpPr>
          <a:xfrm>
            <a:off x="6383369" y="557586"/>
            <a:ext cx="5273318" cy="1166842"/>
            <a:chOff x="5866454" y="1046510"/>
            <a:chExt cx="5273318" cy="116684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1A6B23A3-A573-48BA-BBB9-4B82ABFD96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375586">
              <a:off x="9013832" y="1353168"/>
              <a:ext cx="1085589" cy="860184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06F36010-9D4E-4782-80B2-BD9F6D3A7AF6}"/>
                </a:ext>
              </a:extLst>
            </p:cNvPr>
            <p:cNvSpPr txBox="1"/>
            <p:nvPr/>
          </p:nvSpPr>
          <p:spPr>
            <a:xfrm>
              <a:off x="5866454" y="1046510"/>
              <a:ext cx="5273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47C3DCA8-D8D1-4D17-ACFE-2D623B3CEC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34861" y="1112887"/>
              <a:ext cx="519028" cy="499216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FE4165F5-0D70-44F4-9CA6-0D7D519E352F}"/>
              </a:ext>
            </a:extLst>
          </p:cNvPr>
          <p:cNvGrpSpPr/>
          <p:nvPr/>
        </p:nvGrpSpPr>
        <p:grpSpPr>
          <a:xfrm>
            <a:off x="4963690" y="1841222"/>
            <a:ext cx="2263171" cy="4241746"/>
            <a:chOff x="4963690" y="1841222"/>
            <a:chExt cx="2263171" cy="4241746"/>
          </a:xfrm>
          <a:solidFill>
            <a:srgbClr val="F6B4C6"/>
          </a:solidFill>
        </p:grpSpPr>
        <p:sp>
          <p:nvSpPr>
            <p:cNvPr id="7" name="Rounded Rectangle 4">
              <a:extLst>
                <a:ext uri="{FF2B5EF4-FFF2-40B4-BE49-F238E27FC236}">
                  <a16:creationId xmlns:a16="http://schemas.microsoft.com/office/drawing/2014/main" xmlns="" id="{7517AD90-5F1F-4479-98A7-F9E343B47D13}"/>
                </a:ext>
              </a:extLst>
            </p:cNvPr>
            <p:cNvSpPr/>
            <p:nvPr/>
          </p:nvSpPr>
          <p:spPr>
            <a:xfrm>
              <a:off x="4963690" y="1841222"/>
              <a:ext cx="2263171" cy="4241746"/>
            </a:xfrm>
            <a:prstGeom prst="roundRect">
              <a:avLst>
                <a:gd name="adj" fmla="val 35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" name="Rounded Rectangle 6">
              <a:extLst>
                <a:ext uri="{FF2B5EF4-FFF2-40B4-BE49-F238E27FC236}">
                  <a16:creationId xmlns:a16="http://schemas.microsoft.com/office/drawing/2014/main" xmlns="" id="{6447C185-E038-48FA-8A6E-A530D654CC82}"/>
                </a:ext>
              </a:extLst>
            </p:cNvPr>
            <p:cNvSpPr/>
            <p:nvPr/>
          </p:nvSpPr>
          <p:spPr>
            <a:xfrm>
              <a:off x="4991690" y="2451568"/>
              <a:ext cx="2201305" cy="3135300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92DF58E-5568-4F3A-B4E6-7807B539AC59}"/>
              </a:ext>
            </a:extLst>
          </p:cNvPr>
          <p:cNvGrpSpPr/>
          <p:nvPr/>
        </p:nvGrpSpPr>
        <p:grpSpPr>
          <a:xfrm>
            <a:off x="8769037" y="2101878"/>
            <a:ext cx="2182739" cy="3745646"/>
            <a:chOff x="7554123" y="2101878"/>
            <a:chExt cx="2182739" cy="3745646"/>
          </a:xfrm>
          <a:solidFill>
            <a:srgbClr val="F6B4C6"/>
          </a:solidFill>
        </p:grpSpPr>
        <p:sp>
          <p:nvSpPr>
            <p:cNvPr id="10" name="Rounded Rectangle 19">
              <a:extLst>
                <a:ext uri="{FF2B5EF4-FFF2-40B4-BE49-F238E27FC236}">
                  <a16:creationId xmlns:a16="http://schemas.microsoft.com/office/drawing/2014/main" xmlns="" id="{7480E254-52B6-429D-BE62-AD1DF1684559}"/>
                </a:ext>
              </a:extLst>
            </p:cNvPr>
            <p:cNvSpPr/>
            <p:nvPr/>
          </p:nvSpPr>
          <p:spPr>
            <a:xfrm>
              <a:off x="7554123" y="2101878"/>
              <a:ext cx="2182739" cy="3745646"/>
            </a:xfrm>
            <a:prstGeom prst="roundRect">
              <a:avLst>
                <a:gd name="adj" fmla="val 35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1" name="Rounded Rectangle 20">
              <a:extLst>
                <a:ext uri="{FF2B5EF4-FFF2-40B4-BE49-F238E27FC236}">
                  <a16:creationId xmlns:a16="http://schemas.microsoft.com/office/drawing/2014/main" xmlns="" id="{121628AF-D435-4AAE-BD9C-F097C6075447}"/>
                </a:ext>
              </a:extLst>
            </p:cNvPr>
            <p:cNvSpPr/>
            <p:nvPr/>
          </p:nvSpPr>
          <p:spPr>
            <a:xfrm>
              <a:off x="7587989" y="2712224"/>
              <a:ext cx="2114191" cy="2657746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3" name="Rounded Rectangle 86">
            <a:extLst>
              <a:ext uri="{FF2B5EF4-FFF2-40B4-BE49-F238E27FC236}">
                <a16:creationId xmlns:a16="http://schemas.microsoft.com/office/drawing/2014/main" xmlns="" id="{163A51B9-5835-473A-9550-8ADE2A0E092F}"/>
              </a:ext>
            </a:extLst>
          </p:cNvPr>
          <p:cNvSpPr/>
          <p:nvPr/>
        </p:nvSpPr>
        <p:spPr>
          <a:xfrm>
            <a:off x="1613218" y="2101878"/>
            <a:ext cx="2182739" cy="3745646"/>
          </a:xfrm>
          <a:prstGeom prst="roundRect">
            <a:avLst>
              <a:gd name="adj" fmla="val 3563"/>
            </a:avLst>
          </a:prstGeom>
          <a:solidFill>
            <a:srgbClr val="F6B4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3C55BD87-5125-4F6B-9CC2-E9B4ED3AB2FC}"/>
              </a:ext>
            </a:extLst>
          </p:cNvPr>
          <p:cNvGrpSpPr/>
          <p:nvPr/>
        </p:nvGrpSpPr>
        <p:grpSpPr>
          <a:xfrm>
            <a:off x="2607539" y="2254278"/>
            <a:ext cx="2182739" cy="3745646"/>
            <a:chOff x="2455139" y="2101878"/>
            <a:chExt cx="2182739" cy="3745646"/>
          </a:xfrm>
          <a:noFill/>
        </p:grpSpPr>
        <p:sp>
          <p:nvSpPr>
            <p:cNvPr id="19" name="Rounded Rectangle 86">
              <a:extLst>
                <a:ext uri="{FF2B5EF4-FFF2-40B4-BE49-F238E27FC236}">
                  <a16:creationId xmlns:a16="http://schemas.microsoft.com/office/drawing/2014/main" xmlns="" id="{0EC22F39-BA1E-432B-AAC5-BA0F5D8F47E5}"/>
                </a:ext>
              </a:extLst>
            </p:cNvPr>
            <p:cNvSpPr/>
            <p:nvPr/>
          </p:nvSpPr>
          <p:spPr>
            <a:xfrm>
              <a:off x="2455139" y="2101878"/>
              <a:ext cx="2182739" cy="3745646"/>
            </a:xfrm>
            <a:prstGeom prst="roundRect">
              <a:avLst>
                <a:gd name="adj" fmla="val 356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0" name="Rounded Rectangle 87">
              <a:extLst>
                <a:ext uri="{FF2B5EF4-FFF2-40B4-BE49-F238E27FC236}">
                  <a16:creationId xmlns:a16="http://schemas.microsoft.com/office/drawing/2014/main" xmlns="" id="{ECA2230F-7E05-41F0-B95E-66E3F06A54D8}"/>
                </a:ext>
              </a:extLst>
            </p:cNvPr>
            <p:cNvSpPr/>
            <p:nvPr/>
          </p:nvSpPr>
          <p:spPr>
            <a:xfrm>
              <a:off x="2489005" y="2712224"/>
              <a:ext cx="2114191" cy="2657746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21" name="Rounded Rectangle 87">
            <a:extLst>
              <a:ext uri="{FF2B5EF4-FFF2-40B4-BE49-F238E27FC236}">
                <a16:creationId xmlns:a16="http://schemas.microsoft.com/office/drawing/2014/main" xmlns="" id="{2F2BCB82-6664-42F4-A1DC-10C8FC2B65D1}"/>
              </a:ext>
            </a:extLst>
          </p:cNvPr>
          <p:cNvSpPr/>
          <p:nvPr/>
        </p:nvSpPr>
        <p:spPr>
          <a:xfrm>
            <a:off x="1438356" y="2575550"/>
            <a:ext cx="2114191" cy="2657746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Rounded Rectangle 87">
            <a:extLst>
              <a:ext uri="{FF2B5EF4-FFF2-40B4-BE49-F238E27FC236}">
                <a16:creationId xmlns:a16="http://schemas.microsoft.com/office/drawing/2014/main" xmlns="" id="{0FF77BFE-579F-45D0-8039-48FD7C92B9B8}"/>
              </a:ext>
            </a:extLst>
          </p:cNvPr>
          <p:cNvSpPr/>
          <p:nvPr/>
        </p:nvSpPr>
        <p:spPr>
          <a:xfrm>
            <a:off x="5276301" y="2575550"/>
            <a:ext cx="2114191" cy="2657746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3" name="Rounded Rectangle 87">
            <a:extLst>
              <a:ext uri="{FF2B5EF4-FFF2-40B4-BE49-F238E27FC236}">
                <a16:creationId xmlns:a16="http://schemas.microsoft.com/office/drawing/2014/main" xmlns="" id="{E55C2C20-860E-4146-A1A2-5B69BA01F898}"/>
              </a:ext>
            </a:extLst>
          </p:cNvPr>
          <p:cNvSpPr/>
          <p:nvPr/>
        </p:nvSpPr>
        <p:spPr>
          <a:xfrm>
            <a:off x="9021473" y="2575550"/>
            <a:ext cx="2114191" cy="2657746"/>
          </a:xfrm>
          <a:prstGeom prst="roundRect">
            <a:avLst>
              <a:gd name="adj" fmla="val 0"/>
            </a:avLst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11F1F1C0-5FFF-4C51-BEDF-D067DCDF17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3960" y="3358093"/>
            <a:ext cx="1553958" cy="1577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7A697E1-1B64-4502-ABAC-D6A71DEA1091}"/>
              </a:ext>
            </a:extLst>
          </p:cNvPr>
          <p:cNvSpPr txBox="1"/>
          <p:nvPr/>
        </p:nvSpPr>
        <p:spPr>
          <a:xfrm>
            <a:off x="1859834" y="2895111"/>
            <a:ext cx="1899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533B63B7-9204-4F0B-BE2D-FC9D017D20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9657" y="3358093"/>
            <a:ext cx="1553958" cy="1577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AAF93BB0-059B-4FC6-B682-957AA32B2115}"/>
              </a:ext>
            </a:extLst>
          </p:cNvPr>
          <p:cNvSpPr txBox="1"/>
          <p:nvPr/>
        </p:nvSpPr>
        <p:spPr>
          <a:xfrm>
            <a:off x="5455531" y="2895111"/>
            <a:ext cx="1899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0A33C32C-5F56-4DFB-8479-0074D1D32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58790" y="3344479"/>
            <a:ext cx="1553958" cy="1577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B77969E6-A51C-4130-ACC8-D55FFA4C9B67}"/>
              </a:ext>
            </a:extLst>
          </p:cNvPr>
          <p:cNvSpPr txBox="1"/>
          <p:nvPr/>
        </p:nvSpPr>
        <p:spPr>
          <a:xfrm>
            <a:off x="9144664" y="2881497"/>
            <a:ext cx="1899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0292EC76-FF1A-4397-8362-A4A99B5810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3635" y="2027641"/>
            <a:ext cx="399900" cy="316867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CC986B7E-BD0E-4506-8552-E1B83DDFC7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2647" y="928364"/>
            <a:ext cx="218406" cy="209017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3104DBAF-40E9-427B-9BD4-6FDDCA4C57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3333876" y="1417691"/>
            <a:ext cx="218406" cy="209017"/>
          </a:xfrm>
          <a:prstGeom prst="rect">
            <a:avLst/>
          </a:prstGeom>
        </p:spPr>
      </p:pic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91ADC742-176C-469D-8FD3-7E56CE36CE11}"/>
              </a:ext>
            </a:extLst>
          </p:cNvPr>
          <p:cNvSpPr/>
          <p:nvPr/>
        </p:nvSpPr>
        <p:spPr>
          <a:xfrm>
            <a:off x="4644745" y="966750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1B665615-C20A-4F3D-BFE9-A45E43365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7026" y="6226353"/>
            <a:ext cx="399900" cy="316867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943F4138-CFD6-409F-99AC-D9B53EDAF1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6038" y="5127076"/>
            <a:ext cx="218406" cy="209017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2BA27A16-2A32-41AC-A1D5-9218141ADC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6507267" y="5616403"/>
            <a:ext cx="218406" cy="209017"/>
          </a:xfrm>
          <a:prstGeom prst="rect">
            <a:avLst/>
          </a:prstGeom>
        </p:spPr>
      </p:pic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D3ADBFAD-9A7F-4853-A75F-0FF0AA22DF73}"/>
              </a:ext>
            </a:extLst>
          </p:cNvPr>
          <p:cNvSpPr/>
          <p:nvPr/>
        </p:nvSpPr>
        <p:spPr>
          <a:xfrm>
            <a:off x="7818136" y="5165462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004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3" grpId="0" animBg="1"/>
      <p:bldP spid="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DCA757D-6D19-42EE-BED6-D974ACF4C124}"/>
              </a:ext>
            </a:extLst>
          </p:cNvPr>
          <p:cNvGrpSpPr/>
          <p:nvPr/>
        </p:nvGrpSpPr>
        <p:grpSpPr>
          <a:xfrm>
            <a:off x="6383369" y="557586"/>
            <a:ext cx="5273318" cy="1166842"/>
            <a:chOff x="5866454" y="1046510"/>
            <a:chExt cx="5273318" cy="116684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CEF453F0-8E0E-4D50-9F63-A45DA5EBA6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375586">
              <a:off x="9013832" y="1353168"/>
              <a:ext cx="1085589" cy="860184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B6D55B35-04C8-49F8-A589-2B1CD84F96E5}"/>
                </a:ext>
              </a:extLst>
            </p:cNvPr>
            <p:cNvSpPr txBox="1"/>
            <p:nvPr/>
          </p:nvSpPr>
          <p:spPr>
            <a:xfrm>
              <a:off x="5866454" y="1046510"/>
              <a:ext cx="5273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C45581EB-75F1-4EA0-910D-70595F483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34861" y="1112887"/>
              <a:ext cx="519028" cy="499216"/>
            </a:xfrm>
            <a:prstGeom prst="rect">
              <a:avLst/>
            </a:prstGeom>
          </p:spPr>
        </p:pic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7375A58-D108-4A21-8A6D-54961E88B2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0543" y="829647"/>
            <a:ext cx="2631247" cy="237219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CFF1FEC-8882-422D-87BF-6E511A7AEE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8451" y="3913632"/>
            <a:ext cx="1490194" cy="134348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F8CE36F-C437-4D18-AE89-318A58C543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5201" y="3627120"/>
            <a:ext cx="1490194" cy="1343481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329E275-E42D-4A8F-A5D3-E48DCC92D49A}"/>
              </a:ext>
            </a:extLst>
          </p:cNvPr>
          <p:cNvCxnSpPr/>
          <p:nvPr/>
        </p:nvCxnSpPr>
        <p:spPr>
          <a:xfrm flipH="1">
            <a:off x="4169664" y="5059680"/>
            <a:ext cx="1182624" cy="414528"/>
          </a:xfrm>
          <a:prstGeom prst="line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BFD6F282-9733-4CA8-AEF2-03748414203C}"/>
              </a:ext>
            </a:extLst>
          </p:cNvPr>
          <p:cNvCxnSpPr/>
          <p:nvPr/>
        </p:nvCxnSpPr>
        <p:spPr>
          <a:xfrm flipH="1">
            <a:off x="3286166" y="3238418"/>
            <a:ext cx="1182624" cy="414528"/>
          </a:xfrm>
          <a:prstGeom prst="line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554BB9B4-B9B8-4735-AEDA-DBC1322C6286}"/>
              </a:ext>
            </a:extLst>
          </p:cNvPr>
          <p:cNvCxnSpPr/>
          <p:nvPr/>
        </p:nvCxnSpPr>
        <p:spPr>
          <a:xfrm flipH="1">
            <a:off x="1753548" y="5257113"/>
            <a:ext cx="1182624" cy="414528"/>
          </a:xfrm>
          <a:prstGeom prst="line">
            <a:avLst/>
          </a:prstGeom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60F8BC4-26D0-4D58-BAE0-BFD2ED64A8BA}"/>
              </a:ext>
            </a:extLst>
          </p:cNvPr>
          <p:cNvSpPr/>
          <p:nvPr/>
        </p:nvSpPr>
        <p:spPr>
          <a:xfrm>
            <a:off x="6383369" y="1619538"/>
            <a:ext cx="32793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b="1" spc="600" dirty="0">
                <a:solidFill>
                  <a:srgbClr val="B5B6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en-US" altLang="zh-CN" sz="6600" b="1" spc="600" dirty="0">
                <a:solidFill>
                  <a:srgbClr val="F6B4C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6600" b="1" spc="600" dirty="0">
                <a:solidFill>
                  <a:srgbClr val="A2D8D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endParaRPr lang="zh-CN" alt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0A0A1D5-0B37-4DA1-A9EC-2F179E5B1C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3369" y="3266266"/>
            <a:ext cx="4437810" cy="114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spc="600" dirty="0">
              <a:solidFill>
                <a:srgbClr val="B5B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11553FF-5A61-42D9-B6EA-D354041B4152}"/>
              </a:ext>
            </a:extLst>
          </p:cNvPr>
          <p:cNvSpPr txBox="1"/>
          <p:nvPr/>
        </p:nvSpPr>
        <p:spPr>
          <a:xfrm>
            <a:off x="6383369" y="2896934"/>
            <a:ext cx="2506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B5D93D8-4B91-47E1-BAAB-0DC43F7226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3369" y="4752489"/>
            <a:ext cx="4437810" cy="1146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spc="600" dirty="0">
              <a:solidFill>
                <a:srgbClr val="B5B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4CD4B7D0-3A4F-47EF-BF13-EE47D0C4D3EF}"/>
              </a:ext>
            </a:extLst>
          </p:cNvPr>
          <p:cNvSpPr txBox="1"/>
          <p:nvPr/>
        </p:nvSpPr>
        <p:spPr>
          <a:xfrm>
            <a:off x="6383369" y="4383157"/>
            <a:ext cx="2506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B207DFEF-4084-40B3-9B47-CF1869F5CC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9635" y="3948522"/>
            <a:ext cx="399900" cy="31686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3EFEF585-7F01-4AC8-B0B2-8B477824A5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452025">
            <a:off x="5182832" y="2729197"/>
            <a:ext cx="399900" cy="316867"/>
          </a:xfrm>
          <a:prstGeom prst="rect">
            <a:avLst/>
          </a:prstGeom>
        </p:spPr>
      </p:pic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5BF2E2CC-FBC9-44DF-9E18-0EF92CC480B5}"/>
              </a:ext>
            </a:extLst>
          </p:cNvPr>
          <p:cNvCxnSpPr/>
          <p:nvPr/>
        </p:nvCxnSpPr>
        <p:spPr>
          <a:xfrm>
            <a:off x="1326796" y="7005363"/>
            <a:ext cx="110207" cy="110207"/>
          </a:xfrm>
          <a:prstGeom prst="line">
            <a:avLst/>
          </a:prstGeom>
          <a:ln w="38100">
            <a:solidFill>
              <a:srgbClr val="FCF0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B1C14981-8755-495B-8433-91FDB741B319}"/>
              </a:ext>
            </a:extLst>
          </p:cNvPr>
          <p:cNvCxnSpPr>
            <a:cxnSpLocks/>
          </p:cNvCxnSpPr>
          <p:nvPr/>
        </p:nvCxnSpPr>
        <p:spPr>
          <a:xfrm>
            <a:off x="2623560" y="4896096"/>
            <a:ext cx="104509" cy="79209"/>
          </a:xfrm>
          <a:prstGeom prst="line">
            <a:avLst/>
          </a:prstGeom>
          <a:ln w="38100">
            <a:solidFill>
              <a:srgbClr val="F7E3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4F7D58F6-DDEB-449B-B3C2-960A99F08350}"/>
              </a:ext>
            </a:extLst>
          </p:cNvPr>
          <p:cNvCxnSpPr/>
          <p:nvPr/>
        </p:nvCxnSpPr>
        <p:spPr>
          <a:xfrm>
            <a:off x="1631596" y="8676506"/>
            <a:ext cx="110207" cy="110207"/>
          </a:xfrm>
          <a:prstGeom prst="line">
            <a:avLst/>
          </a:prstGeom>
          <a:ln w="38100">
            <a:solidFill>
              <a:srgbClr val="FCF0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6A37D5ED-987B-4F97-B3D8-9C55BA304715}"/>
              </a:ext>
            </a:extLst>
          </p:cNvPr>
          <p:cNvCxnSpPr>
            <a:cxnSpLocks/>
          </p:cNvCxnSpPr>
          <p:nvPr/>
        </p:nvCxnSpPr>
        <p:spPr>
          <a:xfrm>
            <a:off x="2775960" y="2988473"/>
            <a:ext cx="104509" cy="79209"/>
          </a:xfrm>
          <a:prstGeom prst="line">
            <a:avLst/>
          </a:prstGeom>
          <a:ln w="38100">
            <a:solidFill>
              <a:srgbClr val="F7E3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782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66BB5F47-06D4-4C93-9485-F4BFB6FCA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7" y="1153"/>
            <a:ext cx="12189703" cy="212193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C9AE8B7-ED92-43B3-9523-707B09ED10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7" y="4424855"/>
            <a:ext cx="12189703" cy="243314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136759A-63B3-47D2-9C6B-DC561BE471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5830" y="1317614"/>
            <a:ext cx="1504018" cy="144660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CC00A2-411F-46B5-B469-C3E8AC14DC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8366948" y="3878725"/>
            <a:ext cx="1607369" cy="154601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4EA3437-DC83-4B8A-8B2B-90D36674732F}"/>
              </a:ext>
            </a:extLst>
          </p:cNvPr>
          <p:cNvSpPr txBox="1"/>
          <p:nvPr/>
        </p:nvSpPr>
        <p:spPr>
          <a:xfrm>
            <a:off x="4211254" y="2393387"/>
            <a:ext cx="47838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2C8CD12-5DE1-4051-BCF1-D94CAF5BD1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254657">
            <a:off x="4491844" y="3523562"/>
            <a:ext cx="1324169" cy="10492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43D2CAE-B642-4091-8BAB-99E7E67CAD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1378127" y="3750629"/>
            <a:ext cx="218406" cy="209017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6DB9C1F0-0BC5-4EBD-81A7-06B13F99DE74}"/>
              </a:ext>
            </a:extLst>
          </p:cNvPr>
          <p:cNvCxnSpPr/>
          <p:nvPr/>
        </p:nvCxnSpPr>
        <p:spPr>
          <a:xfrm>
            <a:off x="1327717" y="4521974"/>
            <a:ext cx="110207" cy="110207"/>
          </a:xfrm>
          <a:prstGeom prst="line">
            <a:avLst/>
          </a:prstGeom>
          <a:ln w="38100">
            <a:solidFill>
              <a:srgbClr val="FCF0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F59509BF-9F11-450E-B2E4-C42FB9995474}"/>
              </a:ext>
            </a:extLst>
          </p:cNvPr>
          <p:cNvCxnSpPr>
            <a:cxnSpLocks/>
          </p:cNvCxnSpPr>
          <p:nvPr/>
        </p:nvCxnSpPr>
        <p:spPr>
          <a:xfrm>
            <a:off x="2624481" y="2412707"/>
            <a:ext cx="104509" cy="79209"/>
          </a:xfrm>
          <a:prstGeom prst="line">
            <a:avLst/>
          </a:prstGeom>
          <a:ln w="38100">
            <a:solidFill>
              <a:srgbClr val="F7E3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53A68477-56F3-4ABB-A41D-CD274DF834B0}"/>
              </a:ext>
            </a:extLst>
          </p:cNvPr>
          <p:cNvCxnSpPr/>
          <p:nvPr/>
        </p:nvCxnSpPr>
        <p:spPr>
          <a:xfrm>
            <a:off x="1480117" y="2299042"/>
            <a:ext cx="110207" cy="110207"/>
          </a:xfrm>
          <a:prstGeom prst="line">
            <a:avLst/>
          </a:prstGeom>
          <a:ln w="38100">
            <a:solidFill>
              <a:srgbClr val="FCF0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B8B5922D-3B6C-40DD-A5B5-FD8B457853C5}"/>
              </a:ext>
            </a:extLst>
          </p:cNvPr>
          <p:cNvCxnSpPr/>
          <p:nvPr/>
        </p:nvCxnSpPr>
        <p:spPr>
          <a:xfrm>
            <a:off x="1632517" y="6193117"/>
            <a:ext cx="110207" cy="110207"/>
          </a:xfrm>
          <a:prstGeom prst="line">
            <a:avLst/>
          </a:prstGeom>
          <a:ln w="38100">
            <a:solidFill>
              <a:srgbClr val="FCF0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AFD6DA26-BC02-4CA0-AFC2-3AE9FD68973F}"/>
              </a:ext>
            </a:extLst>
          </p:cNvPr>
          <p:cNvSpPr/>
          <p:nvPr/>
        </p:nvSpPr>
        <p:spPr>
          <a:xfrm>
            <a:off x="543574" y="5731924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46011C39-D610-42CB-B621-9D6A3056F3BC}"/>
              </a:ext>
            </a:extLst>
          </p:cNvPr>
          <p:cNvSpPr/>
          <p:nvPr/>
        </p:nvSpPr>
        <p:spPr>
          <a:xfrm>
            <a:off x="478709" y="2466219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96CABD30-FD25-4511-9F4F-0C1F7A05E69D}"/>
              </a:ext>
            </a:extLst>
          </p:cNvPr>
          <p:cNvSpPr/>
          <p:nvPr/>
        </p:nvSpPr>
        <p:spPr>
          <a:xfrm>
            <a:off x="2711393" y="3918445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323DACB7-15C6-40F4-9DBE-3E8A39DCB144}"/>
              </a:ext>
            </a:extLst>
          </p:cNvPr>
          <p:cNvCxnSpPr>
            <a:cxnSpLocks/>
          </p:cNvCxnSpPr>
          <p:nvPr/>
        </p:nvCxnSpPr>
        <p:spPr>
          <a:xfrm>
            <a:off x="2776881" y="505084"/>
            <a:ext cx="104509" cy="79209"/>
          </a:xfrm>
          <a:prstGeom prst="line">
            <a:avLst/>
          </a:prstGeom>
          <a:ln w="38100">
            <a:solidFill>
              <a:srgbClr val="F7E3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A6ABC6F9-AE7A-4323-9076-2AB38C7890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69460" y="1724051"/>
            <a:ext cx="399900" cy="31686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3D45FE54-C67E-4FAA-8906-63A135CA67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9682600" y="635154"/>
            <a:ext cx="218406" cy="20901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D95F5BC8-7B44-4294-8DAF-751CFB82D1B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23315" y="1249545"/>
            <a:ext cx="218406" cy="20901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D772899-0E1F-41DC-9611-D885B7F791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46939" y="3617623"/>
            <a:ext cx="218406" cy="209017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498BC6C6-A0F2-458A-8086-94AE408D0C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78419" y="5692280"/>
            <a:ext cx="218406" cy="209017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770CF872-6064-4700-9864-88A0FCABA8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7452025">
            <a:off x="5173243" y="824498"/>
            <a:ext cx="399900" cy="31686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9FD3A2C6-00AF-4D4E-A7A9-9E99DE927D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4149897">
            <a:off x="4254688" y="5442490"/>
            <a:ext cx="399900" cy="316867"/>
          </a:xfrm>
          <a:prstGeom prst="rect">
            <a:avLst/>
          </a:prstGeom>
        </p:spPr>
      </p:pic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C8FD0411-B3DE-421B-AFEA-2AB43B7A2127}"/>
              </a:ext>
            </a:extLst>
          </p:cNvPr>
          <p:cNvCxnSpPr/>
          <p:nvPr/>
        </p:nvCxnSpPr>
        <p:spPr>
          <a:xfrm>
            <a:off x="9940914" y="4979174"/>
            <a:ext cx="110207" cy="110207"/>
          </a:xfrm>
          <a:prstGeom prst="line">
            <a:avLst/>
          </a:prstGeom>
          <a:ln w="38100">
            <a:solidFill>
              <a:srgbClr val="FCF0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4EC5B0B1-1B9B-487D-AC97-7184E3145025}"/>
              </a:ext>
            </a:extLst>
          </p:cNvPr>
          <p:cNvSpPr/>
          <p:nvPr/>
        </p:nvSpPr>
        <p:spPr>
          <a:xfrm>
            <a:off x="3391666" y="404242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57B198D8-9FD3-4E5C-AE3D-AC5A8545E616}"/>
              </a:ext>
            </a:extLst>
          </p:cNvPr>
          <p:cNvSpPr/>
          <p:nvPr/>
        </p:nvSpPr>
        <p:spPr>
          <a:xfrm>
            <a:off x="10485244" y="2996622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A5231C6E-2EC0-4231-A93C-80EE5746D0BA}"/>
              </a:ext>
            </a:extLst>
          </p:cNvPr>
          <p:cNvCxnSpPr>
            <a:cxnSpLocks/>
          </p:cNvCxnSpPr>
          <p:nvPr/>
        </p:nvCxnSpPr>
        <p:spPr>
          <a:xfrm>
            <a:off x="2776881" y="505084"/>
            <a:ext cx="104509" cy="79209"/>
          </a:xfrm>
          <a:prstGeom prst="line">
            <a:avLst/>
          </a:prstGeom>
          <a:ln w="38100">
            <a:solidFill>
              <a:srgbClr val="F7E3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64DFD75E-8D6E-4C8F-AE91-20B4404BEBA3}"/>
              </a:ext>
            </a:extLst>
          </p:cNvPr>
          <p:cNvCxnSpPr>
            <a:cxnSpLocks/>
          </p:cNvCxnSpPr>
          <p:nvPr/>
        </p:nvCxnSpPr>
        <p:spPr>
          <a:xfrm flipV="1">
            <a:off x="11139253" y="4954255"/>
            <a:ext cx="75285" cy="104508"/>
          </a:xfrm>
          <a:prstGeom prst="line">
            <a:avLst/>
          </a:prstGeom>
          <a:ln w="38100">
            <a:solidFill>
              <a:srgbClr val="A2D8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189754A2-A14E-43BC-BC1A-EAEF32C164F0}"/>
              </a:ext>
            </a:extLst>
          </p:cNvPr>
          <p:cNvCxnSpPr>
            <a:cxnSpLocks/>
          </p:cNvCxnSpPr>
          <p:nvPr/>
        </p:nvCxnSpPr>
        <p:spPr>
          <a:xfrm flipV="1">
            <a:off x="11291653" y="2205808"/>
            <a:ext cx="75285" cy="104508"/>
          </a:xfrm>
          <a:prstGeom prst="line">
            <a:avLst/>
          </a:prstGeom>
          <a:ln w="38100">
            <a:solidFill>
              <a:srgbClr val="A2D8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F9DEF11C-B897-4951-B1FB-9F1C6F0C122A}"/>
              </a:ext>
            </a:extLst>
          </p:cNvPr>
          <p:cNvCxnSpPr>
            <a:cxnSpLocks/>
          </p:cNvCxnSpPr>
          <p:nvPr/>
        </p:nvCxnSpPr>
        <p:spPr>
          <a:xfrm flipV="1">
            <a:off x="9666273" y="5901297"/>
            <a:ext cx="75285" cy="104508"/>
          </a:xfrm>
          <a:prstGeom prst="line">
            <a:avLst/>
          </a:prstGeom>
          <a:ln w="38100">
            <a:solidFill>
              <a:srgbClr val="A2D8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0242CFC2-887E-4F2A-9EE9-B0C91E44EDFD}"/>
              </a:ext>
            </a:extLst>
          </p:cNvPr>
          <p:cNvCxnSpPr>
            <a:cxnSpLocks/>
          </p:cNvCxnSpPr>
          <p:nvPr/>
        </p:nvCxnSpPr>
        <p:spPr>
          <a:xfrm>
            <a:off x="9965345" y="2123091"/>
            <a:ext cx="298707" cy="0"/>
          </a:xfrm>
          <a:prstGeom prst="line">
            <a:avLst/>
          </a:prstGeom>
          <a:ln w="38100">
            <a:solidFill>
              <a:srgbClr val="A2D8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363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 animBg="1"/>
      <p:bldP spid="14" grpId="0" animBg="1"/>
      <p:bldP spid="15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8ACB8B3-BEF1-4791-BF87-A44A213536D2}"/>
              </a:ext>
            </a:extLst>
          </p:cNvPr>
          <p:cNvGrpSpPr/>
          <p:nvPr/>
        </p:nvGrpSpPr>
        <p:grpSpPr>
          <a:xfrm>
            <a:off x="2362447" y="1214846"/>
            <a:ext cx="7852707" cy="4220507"/>
            <a:chOff x="2957333" y="1349066"/>
            <a:chExt cx="8335756" cy="4822439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CED54BDF-0D5A-469B-A9A9-4FCC6DD9F542}"/>
                </a:ext>
              </a:extLst>
            </p:cNvPr>
            <p:cNvSpPr/>
            <p:nvPr/>
          </p:nvSpPr>
          <p:spPr>
            <a:xfrm>
              <a:off x="3143751" y="1560594"/>
              <a:ext cx="8149338" cy="4610911"/>
            </a:xfrm>
            <a:prstGeom prst="roundRect">
              <a:avLst/>
            </a:prstGeom>
            <a:solidFill>
              <a:srgbClr val="F6B4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917A23B4-CCC8-4EF6-AF8F-93B42A726357}"/>
                </a:ext>
              </a:extLst>
            </p:cNvPr>
            <p:cNvSpPr/>
            <p:nvPr/>
          </p:nvSpPr>
          <p:spPr>
            <a:xfrm>
              <a:off x="2957333" y="1349066"/>
              <a:ext cx="7991673" cy="4566050"/>
            </a:xfrm>
            <a:prstGeom prst="roundRect">
              <a:avLst/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5F9633D-FAAE-4268-BE61-8DE9777616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0259" y="885956"/>
            <a:ext cx="1455606" cy="140004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AB642CE-3C01-4999-804F-E4514EB2F6F7}"/>
              </a:ext>
            </a:extLst>
          </p:cNvPr>
          <p:cNvSpPr txBox="1"/>
          <p:nvPr/>
        </p:nvSpPr>
        <p:spPr>
          <a:xfrm>
            <a:off x="2848629" y="1635551"/>
            <a:ext cx="279545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>
                <a:solidFill>
                  <a:srgbClr val="FFFFFF"/>
                </a:solidFill>
              </a:rPr>
              <a:t>01</a:t>
            </a:r>
            <a:endParaRPr lang="zh-CN" altLang="en-US" sz="19900" dirty="0">
              <a:solidFill>
                <a:srgbClr val="FFFFFF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B0E93E9-0168-4397-A897-29797BF29F3D}"/>
              </a:ext>
            </a:extLst>
          </p:cNvPr>
          <p:cNvSpPr txBox="1"/>
          <p:nvPr/>
        </p:nvSpPr>
        <p:spPr>
          <a:xfrm>
            <a:off x="6168132" y="2485203"/>
            <a:ext cx="35920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600" dirty="0">
                <a:solidFill>
                  <a:srgbClr val="FFFFFF"/>
                </a:solidFill>
              </a:rPr>
              <a:t>PART  ONE</a:t>
            </a:r>
            <a:endParaRPr lang="zh-CN" altLang="en-US" sz="3200" spc="600" dirty="0">
              <a:solidFill>
                <a:srgbClr val="FFFFFF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302BEB3-7E5E-4E9A-B76C-170A31D71D4D}"/>
              </a:ext>
            </a:extLst>
          </p:cNvPr>
          <p:cNvSpPr txBox="1"/>
          <p:nvPr/>
        </p:nvSpPr>
        <p:spPr>
          <a:xfrm>
            <a:off x="6124716" y="3464415"/>
            <a:ext cx="31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9A527E3-B2C9-44F0-AFAF-7E76E465B3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254657">
            <a:off x="7243347" y="3829471"/>
            <a:ext cx="1324169" cy="104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411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58C7729-F343-4835-AFA0-B86B3B48432C}"/>
              </a:ext>
            </a:extLst>
          </p:cNvPr>
          <p:cNvGrpSpPr/>
          <p:nvPr/>
        </p:nvGrpSpPr>
        <p:grpSpPr>
          <a:xfrm>
            <a:off x="569341" y="510933"/>
            <a:ext cx="6011493" cy="1166842"/>
            <a:chOff x="5128279" y="1046510"/>
            <a:chExt cx="6011493" cy="116684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117C352D-1DFA-4FEA-B482-F82C35914F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375586">
              <a:off x="9013832" y="1353168"/>
              <a:ext cx="1085589" cy="860184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7A6A3CAB-643E-499A-80D8-51D50CE7DD60}"/>
                </a:ext>
              </a:extLst>
            </p:cNvPr>
            <p:cNvSpPr txBox="1"/>
            <p:nvPr/>
          </p:nvSpPr>
          <p:spPr>
            <a:xfrm>
              <a:off x="5866454" y="1046510"/>
              <a:ext cx="5273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5A38BB3A-CC58-4B67-BE53-9ECA7C84E0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28279" y="1076180"/>
              <a:ext cx="519028" cy="499216"/>
            </a:xfrm>
            <a:prstGeom prst="rect">
              <a:avLst/>
            </a:prstGeom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845D1738-5668-45C0-B71C-03C045A66AE2}"/>
              </a:ext>
            </a:extLst>
          </p:cNvPr>
          <p:cNvGrpSpPr/>
          <p:nvPr/>
        </p:nvGrpSpPr>
        <p:grpSpPr>
          <a:xfrm>
            <a:off x="1366935" y="1846543"/>
            <a:ext cx="2369750" cy="2544913"/>
            <a:chOff x="982539" y="1937393"/>
            <a:chExt cx="2369750" cy="2544913"/>
          </a:xfrm>
        </p:grpSpPr>
        <p:grpSp>
          <p:nvGrpSpPr>
            <p:cNvPr id="6" name="Group 2">
              <a:extLst>
                <a:ext uri="{FF2B5EF4-FFF2-40B4-BE49-F238E27FC236}">
                  <a16:creationId xmlns:a16="http://schemas.microsoft.com/office/drawing/2014/main" xmlns="" id="{482C6A07-377F-409B-A562-2B89C15C0A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50599" y="2178843"/>
              <a:ext cx="2301690" cy="2303463"/>
              <a:chOff x="-37812" y="260877"/>
              <a:chExt cx="2304243" cy="2304256"/>
            </a:xfrm>
          </p:grpSpPr>
          <p:sp>
            <p:nvSpPr>
              <p:cNvPr id="7" name="椭圆 3">
                <a:extLst>
                  <a:ext uri="{FF2B5EF4-FFF2-40B4-BE49-F238E27FC236}">
                    <a16:creationId xmlns:a16="http://schemas.microsoft.com/office/drawing/2014/main" xmlns="" id="{DE92089C-8C21-4864-954C-E498244CFF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149" y="576461"/>
                <a:ext cx="1367946" cy="1367308"/>
              </a:xfrm>
              <a:prstGeom prst="ellipse">
                <a:avLst/>
              </a:prstGeom>
              <a:solidFill>
                <a:srgbClr val="B5B6E6"/>
              </a:solidFill>
              <a:ln w="254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kumimoji="0"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8" name="饼形 4">
                <a:extLst>
                  <a:ext uri="{FF2B5EF4-FFF2-40B4-BE49-F238E27FC236}">
                    <a16:creationId xmlns:a16="http://schemas.microsoft.com/office/drawing/2014/main" xmlns="" id="{1A479028-5C1B-4738-B8B6-A93E658F9D1D}"/>
                  </a:ext>
                </a:extLst>
              </p:cNvPr>
              <p:cNvSpPr>
                <a:spLocks/>
              </p:cNvSpPr>
              <p:nvPr/>
            </p:nvSpPr>
            <p:spPr bwMode="auto">
              <a:xfrm rot="8113459">
                <a:off x="-37812" y="260877"/>
                <a:ext cx="2304243" cy="2304256"/>
              </a:xfrm>
              <a:custGeom>
                <a:avLst/>
                <a:gdLst>
                  <a:gd name="T0" fmla="*/ 337560 w 2304243"/>
                  <a:gd name="T1" fmla="*/ 1966917 h 2304256"/>
                  <a:gd name="T2" fmla="*/ 87668 w 2304243"/>
                  <a:gd name="T3" fmla="*/ 711304 h 2304256"/>
                  <a:gd name="T4" fmla="*/ 1152122 w 2304243"/>
                  <a:gd name="T5" fmla="*/ 0 h 2304256"/>
                  <a:gd name="T6" fmla="*/ 1152122 w 2304243"/>
                  <a:gd name="T7" fmla="*/ 1152128 h 2304256"/>
                  <a:gd name="T8" fmla="*/ 337560 w 2304243"/>
                  <a:gd name="T9" fmla="*/ 1966917 h 23042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04243" h="2304256">
                    <a:moveTo>
                      <a:pt x="337560" y="1966917"/>
                    </a:moveTo>
                    <a:cubicBezTo>
                      <a:pt x="7991" y="1637436"/>
                      <a:pt x="-90638" y="1141863"/>
                      <a:pt x="87668" y="711304"/>
                    </a:cubicBezTo>
                    <a:cubicBezTo>
                      <a:pt x="265975" y="280743"/>
                      <a:pt x="686102" y="0"/>
                      <a:pt x="1152122" y="0"/>
                    </a:cubicBezTo>
                    <a:lnTo>
                      <a:pt x="1152122" y="1152128"/>
                    </a:lnTo>
                    <a:lnTo>
                      <a:pt x="337560" y="1966917"/>
                    </a:lnTo>
                    <a:close/>
                  </a:path>
                </a:pathLst>
              </a:custGeom>
              <a:solidFill>
                <a:srgbClr val="F6B4C6"/>
              </a:solidFill>
              <a:ln w="25400" cap="flat" cmpd="sng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" name="TextBox 5">
                <a:extLst>
                  <a:ext uri="{FF2B5EF4-FFF2-40B4-BE49-F238E27FC236}">
                    <a16:creationId xmlns:a16="http://schemas.microsoft.com/office/drawing/2014/main" xmlns="" id="{A74BB72D-5689-48B4-B447-B2225C91A0D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67647" y="746404"/>
                <a:ext cx="1091572" cy="523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kumimoji="0" lang="en-US" altLang="zh-CN" sz="2800" b="1" dirty="0">
                    <a:solidFill>
                      <a:schemeClr val="bg1"/>
                    </a:solidFill>
                  </a:rPr>
                  <a:t>37.5%</a:t>
                </a:r>
                <a:endParaRPr kumimoji="0"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饼形 4">
              <a:extLst>
                <a:ext uri="{FF2B5EF4-FFF2-40B4-BE49-F238E27FC236}">
                  <a16:creationId xmlns:a16="http://schemas.microsoft.com/office/drawing/2014/main" xmlns="" id="{E3739792-7AB6-41B2-A3F4-F03DCCF88ED0}"/>
                </a:ext>
              </a:extLst>
            </p:cNvPr>
            <p:cNvSpPr>
              <a:spLocks/>
            </p:cNvSpPr>
            <p:nvPr/>
          </p:nvSpPr>
          <p:spPr bwMode="auto">
            <a:xfrm rot="8113459">
              <a:off x="982539" y="1937393"/>
              <a:ext cx="2301690" cy="2303463"/>
            </a:xfrm>
            <a:custGeom>
              <a:avLst/>
              <a:gdLst>
                <a:gd name="T0" fmla="*/ 337560 w 2304243"/>
                <a:gd name="T1" fmla="*/ 1966917 h 2304256"/>
                <a:gd name="T2" fmla="*/ 87668 w 2304243"/>
                <a:gd name="T3" fmla="*/ 711304 h 2304256"/>
                <a:gd name="T4" fmla="*/ 1152122 w 2304243"/>
                <a:gd name="T5" fmla="*/ 0 h 2304256"/>
                <a:gd name="T6" fmla="*/ 1152122 w 2304243"/>
                <a:gd name="T7" fmla="*/ 1152128 h 2304256"/>
                <a:gd name="T8" fmla="*/ 337560 w 2304243"/>
                <a:gd name="T9" fmla="*/ 1966917 h 2304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04243" h="2304256">
                  <a:moveTo>
                    <a:pt x="337560" y="1966917"/>
                  </a:moveTo>
                  <a:cubicBezTo>
                    <a:pt x="7991" y="1637436"/>
                    <a:pt x="-90638" y="1141863"/>
                    <a:pt x="87668" y="711304"/>
                  </a:cubicBezTo>
                  <a:cubicBezTo>
                    <a:pt x="265975" y="280743"/>
                    <a:pt x="686102" y="0"/>
                    <a:pt x="1152122" y="0"/>
                  </a:cubicBezTo>
                  <a:lnTo>
                    <a:pt x="1152122" y="1152128"/>
                  </a:lnTo>
                  <a:lnTo>
                    <a:pt x="337560" y="1966917"/>
                  </a:lnTo>
                  <a:close/>
                </a:path>
              </a:pathLst>
            </a:custGeom>
            <a:noFill/>
            <a:ln w="57150" cap="flat" cmpd="sng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E8EAEBF-9C86-4B9E-A27E-479CDE6E3AD2}"/>
              </a:ext>
            </a:extLst>
          </p:cNvPr>
          <p:cNvGrpSpPr/>
          <p:nvPr/>
        </p:nvGrpSpPr>
        <p:grpSpPr>
          <a:xfrm>
            <a:off x="4588676" y="1768883"/>
            <a:ext cx="2383594" cy="2458782"/>
            <a:chOff x="4203875" y="1762737"/>
            <a:chExt cx="2383594" cy="2458782"/>
          </a:xfrm>
        </p:grpSpPr>
        <p:grpSp>
          <p:nvGrpSpPr>
            <p:cNvPr id="10" name="Group 6">
              <a:extLst>
                <a:ext uri="{FF2B5EF4-FFF2-40B4-BE49-F238E27FC236}">
                  <a16:creationId xmlns:a16="http://schemas.microsoft.com/office/drawing/2014/main" xmlns="" id="{0C6E8B4C-4B01-48FB-9A24-F8CFADD5D4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84007" y="1918056"/>
              <a:ext cx="2303462" cy="2303463"/>
              <a:chOff x="0" y="0"/>
              <a:chExt cx="2303604" cy="2304256"/>
            </a:xfrm>
          </p:grpSpPr>
          <p:sp>
            <p:nvSpPr>
              <p:cNvPr id="11" name="椭圆 6">
                <a:extLst>
                  <a:ext uri="{FF2B5EF4-FFF2-40B4-BE49-F238E27FC236}">
                    <a16:creationId xmlns:a16="http://schemas.microsoft.com/office/drawing/2014/main" xmlns="" id="{FF181404-AB21-44C8-9A9C-12CE23662A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341" y="517703"/>
                <a:ext cx="1368509" cy="1367309"/>
              </a:xfrm>
              <a:prstGeom prst="ellipse">
                <a:avLst/>
              </a:prstGeom>
              <a:solidFill>
                <a:srgbClr val="B5B6E6"/>
              </a:solidFill>
              <a:ln w="254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kumimoji="0"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饼形 7">
                <a:extLst>
                  <a:ext uri="{FF2B5EF4-FFF2-40B4-BE49-F238E27FC236}">
                    <a16:creationId xmlns:a16="http://schemas.microsoft.com/office/drawing/2014/main" xmlns="" id="{E0D986F0-8F43-44D2-9249-609526AA5E48}"/>
                  </a:ext>
                </a:extLst>
              </p:cNvPr>
              <p:cNvSpPr>
                <a:spLocks/>
              </p:cNvSpPr>
              <p:nvPr/>
            </p:nvSpPr>
            <p:spPr bwMode="auto">
              <a:xfrm rot="8113459">
                <a:off x="0" y="0"/>
                <a:ext cx="2303604" cy="2304256"/>
              </a:xfrm>
              <a:custGeom>
                <a:avLst/>
                <a:gdLst>
                  <a:gd name="T0" fmla="*/ 337353 w 2303604"/>
                  <a:gd name="T1" fmla="*/ 1966804 h 2304256"/>
                  <a:gd name="T2" fmla="*/ 329777 w 2303604"/>
                  <a:gd name="T3" fmla="*/ 345101 h 2304256"/>
                  <a:gd name="T4" fmla="*/ 1951349 w 2303604"/>
                  <a:gd name="T5" fmla="*/ 322815 h 2304256"/>
                  <a:gd name="T6" fmla="*/ 1151802 w 2303604"/>
                  <a:gd name="T7" fmla="*/ 1152128 h 2304256"/>
                  <a:gd name="T8" fmla="*/ 337353 w 2303604"/>
                  <a:gd name="T9" fmla="*/ 1966804 h 23042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03604" h="2304256">
                    <a:moveTo>
                      <a:pt x="337353" y="1966804"/>
                    </a:moveTo>
                    <a:cubicBezTo>
                      <a:pt x="-109482" y="1519841"/>
                      <a:pt x="-112862" y="796222"/>
                      <a:pt x="329777" y="345101"/>
                    </a:cubicBezTo>
                    <a:cubicBezTo>
                      <a:pt x="772595" y="-106201"/>
                      <a:pt x="1496303" y="-116147"/>
                      <a:pt x="1951349" y="322815"/>
                    </a:cubicBezTo>
                    <a:lnTo>
                      <a:pt x="1151802" y="1152128"/>
                    </a:lnTo>
                    <a:lnTo>
                      <a:pt x="337353" y="1966804"/>
                    </a:lnTo>
                    <a:close/>
                  </a:path>
                </a:pathLst>
              </a:custGeom>
              <a:solidFill>
                <a:srgbClr val="F6B4C6"/>
              </a:solidFill>
              <a:ln w="25400" cap="flat" cmpd="sng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 dirty="0"/>
              </a:p>
            </p:txBody>
          </p:sp>
          <p:sp>
            <p:nvSpPr>
              <p:cNvPr id="13" name="TextBox 8">
                <a:extLst>
                  <a:ext uri="{FF2B5EF4-FFF2-40B4-BE49-F238E27FC236}">
                    <a16:creationId xmlns:a16="http://schemas.microsoft.com/office/drawing/2014/main" xmlns="" id="{515D4130-E2B8-4AFA-AE5A-E53A17A3DAD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85635" y="812429"/>
                <a:ext cx="811491" cy="523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kumimoji="0" lang="en-US" altLang="zh-CN" sz="2800" b="1" dirty="0">
                    <a:solidFill>
                      <a:schemeClr val="bg1"/>
                    </a:solidFill>
                  </a:rPr>
                  <a:t>50%</a:t>
                </a:r>
                <a:endParaRPr kumimoji="0"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0" name="饼形 7">
              <a:extLst>
                <a:ext uri="{FF2B5EF4-FFF2-40B4-BE49-F238E27FC236}">
                  <a16:creationId xmlns:a16="http://schemas.microsoft.com/office/drawing/2014/main" xmlns="" id="{F3FAFEBE-FA68-49F0-976F-97BE78547445}"/>
                </a:ext>
              </a:extLst>
            </p:cNvPr>
            <p:cNvSpPr>
              <a:spLocks/>
            </p:cNvSpPr>
            <p:nvPr/>
          </p:nvSpPr>
          <p:spPr bwMode="auto">
            <a:xfrm rot="8113459">
              <a:off x="4203875" y="1762737"/>
              <a:ext cx="2303462" cy="2303463"/>
            </a:xfrm>
            <a:custGeom>
              <a:avLst/>
              <a:gdLst>
                <a:gd name="T0" fmla="*/ 337353 w 2303604"/>
                <a:gd name="T1" fmla="*/ 1966804 h 2304256"/>
                <a:gd name="T2" fmla="*/ 329777 w 2303604"/>
                <a:gd name="T3" fmla="*/ 345101 h 2304256"/>
                <a:gd name="T4" fmla="*/ 1951349 w 2303604"/>
                <a:gd name="T5" fmla="*/ 322815 h 2304256"/>
                <a:gd name="T6" fmla="*/ 1151802 w 2303604"/>
                <a:gd name="T7" fmla="*/ 1152128 h 2304256"/>
                <a:gd name="T8" fmla="*/ 337353 w 2303604"/>
                <a:gd name="T9" fmla="*/ 1966804 h 2304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03604" h="2304256">
                  <a:moveTo>
                    <a:pt x="337353" y="1966804"/>
                  </a:moveTo>
                  <a:cubicBezTo>
                    <a:pt x="-109482" y="1519841"/>
                    <a:pt x="-112862" y="796222"/>
                    <a:pt x="329777" y="345101"/>
                  </a:cubicBezTo>
                  <a:cubicBezTo>
                    <a:pt x="772595" y="-106201"/>
                    <a:pt x="1496303" y="-116147"/>
                    <a:pt x="1951349" y="322815"/>
                  </a:cubicBezTo>
                  <a:lnTo>
                    <a:pt x="1151802" y="1152128"/>
                  </a:lnTo>
                  <a:lnTo>
                    <a:pt x="337353" y="1966804"/>
                  </a:lnTo>
                  <a:close/>
                </a:path>
              </a:pathLst>
            </a:custGeom>
            <a:noFill/>
            <a:ln w="57150" cap="flat" cmpd="sng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 dirty="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C419E9E6-AC9E-4415-B79D-8D37487C2029}"/>
              </a:ext>
            </a:extLst>
          </p:cNvPr>
          <p:cNvGrpSpPr/>
          <p:nvPr/>
        </p:nvGrpSpPr>
        <p:grpSpPr>
          <a:xfrm>
            <a:off x="7851222" y="1807243"/>
            <a:ext cx="2444007" cy="2381435"/>
            <a:chOff x="7180351" y="1840084"/>
            <a:chExt cx="2444007" cy="2381435"/>
          </a:xfrm>
        </p:grpSpPr>
        <p:grpSp>
          <p:nvGrpSpPr>
            <p:cNvPr id="14" name="Group 10">
              <a:extLst>
                <a:ext uri="{FF2B5EF4-FFF2-40B4-BE49-F238E27FC236}">
                  <a16:creationId xmlns:a16="http://schemas.microsoft.com/office/drawing/2014/main" xmlns="" id="{3B68D4E2-3BFD-4226-A18F-91814D9E89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20894" y="1918056"/>
              <a:ext cx="2303464" cy="2303463"/>
              <a:chOff x="0" y="0"/>
              <a:chExt cx="2304428" cy="2304256"/>
            </a:xfrm>
          </p:grpSpPr>
          <p:sp>
            <p:nvSpPr>
              <p:cNvPr id="15" name="椭圆 10">
                <a:extLst>
                  <a:ext uri="{FF2B5EF4-FFF2-40B4-BE49-F238E27FC236}">
                    <a16:creationId xmlns:a16="http://schemas.microsoft.com/office/drawing/2014/main" xmlns="" id="{EDBFB231-2AB9-4D20-BC42-0FCE564AF4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509" y="468474"/>
                <a:ext cx="1367409" cy="1367308"/>
              </a:xfrm>
              <a:prstGeom prst="ellipse">
                <a:avLst/>
              </a:prstGeom>
              <a:solidFill>
                <a:srgbClr val="B5B6E6"/>
              </a:solidFill>
              <a:ln w="254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kumimoji="0"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饼形 9">
                <a:extLst>
                  <a:ext uri="{FF2B5EF4-FFF2-40B4-BE49-F238E27FC236}">
                    <a16:creationId xmlns:a16="http://schemas.microsoft.com/office/drawing/2014/main" xmlns="" id="{9029DBCD-AA26-4EF7-AFB9-94B0CE29C5DC}"/>
                  </a:ext>
                </a:extLst>
              </p:cNvPr>
              <p:cNvSpPr>
                <a:spLocks/>
              </p:cNvSpPr>
              <p:nvPr/>
            </p:nvSpPr>
            <p:spPr bwMode="auto">
              <a:xfrm rot="8113459">
                <a:off x="0" y="0"/>
                <a:ext cx="2304428" cy="2304256"/>
              </a:xfrm>
              <a:custGeom>
                <a:avLst/>
                <a:gdLst>
                  <a:gd name="T0" fmla="*/ 337620 w 2304428"/>
                  <a:gd name="T1" fmla="*/ 1966950 h 2304256"/>
                  <a:gd name="T2" fmla="*/ 159605 w 2304428"/>
                  <a:gd name="T3" fmla="*/ 567087 h 2304256"/>
                  <a:gd name="T4" fmla="*/ 1470519 w 2304428"/>
                  <a:gd name="T5" fmla="*/ 44836 h 2304256"/>
                  <a:gd name="T6" fmla="*/ 2304000 w 2304428"/>
                  <a:gd name="T7" fmla="*/ 1183515 h 2304256"/>
                  <a:gd name="T8" fmla="*/ 1152214 w 2304428"/>
                  <a:gd name="T9" fmla="*/ 1152128 h 2304256"/>
                  <a:gd name="T10" fmla="*/ 337620 w 2304428"/>
                  <a:gd name="T11" fmla="*/ 1966950 h 23042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304428" h="2304256">
                    <a:moveTo>
                      <a:pt x="337620" y="1966950"/>
                    </a:moveTo>
                    <a:cubicBezTo>
                      <a:pt x="-33989" y="1595500"/>
                      <a:pt x="-107210" y="1019711"/>
                      <a:pt x="159605" y="567087"/>
                    </a:cubicBezTo>
                    <a:cubicBezTo>
                      <a:pt x="426393" y="114509"/>
                      <a:pt x="965576" y="-100295"/>
                      <a:pt x="1470519" y="44836"/>
                    </a:cubicBezTo>
                    <a:cubicBezTo>
                      <a:pt x="1975493" y="189976"/>
                      <a:pt x="2318314" y="658329"/>
                      <a:pt x="2304000" y="1183515"/>
                    </a:cubicBezTo>
                    <a:lnTo>
                      <a:pt x="1152214" y="1152128"/>
                    </a:lnTo>
                    <a:lnTo>
                      <a:pt x="337620" y="1966950"/>
                    </a:lnTo>
                    <a:close/>
                  </a:path>
                </a:pathLst>
              </a:custGeom>
              <a:solidFill>
                <a:srgbClr val="F6B4C6"/>
              </a:solidFill>
              <a:ln w="25400" cap="flat" cmpd="sng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" name="TextBox 13">
                <a:extLst>
                  <a:ext uri="{FF2B5EF4-FFF2-40B4-BE49-F238E27FC236}">
                    <a16:creationId xmlns:a16="http://schemas.microsoft.com/office/drawing/2014/main" xmlns="" id="{D459C0A0-F759-4A4D-8EF0-280775F65E4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81367" y="890427"/>
                <a:ext cx="1090819" cy="523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kumimoji="0" lang="en-US" altLang="zh-CN" sz="2800" b="1" dirty="0">
                    <a:solidFill>
                      <a:schemeClr val="bg1"/>
                    </a:solidFill>
                  </a:rPr>
                  <a:t>62.5%</a:t>
                </a:r>
                <a:endParaRPr kumimoji="0"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1" name="饼形 9">
              <a:extLst>
                <a:ext uri="{FF2B5EF4-FFF2-40B4-BE49-F238E27FC236}">
                  <a16:creationId xmlns:a16="http://schemas.microsoft.com/office/drawing/2014/main" xmlns="" id="{4A31F085-162C-498C-A6AF-648682BEBA0A}"/>
                </a:ext>
              </a:extLst>
            </p:cNvPr>
            <p:cNvSpPr>
              <a:spLocks/>
            </p:cNvSpPr>
            <p:nvPr/>
          </p:nvSpPr>
          <p:spPr bwMode="auto">
            <a:xfrm rot="8113459">
              <a:off x="7180351" y="1840084"/>
              <a:ext cx="2303464" cy="2303463"/>
            </a:xfrm>
            <a:custGeom>
              <a:avLst/>
              <a:gdLst>
                <a:gd name="T0" fmla="*/ 337620 w 2304428"/>
                <a:gd name="T1" fmla="*/ 1966950 h 2304256"/>
                <a:gd name="T2" fmla="*/ 159605 w 2304428"/>
                <a:gd name="T3" fmla="*/ 567087 h 2304256"/>
                <a:gd name="T4" fmla="*/ 1470519 w 2304428"/>
                <a:gd name="T5" fmla="*/ 44836 h 2304256"/>
                <a:gd name="T6" fmla="*/ 2304000 w 2304428"/>
                <a:gd name="T7" fmla="*/ 1183515 h 2304256"/>
                <a:gd name="T8" fmla="*/ 1152214 w 2304428"/>
                <a:gd name="T9" fmla="*/ 1152128 h 2304256"/>
                <a:gd name="T10" fmla="*/ 337620 w 2304428"/>
                <a:gd name="T11" fmla="*/ 1966950 h 2304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304428" h="2304256">
                  <a:moveTo>
                    <a:pt x="337620" y="1966950"/>
                  </a:moveTo>
                  <a:cubicBezTo>
                    <a:pt x="-33989" y="1595500"/>
                    <a:pt x="-107210" y="1019711"/>
                    <a:pt x="159605" y="567087"/>
                  </a:cubicBezTo>
                  <a:cubicBezTo>
                    <a:pt x="426393" y="114509"/>
                    <a:pt x="965576" y="-100295"/>
                    <a:pt x="1470519" y="44836"/>
                  </a:cubicBezTo>
                  <a:cubicBezTo>
                    <a:pt x="1975493" y="189976"/>
                    <a:pt x="2318314" y="658329"/>
                    <a:pt x="2304000" y="1183515"/>
                  </a:cubicBezTo>
                  <a:lnTo>
                    <a:pt x="1152214" y="1152128"/>
                  </a:lnTo>
                  <a:lnTo>
                    <a:pt x="337620" y="1966950"/>
                  </a:lnTo>
                  <a:close/>
                </a:path>
              </a:pathLst>
            </a:custGeom>
            <a:noFill/>
            <a:ln w="57150" cap="flat" cmpd="sng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913DD37-ADCF-45D2-961E-32FB5BE32A93}"/>
              </a:ext>
            </a:extLst>
          </p:cNvPr>
          <p:cNvGrpSpPr/>
          <p:nvPr/>
        </p:nvGrpSpPr>
        <p:grpSpPr>
          <a:xfrm>
            <a:off x="1940395" y="4551012"/>
            <a:ext cx="1900892" cy="503483"/>
            <a:chOff x="1325271" y="4830931"/>
            <a:chExt cx="1900892" cy="503483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xmlns="" id="{E168A256-E2E0-4DD8-88F3-74703AD9A7B3}"/>
                </a:ext>
              </a:extLst>
            </p:cNvPr>
            <p:cNvSpPr/>
            <p:nvPr/>
          </p:nvSpPr>
          <p:spPr>
            <a:xfrm>
              <a:off x="1419471" y="4896241"/>
              <a:ext cx="1686757" cy="438173"/>
            </a:xfrm>
            <a:prstGeom prst="roundRect">
              <a:avLst/>
            </a:prstGeom>
            <a:solidFill>
              <a:srgbClr val="F6B4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xmlns="" id="{DBCEB757-16F0-414F-A539-D40572E538AE}"/>
                </a:ext>
              </a:extLst>
            </p:cNvPr>
            <p:cNvSpPr/>
            <p:nvPr/>
          </p:nvSpPr>
          <p:spPr>
            <a:xfrm>
              <a:off x="1325271" y="4830931"/>
              <a:ext cx="1686757" cy="438173"/>
            </a:xfrm>
            <a:prstGeom prst="roundRect">
              <a:avLst/>
            </a:pr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2EFB5785-0330-4565-B270-1983131015BD}"/>
                </a:ext>
              </a:extLst>
            </p:cNvPr>
            <p:cNvSpPr txBox="1"/>
            <p:nvPr/>
          </p:nvSpPr>
          <p:spPr>
            <a:xfrm>
              <a:off x="1419471" y="4865351"/>
              <a:ext cx="18066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29105C7D-1258-46ED-8B2E-41D8DD26BD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624" y="4661005"/>
            <a:ext cx="6275959" cy="1577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400" spc="600" dirty="0">
              <a:solidFill>
                <a:srgbClr val="B5B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spc="600" dirty="0">
              <a:solidFill>
                <a:srgbClr val="B5B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692FD641-0043-4E8A-BE43-2F3CABF30558}"/>
              </a:ext>
            </a:extLst>
          </p:cNvPr>
          <p:cNvSpPr/>
          <p:nvPr/>
        </p:nvSpPr>
        <p:spPr>
          <a:xfrm>
            <a:off x="10840482" y="2721271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D61E0AD4-BA44-49A7-9015-61586BBBA6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1663732" y="1441819"/>
            <a:ext cx="218406" cy="209017"/>
          </a:xfrm>
          <a:prstGeom prst="rect">
            <a:avLst/>
          </a:prstGeom>
        </p:spPr>
      </p:pic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1D1F2D16-56E1-4237-8076-BF9AA2EDCC58}"/>
              </a:ext>
            </a:extLst>
          </p:cNvPr>
          <p:cNvSpPr/>
          <p:nvPr/>
        </p:nvSpPr>
        <p:spPr>
          <a:xfrm>
            <a:off x="6160075" y="1301131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4F2F148D-44B3-4993-BE23-012AD72596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696875" y="4710635"/>
            <a:ext cx="218406" cy="209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3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9167E1C-B9C9-42C5-93FE-AC9424C5FC1B}"/>
              </a:ext>
            </a:extLst>
          </p:cNvPr>
          <p:cNvGrpSpPr/>
          <p:nvPr/>
        </p:nvGrpSpPr>
        <p:grpSpPr>
          <a:xfrm>
            <a:off x="569341" y="510933"/>
            <a:ext cx="6011493" cy="1166842"/>
            <a:chOff x="5128279" y="1046510"/>
            <a:chExt cx="6011493" cy="116684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528F848-BDE8-4B12-8C36-2B7E474773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375586">
              <a:off x="9013832" y="1353168"/>
              <a:ext cx="1085589" cy="860184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1B8F24A1-3B84-413C-81F2-EC64D741D912}"/>
                </a:ext>
              </a:extLst>
            </p:cNvPr>
            <p:cNvSpPr txBox="1"/>
            <p:nvPr/>
          </p:nvSpPr>
          <p:spPr>
            <a:xfrm>
              <a:off x="5866454" y="1046510"/>
              <a:ext cx="5273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30A491DA-3485-46A1-BCA1-6A40E05EFC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28279" y="1076180"/>
              <a:ext cx="519028" cy="499216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AD95241-459C-422F-B22A-D01698F80AA5}"/>
              </a:ext>
            </a:extLst>
          </p:cNvPr>
          <p:cNvGrpSpPr/>
          <p:nvPr/>
        </p:nvGrpSpPr>
        <p:grpSpPr>
          <a:xfrm>
            <a:off x="7798685" y="1510196"/>
            <a:ext cx="3093072" cy="3907961"/>
            <a:chOff x="7985116" y="1616728"/>
            <a:chExt cx="3093072" cy="3907961"/>
          </a:xfrm>
        </p:grpSpPr>
        <p:grpSp>
          <p:nvGrpSpPr>
            <p:cNvPr id="6" name="Group 2">
              <a:extLst>
                <a:ext uri="{FF2B5EF4-FFF2-40B4-BE49-F238E27FC236}">
                  <a16:creationId xmlns:a16="http://schemas.microsoft.com/office/drawing/2014/main" xmlns="" id="{B75DBCD1-6A12-4E82-8381-D943AAD831E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85116" y="1616728"/>
              <a:ext cx="2935287" cy="3843337"/>
              <a:chOff x="0" y="0"/>
              <a:chExt cx="2935881" cy="3843338"/>
            </a:xfrm>
          </p:grpSpPr>
          <p:sp>
            <p:nvSpPr>
              <p:cNvPr id="7" name="矩形 4">
                <a:extLst>
                  <a:ext uri="{FF2B5EF4-FFF2-40B4-BE49-F238E27FC236}">
                    <a16:creationId xmlns:a16="http://schemas.microsoft.com/office/drawing/2014/main" xmlns="" id="{2847A0E0-430E-4559-88FB-93019654E0DC}"/>
                  </a:ext>
                </a:extLst>
              </p:cNvPr>
              <p:cNvSpPr>
                <a:spLocks/>
              </p:cNvSpPr>
              <p:nvPr/>
            </p:nvSpPr>
            <p:spPr bwMode="auto">
              <a:xfrm rot="959974" flipH="1">
                <a:off x="314389" y="2338388"/>
                <a:ext cx="2596087" cy="785813"/>
              </a:xfrm>
              <a:custGeom>
                <a:avLst/>
                <a:gdLst>
                  <a:gd name="T0" fmla="*/ 176978 w 2968023"/>
                  <a:gd name="T1" fmla="*/ 42290 h 786730"/>
                  <a:gd name="T2" fmla="*/ 2270760 w 2968023"/>
                  <a:gd name="T3" fmla="*/ 0 h 786730"/>
                  <a:gd name="T4" fmla="*/ 2080628 w 2968023"/>
                  <a:gd name="T5" fmla="*/ 784897 h 786730"/>
                  <a:gd name="T6" fmla="*/ 0 w 2968023"/>
                  <a:gd name="T7" fmla="*/ 776773 h 786730"/>
                  <a:gd name="T8" fmla="*/ 176978 w 2968023"/>
                  <a:gd name="T9" fmla="*/ 42290 h 7867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68023" h="786730">
                    <a:moveTo>
                      <a:pt x="231321" y="42388"/>
                    </a:moveTo>
                    <a:lnTo>
                      <a:pt x="2968023" y="0"/>
                    </a:lnTo>
                    <a:lnTo>
                      <a:pt x="2719508" y="786730"/>
                    </a:lnTo>
                    <a:lnTo>
                      <a:pt x="0" y="778587"/>
                    </a:lnTo>
                    <a:lnTo>
                      <a:pt x="231321" y="42388"/>
                    </a:lnTo>
                    <a:close/>
                  </a:path>
                </a:pathLst>
              </a:custGeom>
              <a:solidFill>
                <a:srgbClr val="B5B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8" name="矩形 1">
                <a:extLst>
                  <a:ext uri="{FF2B5EF4-FFF2-40B4-BE49-F238E27FC236}">
                    <a16:creationId xmlns:a16="http://schemas.microsoft.com/office/drawing/2014/main" xmlns="" id="{6D16BA86-F4C6-485B-9769-20AA24565C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735816" cy="720725"/>
              </a:xfrm>
              <a:prstGeom prst="rect">
                <a:avLst/>
              </a:prstGeom>
              <a:solidFill>
                <a:srgbClr val="B5B6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kumimoji="0"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矩形 4">
                <a:extLst>
                  <a:ext uri="{FF2B5EF4-FFF2-40B4-BE49-F238E27FC236}">
                    <a16:creationId xmlns:a16="http://schemas.microsoft.com/office/drawing/2014/main" xmlns="" id="{300B9093-0EBA-4E48-BC62-A8ACD12D0BF6}"/>
                  </a:ext>
                </a:extLst>
              </p:cNvPr>
              <p:cNvSpPr>
                <a:spLocks/>
              </p:cNvSpPr>
              <p:nvPr/>
            </p:nvSpPr>
            <p:spPr bwMode="auto">
              <a:xfrm rot="-959974">
                <a:off x="309625" y="296862"/>
                <a:ext cx="2569095" cy="744538"/>
              </a:xfrm>
              <a:custGeom>
                <a:avLst/>
                <a:gdLst>
                  <a:gd name="T0" fmla="*/ 176867 w 2938080"/>
                  <a:gd name="T1" fmla="*/ 0 h 744342"/>
                  <a:gd name="T2" fmla="*/ 2246450 w 2938080"/>
                  <a:gd name="T3" fmla="*/ 48959 h 744342"/>
                  <a:gd name="T4" fmla="*/ 2079330 w 2938080"/>
                  <a:gd name="T5" fmla="*/ 744734 h 744342"/>
                  <a:gd name="T6" fmla="*/ 0 w 2938080"/>
                  <a:gd name="T7" fmla="*/ 736587 h 744342"/>
                  <a:gd name="T8" fmla="*/ 176867 w 2938080"/>
                  <a:gd name="T9" fmla="*/ 0 h 7443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38080" h="744342">
                    <a:moveTo>
                      <a:pt x="231321" y="0"/>
                    </a:moveTo>
                    <a:lnTo>
                      <a:pt x="2938080" y="48933"/>
                    </a:lnTo>
                    <a:lnTo>
                      <a:pt x="2719508" y="744342"/>
                    </a:lnTo>
                    <a:lnTo>
                      <a:pt x="0" y="736199"/>
                    </a:lnTo>
                    <a:lnTo>
                      <a:pt x="231321" y="0"/>
                    </a:lnTo>
                    <a:close/>
                  </a:path>
                </a:pathLst>
              </a:custGeom>
              <a:solidFill>
                <a:srgbClr val="2AC9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" name="矩形 4">
                <a:extLst>
                  <a:ext uri="{FF2B5EF4-FFF2-40B4-BE49-F238E27FC236}">
                    <a16:creationId xmlns:a16="http://schemas.microsoft.com/office/drawing/2014/main" xmlns="" id="{DC4C97F8-8D9E-4813-9B46-6EC63A6819D9}"/>
                  </a:ext>
                </a:extLst>
              </p:cNvPr>
              <p:cNvSpPr>
                <a:spLocks/>
              </p:cNvSpPr>
              <p:nvPr/>
            </p:nvSpPr>
            <p:spPr bwMode="auto">
              <a:xfrm rot="959974" flipH="1">
                <a:off x="288983" y="963612"/>
                <a:ext cx="2596087" cy="787400"/>
              </a:xfrm>
              <a:custGeom>
                <a:avLst/>
                <a:gdLst>
                  <a:gd name="T0" fmla="*/ 176978 w 2968023"/>
                  <a:gd name="T1" fmla="*/ 42460 h 786730"/>
                  <a:gd name="T2" fmla="*/ 2270760 w 2968023"/>
                  <a:gd name="T3" fmla="*/ 0 h 786730"/>
                  <a:gd name="T4" fmla="*/ 2080628 w 2968023"/>
                  <a:gd name="T5" fmla="*/ 788071 h 786730"/>
                  <a:gd name="T6" fmla="*/ 0 w 2968023"/>
                  <a:gd name="T7" fmla="*/ 779914 h 786730"/>
                  <a:gd name="T8" fmla="*/ 176978 w 2968023"/>
                  <a:gd name="T9" fmla="*/ 42460 h 7867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68023" h="786730">
                    <a:moveTo>
                      <a:pt x="231321" y="42388"/>
                    </a:moveTo>
                    <a:lnTo>
                      <a:pt x="2968023" y="0"/>
                    </a:lnTo>
                    <a:lnTo>
                      <a:pt x="2719508" y="786730"/>
                    </a:lnTo>
                    <a:lnTo>
                      <a:pt x="0" y="778587"/>
                    </a:lnTo>
                    <a:lnTo>
                      <a:pt x="231321" y="42388"/>
                    </a:lnTo>
                    <a:close/>
                  </a:path>
                </a:pathLst>
              </a:custGeom>
              <a:solidFill>
                <a:srgbClr val="B5B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1" name="矩形 4">
                <a:extLst>
                  <a:ext uri="{FF2B5EF4-FFF2-40B4-BE49-F238E27FC236}">
                    <a16:creationId xmlns:a16="http://schemas.microsoft.com/office/drawing/2014/main" xmlns="" id="{A9BB8404-CD76-4251-B749-323F6FFD319D}"/>
                  </a:ext>
                </a:extLst>
              </p:cNvPr>
              <p:cNvSpPr>
                <a:spLocks/>
              </p:cNvSpPr>
              <p:nvPr/>
            </p:nvSpPr>
            <p:spPr bwMode="auto">
              <a:xfrm rot="-959974">
                <a:off x="301686" y="1666875"/>
                <a:ext cx="2594500" cy="787400"/>
              </a:xfrm>
              <a:custGeom>
                <a:avLst/>
                <a:gdLst>
                  <a:gd name="T0" fmla="*/ 176761 w 2968025"/>
                  <a:gd name="T1" fmla="*/ 42462 h 786732"/>
                  <a:gd name="T2" fmla="*/ 2267983 w 2968025"/>
                  <a:gd name="T3" fmla="*/ 0 h 786732"/>
                  <a:gd name="T4" fmla="*/ 2078082 w 2968025"/>
                  <a:gd name="T5" fmla="*/ 788069 h 786732"/>
                  <a:gd name="T6" fmla="*/ 0 w 2968025"/>
                  <a:gd name="T7" fmla="*/ 779912 h 786732"/>
                  <a:gd name="T8" fmla="*/ 176761 w 2968025"/>
                  <a:gd name="T9" fmla="*/ 42462 h 786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68025" h="786732">
                    <a:moveTo>
                      <a:pt x="231321" y="42390"/>
                    </a:moveTo>
                    <a:lnTo>
                      <a:pt x="2968025" y="0"/>
                    </a:lnTo>
                    <a:lnTo>
                      <a:pt x="2719508" y="786732"/>
                    </a:lnTo>
                    <a:lnTo>
                      <a:pt x="0" y="778589"/>
                    </a:lnTo>
                    <a:lnTo>
                      <a:pt x="231321" y="42390"/>
                    </a:lnTo>
                    <a:close/>
                  </a:path>
                </a:pathLst>
              </a:custGeom>
              <a:solidFill>
                <a:srgbClr val="F6B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2" name="矩形 4">
                <a:extLst>
                  <a:ext uri="{FF2B5EF4-FFF2-40B4-BE49-F238E27FC236}">
                    <a16:creationId xmlns:a16="http://schemas.microsoft.com/office/drawing/2014/main" xmlns="" id="{13E5A613-ED64-43D6-A285-0AA706307496}"/>
                  </a:ext>
                </a:extLst>
              </p:cNvPr>
              <p:cNvSpPr>
                <a:spLocks/>
              </p:cNvSpPr>
              <p:nvPr/>
            </p:nvSpPr>
            <p:spPr bwMode="auto">
              <a:xfrm rot="-959974">
                <a:off x="303273" y="301625"/>
                <a:ext cx="2569095" cy="744537"/>
              </a:xfrm>
              <a:custGeom>
                <a:avLst/>
                <a:gdLst>
                  <a:gd name="T0" fmla="*/ 176867 w 2938080"/>
                  <a:gd name="T1" fmla="*/ 0 h 744342"/>
                  <a:gd name="T2" fmla="*/ 2246450 w 2938080"/>
                  <a:gd name="T3" fmla="*/ 48959 h 744342"/>
                  <a:gd name="T4" fmla="*/ 2079330 w 2938080"/>
                  <a:gd name="T5" fmla="*/ 744732 h 744342"/>
                  <a:gd name="T6" fmla="*/ 0 w 2938080"/>
                  <a:gd name="T7" fmla="*/ 736585 h 744342"/>
                  <a:gd name="T8" fmla="*/ 176867 w 2938080"/>
                  <a:gd name="T9" fmla="*/ 0 h 7443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38080" h="744342">
                    <a:moveTo>
                      <a:pt x="231321" y="0"/>
                    </a:moveTo>
                    <a:lnTo>
                      <a:pt x="2938080" y="48933"/>
                    </a:lnTo>
                    <a:lnTo>
                      <a:pt x="2719508" y="744342"/>
                    </a:lnTo>
                    <a:lnTo>
                      <a:pt x="0" y="736199"/>
                    </a:lnTo>
                    <a:lnTo>
                      <a:pt x="231321" y="0"/>
                    </a:lnTo>
                    <a:close/>
                  </a:path>
                </a:pathLst>
              </a:custGeom>
              <a:solidFill>
                <a:srgbClr val="F6B4C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3" name="矩形 4">
                <a:extLst>
                  <a:ext uri="{FF2B5EF4-FFF2-40B4-BE49-F238E27FC236}">
                    <a16:creationId xmlns:a16="http://schemas.microsoft.com/office/drawing/2014/main" xmlns="" id="{B6ACE80B-AFA4-4F00-9837-9155928A9BCD}"/>
                  </a:ext>
                </a:extLst>
              </p:cNvPr>
              <p:cNvSpPr>
                <a:spLocks/>
              </p:cNvSpPr>
              <p:nvPr/>
            </p:nvSpPr>
            <p:spPr bwMode="auto">
              <a:xfrm rot="-959974">
                <a:off x="339794" y="3055938"/>
                <a:ext cx="2596087" cy="787400"/>
              </a:xfrm>
              <a:custGeom>
                <a:avLst/>
                <a:gdLst>
                  <a:gd name="T0" fmla="*/ 176978 w 2968025"/>
                  <a:gd name="T1" fmla="*/ 42462 h 786732"/>
                  <a:gd name="T2" fmla="*/ 2270758 w 2968025"/>
                  <a:gd name="T3" fmla="*/ 0 h 786732"/>
                  <a:gd name="T4" fmla="*/ 2080625 w 2968025"/>
                  <a:gd name="T5" fmla="*/ 788069 h 786732"/>
                  <a:gd name="T6" fmla="*/ 0 w 2968025"/>
                  <a:gd name="T7" fmla="*/ 779912 h 786732"/>
                  <a:gd name="T8" fmla="*/ 176978 w 2968025"/>
                  <a:gd name="T9" fmla="*/ 42462 h 786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68025" h="786732">
                    <a:moveTo>
                      <a:pt x="231321" y="42390"/>
                    </a:moveTo>
                    <a:lnTo>
                      <a:pt x="2968025" y="0"/>
                    </a:lnTo>
                    <a:lnTo>
                      <a:pt x="2719508" y="786732"/>
                    </a:lnTo>
                    <a:lnTo>
                      <a:pt x="0" y="778589"/>
                    </a:lnTo>
                    <a:lnTo>
                      <a:pt x="231321" y="42390"/>
                    </a:lnTo>
                    <a:close/>
                  </a:path>
                </a:pathLst>
              </a:custGeom>
              <a:solidFill>
                <a:srgbClr val="F6B4C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4" name="矩形 4">
              <a:extLst>
                <a:ext uri="{FF2B5EF4-FFF2-40B4-BE49-F238E27FC236}">
                  <a16:creationId xmlns:a16="http://schemas.microsoft.com/office/drawing/2014/main" xmlns="" id="{11CB17D0-E8AA-4864-ABA7-2B9BDA42162C}"/>
                </a:ext>
              </a:extLst>
            </p:cNvPr>
            <p:cNvSpPr>
              <a:spLocks/>
            </p:cNvSpPr>
            <p:nvPr/>
          </p:nvSpPr>
          <p:spPr bwMode="auto">
            <a:xfrm rot="20640026">
              <a:off x="8357214" y="2003127"/>
              <a:ext cx="2568575" cy="744537"/>
            </a:xfrm>
            <a:custGeom>
              <a:avLst/>
              <a:gdLst>
                <a:gd name="T0" fmla="*/ 176867 w 2938080"/>
                <a:gd name="T1" fmla="*/ 0 h 744342"/>
                <a:gd name="T2" fmla="*/ 2246450 w 2938080"/>
                <a:gd name="T3" fmla="*/ 48959 h 744342"/>
                <a:gd name="T4" fmla="*/ 2079330 w 2938080"/>
                <a:gd name="T5" fmla="*/ 744732 h 744342"/>
                <a:gd name="T6" fmla="*/ 0 w 2938080"/>
                <a:gd name="T7" fmla="*/ 736585 h 744342"/>
                <a:gd name="T8" fmla="*/ 176867 w 2938080"/>
                <a:gd name="T9" fmla="*/ 0 h 7443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38080" h="744342">
                  <a:moveTo>
                    <a:pt x="231321" y="0"/>
                  </a:moveTo>
                  <a:lnTo>
                    <a:pt x="2938080" y="48933"/>
                  </a:lnTo>
                  <a:lnTo>
                    <a:pt x="2719508" y="744342"/>
                  </a:lnTo>
                  <a:lnTo>
                    <a:pt x="0" y="736199"/>
                  </a:lnTo>
                  <a:lnTo>
                    <a:pt x="231321" y="0"/>
                  </a:lnTo>
                  <a:close/>
                </a:path>
              </a:pathLst>
            </a:cu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" name="矩形 4">
              <a:extLst>
                <a:ext uri="{FF2B5EF4-FFF2-40B4-BE49-F238E27FC236}">
                  <a16:creationId xmlns:a16="http://schemas.microsoft.com/office/drawing/2014/main" xmlns="" id="{E4FFD555-F132-4FD1-9390-D36481E3FB76}"/>
                </a:ext>
              </a:extLst>
            </p:cNvPr>
            <p:cNvSpPr>
              <a:spLocks/>
            </p:cNvSpPr>
            <p:nvPr/>
          </p:nvSpPr>
          <p:spPr bwMode="auto">
            <a:xfrm rot="20640026">
              <a:off x="8407794" y="3418444"/>
              <a:ext cx="2568575" cy="744537"/>
            </a:xfrm>
            <a:custGeom>
              <a:avLst/>
              <a:gdLst>
                <a:gd name="T0" fmla="*/ 176867 w 2938080"/>
                <a:gd name="T1" fmla="*/ 0 h 744342"/>
                <a:gd name="T2" fmla="*/ 2246450 w 2938080"/>
                <a:gd name="T3" fmla="*/ 48959 h 744342"/>
                <a:gd name="T4" fmla="*/ 2079330 w 2938080"/>
                <a:gd name="T5" fmla="*/ 744732 h 744342"/>
                <a:gd name="T6" fmla="*/ 0 w 2938080"/>
                <a:gd name="T7" fmla="*/ 736585 h 744342"/>
                <a:gd name="T8" fmla="*/ 176867 w 2938080"/>
                <a:gd name="T9" fmla="*/ 0 h 7443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38080" h="744342">
                  <a:moveTo>
                    <a:pt x="231321" y="0"/>
                  </a:moveTo>
                  <a:lnTo>
                    <a:pt x="2938080" y="48933"/>
                  </a:lnTo>
                  <a:lnTo>
                    <a:pt x="2719508" y="744342"/>
                  </a:lnTo>
                  <a:lnTo>
                    <a:pt x="0" y="736199"/>
                  </a:lnTo>
                  <a:lnTo>
                    <a:pt x="231321" y="0"/>
                  </a:lnTo>
                  <a:close/>
                </a:path>
              </a:pathLst>
            </a:cu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" name="矩形 4">
              <a:extLst>
                <a:ext uri="{FF2B5EF4-FFF2-40B4-BE49-F238E27FC236}">
                  <a16:creationId xmlns:a16="http://schemas.microsoft.com/office/drawing/2014/main" xmlns="" id="{594B5380-1D53-443F-A434-297D5E8F4A29}"/>
                </a:ext>
              </a:extLst>
            </p:cNvPr>
            <p:cNvSpPr>
              <a:spLocks/>
            </p:cNvSpPr>
            <p:nvPr/>
          </p:nvSpPr>
          <p:spPr bwMode="auto">
            <a:xfrm rot="20640026">
              <a:off x="8509613" y="4780152"/>
              <a:ext cx="2568575" cy="744537"/>
            </a:xfrm>
            <a:custGeom>
              <a:avLst/>
              <a:gdLst>
                <a:gd name="T0" fmla="*/ 176867 w 2938080"/>
                <a:gd name="T1" fmla="*/ 0 h 744342"/>
                <a:gd name="T2" fmla="*/ 2246450 w 2938080"/>
                <a:gd name="T3" fmla="*/ 48959 h 744342"/>
                <a:gd name="T4" fmla="*/ 2079330 w 2938080"/>
                <a:gd name="T5" fmla="*/ 744732 h 744342"/>
                <a:gd name="T6" fmla="*/ 0 w 2938080"/>
                <a:gd name="T7" fmla="*/ 736585 h 744342"/>
                <a:gd name="T8" fmla="*/ 176867 w 2938080"/>
                <a:gd name="T9" fmla="*/ 0 h 7443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38080" h="744342">
                  <a:moveTo>
                    <a:pt x="231321" y="0"/>
                  </a:moveTo>
                  <a:lnTo>
                    <a:pt x="2938080" y="48933"/>
                  </a:lnTo>
                  <a:lnTo>
                    <a:pt x="2719508" y="744342"/>
                  </a:lnTo>
                  <a:lnTo>
                    <a:pt x="0" y="736199"/>
                  </a:lnTo>
                  <a:lnTo>
                    <a:pt x="231321" y="0"/>
                  </a:lnTo>
                  <a:close/>
                </a:path>
              </a:pathLst>
            </a:cu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3FF75D3-6FB1-4F5C-BC30-C405B6CCAFA7}"/>
              </a:ext>
            </a:extLst>
          </p:cNvPr>
          <p:cNvGrpSpPr/>
          <p:nvPr/>
        </p:nvGrpSpPr>
        <p:grpSpPr>
          <a:xfrm>
            <a:off x="2522251" y="1816623"/>
            <a:ext cx="2939872" cy="1892585"/>
            <a:chOff x="1605480" y="3655773"/>
            <a:chExt cx="2030270" cy="189258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7577D307-C943-467E-ABB3-7CAF72BFA5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2025769" cy="1361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4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2085F6EE-2560-45B4-BF24-C2D25CC1672C}"/>
                </a:ext>
              </a:extLst>
            </p:cNvPr>
            <p:cNvSpPr txBox="1"/>
            <p:nvPr/>
          </p:nvSpPr>
          <p:spPr>
            <a:xfrm>
              <a:off x="1605480" y="3655773"/>
              <a:ext cx="1783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600" dirty="0">
                  <a:solidFill>
                    <a:srgbClr val="F6B4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EA2B7D1E-5D3F-443F-8807-6FA1E7C11370}"/>
              </a:ext>
            </a:extLst>
          </p:cNvPr>
          <p:cNvGrpSpPr/>
          <p:nvPr/>
        </p:nvGrpSpPr>
        <p:grpSpPr>
          <a:xfrm>
            <a:off x="2522251" y="4013540"/>
            <a:ext cx="2939872" cy="1892585"/>
            <a:chOff x="1605480" y="3655773"/>
            <a:chExt cx="2030270" cy="1892585"/>
          </a:xfrm>
        </p:grpSpPr>
        <p:sp>
          <p:nvSpPr>
            <p:cNvPr id="22" name="文本框 18">
              <a:extLst>
                <a:ext uri="{FF2B5EF4-FFF2-40B4-BE49-F238E27FC236}">
                  <a16:creationId xmlns:a16="http://schemas.microsoft.com/office/drawing/2014/main" xmlns="" id="{F7E8134A-BB6D-4DF3-9F5E-7D26252ACB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2025769" cy="1361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spc="600" dirty="0">
                  <a:solidFill>
                    <a:srgbClr val="F6B4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400" spc="600" dirty="0">
                  <a:solidFill>
                    <a:srgbClr val="F6B4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spc="600" dirty="0">
                  <a:solidFill>
                    <a:srgbClr val="F6B4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C2AC4762-02AE-4504-8B3C-7B7D91F0AFFC}"/>
                </a:ext>
              </a:extLst>
            </p:cNvPr>
            <p:cNvSpPr txBox="1"/>
            <p:nvPr/>
          </p:nvSpPr>
          <p:spPr>
            <a:xfrm>
              <a:off x="1605480" y="3655773"/>
              <a:ext cx="1783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0B1C630C-10BE-47EE-BC20-88E6D540CC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723204" y="3102968"/>
            <a:ext cx="218406" cy="209017"/>
          </a:xfrm>
          <a:prstGeom prst="rect">
            <a:avLst/>
          </a:prstGeom>
        </p:spPr>
      </p:pic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E45E65E9-E158-4A11-8CE0-55F5FD7BB763}"/>
              </a:ext>
            </a:extLst>
          </p:cNvPr>
          <p:cNvCxnSpPr/>
          <p:nvPr/>
        </p:nvCxnSpPr>
        <p:spPr>
          <a:xfrm>
            <a:off x="1867870" y="4103427"/>
            <a:ext cx="110207" cy="110207"/>
          </a:xfrm>
          <a:prstGeom prst="line">
            <a:avLst/>
          </a:prstGeom>
          <a:ln w="38100">
            <a:solidFill>
              <a:srgbClr val="FCF0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3D82FF9F-60F2-4FB4-A05E-0626A83BD64F}"/>
              </a:ext>
            </a:extLst>
          </p:cNvPr>
          <p:cNvSpPr/>
          <p:nvPr/>
        </p:nvSpPr>
        <p:spPr>
          <a:xfrm>
            <a:off x="7442509" y="5552086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7C4CBF64-A1B4-4E18-B2C7-A45A603D90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2003830" y="2679332"/>
            <a:ext cx="218406" cy="209017"/>
          </a:xfrm>
          <a:prstGeom prst="rect">
            <a:avLst/>
          </a:prstGeom>
        </p:spPr>
      </p:pic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E4EEB657-7155-429F-B127-F98B145DEE3B}"/>
              </a:ext>
            </a:extLst>
          </p:cNvPr>
          <p:cNvCxnSpPr/>
          <p:nvPr/>
        </p:nvCxnSpPr>
        <p:spPr>
          <a:xfrm>
            <a:off x="6183297" y="3889980"/>
            <a:ext cx="110207" cy="110207"/>
          </a:xfrm>
          <a:prstGeom prst="line">
            <a:avLst/>
          </a:prstGeom>
          <a:ln w="38100">
            <a:solidFill>
              <a:srgbClr val="FCF0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D9789DDC-72AC-47A9-B783-680D48EF613B}"/>
              </a:ext>
            </a:extLst>
          </p:cNvPr>
          <p:cNvSpPr/>
          <p:nvPr/>
        </p:nvSpPr>
        <p:spPr>
          <a:xfrm>
            <a:off x="6500173" y="2538644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281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BB69424-CC09-4799-ABD9-3D8AB5F8C9B8}"/>
              </a:ext>
            </a:extLst>
          </p:cNvPr>
          <p:cNvGrpSpPr/>
          <p:nvPr/>
        </p:nvGrpSpPr>
        <p:grpSpPr>
          <a:xfrm>
            <a:off x="569341" y="510933"/>
            <a:ext cx="6011493" cy="1166842"/>
            <a:chOff x="5128279" y="1046510"/>
            <a:chExt cx="6011493" cy="116684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4645779-774C-4A5D-9CFC-DF82C337CD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375586">
              <a:off x="9013832" y="1353168"/>
              <a:ext cx="1085589" cy="860184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77960B21-03E5-4B70-BDCE-6499CD3BB8AE}"/>
                </a:ext>
              </a:extLst>
            </p:cNvPr>
            <p:cNvSpPr txBox="1"/>
            <p:nvPr/>
          </p:nvSpPr>
          <p:spPr>
            <a:xfrm>
              <a:off x="5866454" y="1046510"/>
              <a:ext cx="5273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28EA58DE-1620-4539-AD15-74DC290BAC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28279" y="1076180"/>
              <a:ext cx="519028" cy="499216"/>
            </a:xfrm>
            <a:prstGeom prst="rect">
              <a:avLst/>
            </a:prstGeom>
          </p:spPr>
        </p:pic>
      </p:grpSp>
      <p:sp>
        <p:nvSpPr>
          <p:cNvPr id="7" name="椭圆 1">
            <a:extLst>
              <a:ext uri="{FF2B5EF4-FFF2-40B4-BE49-F238E27FC236}">
                <a16:creationId xmlns:a16="http://schemas.microsoft.com/office/drawing/2014/main" xmlns="" id="{31986161-073F-4665-85EA-D3A581495E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8369" y="2054283"/>
            <a:ext cx="1089025" cy="1089025"/>
          </a:xfrm>
          <a:prstGeom prst="ellipse">
            <a:avLst/>
          </a:prstGeom>
          <a:solidFill>
            <a:srgbClr val="B5B6E6"/>
          </a:solidFill>
          <a:ln>
            <a:noFill/>
          </a:ln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kumimoji="0" lang="zh-CN" altLang="en-US" sz="1800">
              <a:solidFill>
                <a:srgbClr val="FFFFFF"/>
              </a:solidFill>
            </a:endParaRPr>
          </a:p>
        </p:txBody>
      </p:sp>
      <p:sp>
        <p:nvSpPr>
          <p:cNvPr id="10" name="椭圆 3">
            <a:extLst>
              <a:ext uri="{FF2B5EF4-FFF2-40B4-BE49-F238E27FC236}">
                <a16:creationId xmlns:a16="http://schemas.microsoft.com/office/drawing/2014/main" xmlns="" id="{D3D2421C-6C86-40B7-A444-526EC4C7E1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6565" y="2140522"/>
            <a:ext cx="1069975" cy="1069975"/>
          </a:xfrm>
          <a:prstGeom prst="ellipse">
            <a:avLst/>
          </a:prstGeom>
          <a:solidFill>
            <a:srgbClr val="F6B4C6"/>
          </a:solidFill>
          <a:ln>
            <a:noFill/>
          </a:ln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kumimoji="0" lang="zh-CN" altLang="en-US" sz="1800">
              <a:solidFill>
                <a:srgbClr val="FFFFFF"/>
              </a:solidFill>
            </a:endParaRPr>
          </a:p>
        </p:txBody>
      </p:sp>
      <p:sp>
        <p:nvSpPr>
          <p:cNvPr id="13" name="椭圆 2">
            <a:extLst>
              <a:ext uri="{FF2B5EF4-FFF2-40B4-BE49-F238E27FC236}">
                <a16:creationId xmlns:a16="http://schemas.microsoft.com/office/drawing/2014/main" xmlns="" id="{C1658211-1C20-44E5-88A2-0C7AA01CAD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9007" y="3749733"/>
            <a:ext cx="1114425" cy="1116013"/>
          </a:xfrm>
          <a:prstGeom prst="ellipse">
            <a:avLst/>
          </a:prstGeom>
          <a:solidFill>
            <a:srgbClr val="F6B4C6"/>
          </a:solidFill>
          <a:ln>
            <a:noFill/>
          </a:ln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kumimoji="0" lang="zh-CN" altLang="en-US" sz="1800">
              <a:solidFill>
                <a:srgbClr val="FFFFFF"/>
              </a:solidFill>
            </a:endParaRPr>
          </a:p>
        </p:txBody>
      </p:sp>
      <p:sp>
        <p:nvSpPr>
          <p:cNvPr id="16" name="椭圆 4">
            <a:extLst>
              <a:ext uri="{FF2B5EF4-FFF2-40B4-BE49-F238E27FC236}">
                <a16:creationId xmlns:a16="http://schemas.microsoft.com/office/drawing/2014/main" xmlns="" id="{027C630B-0ACA-4DB4-90FC-271590EBAF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8628" y="3970910"/>
            <a:ext cx="1114425" cy="1116012"/>
          </a:xfrm>
          <a:prstGeom prst="ellipse">
            <a:avLst/>
          </a:prstGeom>
          <a:solidFill>
            <a:srgbClr val="B5B6E6"/>
          </a:solidFill>
          <a:ln>
            <a:noFill/>
          </a:ln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kumimoji="0" lang="zh-CN" altLang="en-US" sz="1800">
              <a:solidFill>
                <a:srgbClr val="FFFFFF"/>
              </a:solidFill>
            </a:endParaRPr>
          </a:p>
        </p:txBody>
      </p:sp>
      <p:sp>
        <p:nvSpPr>
          <p:cNvPr id="18" name="椭圆 1">
            <a:extLst>
              <a:ext uri="{FF2B5EF4-FFF2-40B4-BE49-F238E27FC236}">
                <a16:creationId xmlns:a16="http://schemas.microsoft.com/office/drawing/2014/main" xmlns="" id="{5EADF376-4A9E-42B5-8228-7AC724440B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253" y="1959599"/>
            <a:ext cx="1089025" cy="1089025"/>
          </a:xfrm>
          <a:prstGeom prst="ellipse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kumimoji="0" lang="zh-CN" altLang="en-US" sz="1800">
              <a:solidFill>
                <a:srgbClr val="FFFFFF"/>
              </a:solidFill>
            </a:endParaRPr>
          </a:p>
        </p:txBody>
      </p:sp>
      <p:sp>
        <p:nvSpPr>
          <p:cNvPr id="19" name="椭圆 1">
            <a:extLst>
              <a:ext uri="{FF2B5EF4-FFF2-40B4-BE49-F238E27FC236}">
                <a16:creationId xmlns:a16="http://schemas.microsoft.com/office/drawing/2014/main" xmlns="" id="{FF4C8358-4B84-4303-BBF4-22CCB7D78D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253" y="3655049"/>
            <a:ext cx="1089025" cy="1089025"/>
          </a:xfrm>
          <a:prstGeom prst="ellipse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kumimoji="0" lang="zh-CN" altLang="en-US" sz="1800">
              <a:solidFill>
                <a:srgbClr val="FFFFFF"/>
              </a:solidFill>
            </a:endParaRPr>
          </a:p>
        </p:txBody>
      </p:sp>
      <p:sp>
        <p:nvSpPr>
          <p:cNvPr id="20" name="椭圆 1">
            <a:extLst>
              <a:ext uri="{FF2B5EF4-FFF2-40B4-BE49-F238E27FC236}">
                <a16:creationId xmlns:a16="http://schemas.microsoft.com/office/drawing/2014/main" xmlns="" id="{0B93FCE9-7DB6-4E81-934E-5C6A1BE87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7449" y="2029289"/>
            <a:ext cx="1089025" cy="1089025"/>
          </a:xfrm>
          <a:prstGeom prst="ellipse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kumimoji="0" lang="zh-CN" altLang="en-US" sz="1800">
              <a:solidFill>
                <a:srgbClr val="FFFFFF"/>
              </a:solidFill>
            </a:endParaRPr>
          </a:p>
        </p:txBody>
      </p:sp>
      <p:sp>
        <p:nvSpPr>
          <p:cNvPr id="21" name="椭圆 1">
            <a:extLst>
              <a:ext uri="{FF2B5EF4-FFF2-40B4-BE49-F238E27FC236}">
                <a16:creationId xmlns:a16="http://schemas.microsoft.com/office/drawing/2014/main" xmlns="" id="{730BB7C9-F57D-46CF-8ECB-3ED6CA792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7448" y="3945793"/>
            <a:ext cx="1089025" cy="1089025"/>
          </a:xfrm>
          <a:prstGeom prst="ellipse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kumimoji="0" lang="zh-CN" altLang="en-US" sz="1800">
              <a:solidFill>
                <a:srgbClr val="FFFFFF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0A6146B-D8DF-4D50-A775-B42EB23C75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4094" y="2478207"/>
            <a:ext cx="3390943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spc="600" dirty="0">
              <a:solidFill>
                <a:srgbClr val="B5B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4DA5988D-C9D7-4E34-9E52-91AE8D21E6A5}"/>
              </a:ext>
            </a:extLst>
          </p:cNvPr>
          <p:cNvSpPr txBox="1"/>
          <p:nvPr/>
        </p:nvSpPr>
        <p:spPr>
          <a:xfrm>
            <a:off x="2414094" y="2029289"/>
            <a:ext cx="2506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3B3221DF-5410-4FE2-9230-17FF238EAB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5630" y="4394711"/>
            <a:ext cx="3390943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spc="600" dirty="0">
              <a:solidFill>
                <a:srgbClr val="B5B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3841D530-299F-4F1B-B367-43762354F5AE}"/>
              </a:ext>
            </a:extLst>
          </p:cNvPr>
          <p:cNvSpPr txBox="1"/>
          <p:nvPr/>
        </p:nvSpPr>
        <p:spPr>
          <a:xfrm>
            <a:off x="7845630" y="3945793"/>
            <a:ext cx="2506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AE0BDE9F-6000-44F8-A1C5-5A7BCAD21F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90658" y="2437352"/>
            <a:ext cx="3390943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spc="600" dirty="0">
              <a:solidFill>
                <a:srgbClr val="B5B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FE6AAA62-6C58-4093-8466-B33A5DC7DC2D}"/>
              </a:ext>
            </a:extLst>
          </p:cNvPr>
          <p:cNvSpPr txBox="1"/>
          <p:nvPr/>
        </p:nvSpPr>
        <p:spPr>
          <a:xfrm>
            <a:off x="7790658" y="1988434"/>
            <a:ext cx="2506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5AD67EA-F239-43ED-8B2D-A62273F939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8349" y="4405960"/>
            <a:ext cx="3390943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spc="600" dirty="0">
              <a:solidFill>
                <a:srgbClr val="B5B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C2A7EDB9-963D-4FAF-AA10-A86DAA0A178E}"/>
              </a:ext>
            </a:extLst>
          </p:cNvPr>
          <p:cNvSpPr txBox="1"/>
          <p:nvPr/>
        </p:nvSpPr>
        <p:spPr>
          <a:xfrm>
            <a:off x="2428349" y="3957042"/>
            <a:ext cx="2506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91318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9EE16A8-993C-4A52-8227-5E60F695C1BA}"/>
              </a:ext>
            </a:extLst>
          </p:cNvPr>
          <p:cNvGrpSpPr/>
          <p:nvPr/>
        </p:nvGrpSpPr>
        <p:grpSpPr>
          <a:xfrm>
            <a:off x="569341" y="510933"/>
            <a:ext cx="6011493" cy="1166842"/>
            <a:chOff x="5128279" y="1046510"/>
            <a:chExt cx="6011493" cy="116684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19A3FDC-B9D3-4C5A-A34C-9F9583FBE6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375586">
              <a:off x="9013832" y="1353168"/>
              <a:ext cx="1085589" cy="860184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02A55610-9D4A-4CEE-A7F4-475A829115E3}"/>
                </a:ext>
              </a:extLst>
            </p:cNvPr>
            <p:cNvSpPr txBox="1"/>
            <p:nvPr/>
          </p:nvSpPr>
          <p:spPr>
            <a:xfrm>
              <a:off x="5866454" y="1046510"/>
              <a:ext cx="5273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8533403F-C4CF-449B-9313-800C846D0B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28279" y="1076180"/>
              <a:ext cx="519028" cy="499216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7D5EC7D2-625B-4B2D-81EA-863D6A4E7474}"/>
              </a:ext>
            </a:extLst>
          </p:cNvPr>
          <p:cNvGrpSpPr/>
          <p:nvPr/>
        </p:nvGrpSpPr>
        <p:grpSpPr>
          <a:xfrm>
            <a:off x="1692052" y="1918056"/>
            <a:ext cx="8927179" cy="3266418"/>
            <a:chOff x="2228501" y="2295303"/>
            <a:chExt cx="7345362" cy="2687638"/>
          </a:xfrm>
        </p:grpSpPr>
        <p:cxnSp>
          <p:nvCxnSpPr>
            <p:cNvPr id="21" name="Straight Connector 55">
              <a:extLst>
                <a:ext uri="{FF2B5EF4-FFF2-40B4-BE49-F238E27FC236}">
                  <a16:creationId xmlns:a16="http://schemas.microsoft.com/office/drawing/2014/main" xmlns="" id="{9DEE5872-4E4C-4728-9048-21D8BFBCCDEB}"/>
                </a:ext>
              </a:extLst>
            </p:cNvPr>
            <p:cNvCxnSpPr/>
            <p:nvPr/>
          </p:nvCxnSpPr>
          <p:spPr>
            <a:xfrm flipV="1">
              <a:off x="5016945" y="3529584"/>
              <a:ext cx="0" cy="644525"/>
            </a:xfrm>
            <a:prstGeom prst="line">
              <a:avLst/>
            </a:prstGeom>
            <a:ln>
              <a:solidFill>
                <a:srgbClr val="F6B4C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56">
              <a:extLst>
                <a:ext uri="{FF2B5EF4-FFF2-40B4-BE49-F238E27FC236}">
                  <a16:creationId xmlns:a16="http://schemas.microsoft.com/office/drawing/2014/main" xmlns="" id="{21D178F8-A16F-4271-8619-C01369D6918E}"/>
                </a:ext>
              </a:extLst>
            </p:cNvPr>
            <p:cNvCxnSpPr/>
            <p:nvPr/>
          </p:nvCxnSpPr>
          <p:spPr>
            <a:xfrm>
              <a:off x="6429820" y="3207322"/>
              <a:ext cx="0" cy="644525"/>
            </a:xfrm>
            <a:prstGeom prst="line">
              <a:avLst/>
            </a:prstGeom>
            <a:ln>
              <a:solidFill>
                <a:srgbClr val="F6B4C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57">
              <a:extLst>
                <a:ext uri="{FF2B5EF4-FFF2-40B4-BE49-F238E27FC236}">
                  <a16:creationId xmlns:a16="http://schemas.microsoft.com/office/drawing/2014/main" xmlns="" id="{506052E4-E32E-483D-8320-B3AADE1FBB26}"/>
                </a:ext>
              </a:extLst>
            </p:cNvPr>
            <p:cNvCxnSpPr/>
            <p:nvPr/>
          </p:nvCxnSpPr>
          <p:spPr>
            <a:xfrm flipV="1">
              <a:off x="7842695" y="2994597"/>
              <a:ext cx="0" cy="644525"/>
            </a:xfrm>
            <a:prstGeom prst="line">
              <a:avLst/>
            </a:prstGeom>
            <a:ln>
              <a:solidFill>
                <a:srgbClr val="F6B4C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60">
              <a:extLst>
                <a:ext uri="{FF2B5EF4-FFF2-40B4-BE49-F238E27FC236}">
                  <a16:creationId xmlns:a16="http://schemas.microsoft.com/office/drawing/2014/main" xmlns="" id="{04115BCF-6137-4E59-AFF0-83E31C5E8C39}"/>
                </a:ext>
              </a:extLst>
            </p:cNvPr>
            <p:cNvCxnSpPr/>
            <p:nvPr/>
          </p:nvCxnSpPr>
          <p:spPr>
            <a:xfrm flipV="1">
              <a:off x="3586607" y="3154934"/>
              <a:ext cx="0" cy="644525"/>
            </a:xfrm>
            <a:prstGeom prst="line">
              <a:avLst/>
            </a:prstGeom>
            <a:ln>
              <a:solidFill>
                <a:srgbClr val="F6B4C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xmlns="" id="{9B631D00-D844-48FF-A58B-3D7BE8A563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8501" y="2295303"/>
              <a:ext cx="7345362" cy="2687638"/>
            </a:xfrm>
            <a:custGeom>
              <a:avLst/>
              <a:gdLst>
                <a:gd name="T0" fmla="*/ 0 w 2828"/>
                <a:gd name="T1" fmla="*/ 856 h 1032"/>
                <a:gd name="T2" fmla="*/ 660 w 2828"/>
                <a:gd name="T3" fmla="*/ 540 h 1032"/>
                <a:gd name="T4" fmla="*/ 1232 w 2828"/>
                <a:gd name="T5" fmla="*/ 720 h 1032"/>
                <a:gd name="T6" fmla="*/ 1772 w 2828"/>
                <a:gd name="T7" fmla="*/ 320 h 1032"/>
                <a:gd name="T8" fmla="*/ 2315 w 2828"/>
                <a:gd name="T9" fmla="*/ 479 h 1032"/>
                <a:gd name="T10" fmla="*/ 2828 w 2828"/>
                <a:gd name="T11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8" h="1032">
                  <a:moveTo>
                    <a:pt x="0" y="856"/>
                  </a:moveTo>
                  <a:cubicBezTo>
                    <a:pt x="420" y="1032"/>
                    <a:pt x="464" y="536"/>
                    <a:pt x="660" y="540"/>
                  </a:cubicBezTo>
                  <a:cubicBezTo>
                    <a:pt x="856" y="544"/>
                    <a:pt x="976" y="736"/>
                    <a:pt x="1232" y="720"/>
                  </a:cubicBezTo>
                  <a:cubicBezTo>
                    <a:pt x="1488" y="704"/>
                    <a:pt x="1508" y="352"/>
                    <a:pt x="1772" y="320"/>
                  </a:cubicBezTo>
                  <a:cubicBezTo>
                    <a:pt x="2036" y="288"/>
                    <a:pt x="2063" y="491"/>
                    <a:pt x="2315" y="479"/>
                  </a:cubicBezTo>
                  <a:cubicBezTo>
                    <a:pt x="2567" y="467"/>
                    <a:pt x="2572" y="84"/>
                    <a:pt x="2828" y="0"/>
                  </a:cubicBezTo>
                </a:path>
              </a:pathLst>
            </a:custGeom>
            <a:noFill/>
            <a:ln w="15875" cap="flat">
              <a:solidFill>
                <a:srgbClr val="B5B6E6"/>
              </a:solidFill>
              <a:prstDash val="dash"/>
              <a:miter lim="800000"/>
              <a:headEnd/>
              <a:tailEnd/>
            </a:ln>
            <a:extLst/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Oval 19">
              <a:extLst>
                <a:ext uri="{FF2B5EF4-FFF2-40B4-BE49-F238E27FC236}">
                  <a16:creationId xmlns:a16="http://schemas.microsoft.com/office/drawing/2014/main" xmlns="" id="{245F7811-D500-40D1-91E4-B6F88C0C09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2770" y="3851847"/>
              <a:ext cx="746125" cy="744537"/>
            </a:xfrm>
            <a:prstGeom prst="ellipse">
              <a:avLst/>
            </a:prstGeom>
            <a:solidFill>
              <a:srgbClr val="B5B6E6"/>
            </a:solidFill>
            <a:ln>
              <a:noFill/>
            </a:ln>
          </p:spPr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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19">
              <a:extLst>
                <a:ext uri="{FF2B5EF4-FFF2-40B4-BE49-F238E27FC236}">
                  <a16:creationId xmlns:a16="http://schemas.microsoft.com/office/drawing/2014/main" xmlns="" id="{FD3C2321-2F2A-4AF7-A846-79DB92825B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6757" y="2834259"/>
              <a:ext cx="746125" cy="746125"/>
            </a:xfrm>
            <a:prstGeom prst="ellipse">
              <a:avLst/>
            </a:prstGeom>
            <a:solidFill>
              <a:srgbClr val="F6B4C6"/>
            </a:solidFill>
            <a:ln>
              <a:noFill/>
            </a:ln>
          </p:spPr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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Oval 19">
              <a:extLst>
                <a:ext uri="{FF2B5EF4-FFF2-40B4-BE49-F238E27FC236}">
                  <a16:creationId xmlns:a16="http://schemas.microsoft.com/office/drawing/2014/main" xmlns="" id="{F4C721A9-ECE5-4766-90E4-E9452489ED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79157" y="3229547"/>
              <a:ext cx="747713" cy="744537"/>
            </a:xfrm>
            <a:prstGeom prst="ellipse">
              <a:avLst/>
            </a:prstGeom>
            <a:solidFill>
              <a:srgbClr val="B5B6E6"/>
            </a:solidFill>
            <a:ln>
              <a:noFill/>
            </a:ln>
          </p:spPr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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19">
              <a:extLst>
                <a:ext uri="{FF2B5EF4-FFF2-40B4-BE49-F238E27FC236}">
                  <a16:creationId xmlns:a16="http://schemas.microsoft.com/office/drawing/2014/main" xmlns="" id="{31CD92FA-6165-4D18-881E-5872187401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8782" y="3385122"/>
              <a:ext cx="747713" cy="744537"/>
            </a:xfrm>
            <a:prstGeom prst="ellipse">
              <a:avLst/>
            </a:prstGeom>
            <a:solidFill>
              <a:srgbClr val="F6B4C6"/>
            </a:solidFill>
            <a:ln>
              <a:noFill/>
            </a:ln>
          </p:spPr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AU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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Oval 19">
            <a:extLst>
              <a:ext uri="{FF2B5EF4-FFF2-40B4-BE49-F238E27FC236}">
                <a16:creationId xmlns:a16="http://schemas.microsoft.com/office/drawing/2014/main" xmlns="" id="{7A23C5FC-65EF-42FD-8CE4-1C7837ED5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5710" y="3293695"/>
            <a:ext cx="908732" cy="904872"/>
          </a:xfrm>
          <a:prstGeom prst="ellipse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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Oval 19">
            <a:extLst>
              <a:ext uri="{FF2B5EF4-FFF2-40B4-BE49-F238E27FC236}">
                <a16:creationId xmlns:a16="http://schemas.microsoft.com/office/drawing/2014/main" xmlns="" id="{786C6B30-A034-4056-B956-BCA8B459DD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7577" y="3824150"/>
            <a:ext cx="908732" cy="904872"/>
          </a:xfrm>
          <a:prstGeom prst="ellipse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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Oval 19">
            <a:extLst>
              <a:ext uri="{FF2B5EF4-FFF2-40B4-BE49-F238E27FC236}">
                <a16:creationId xmlns:a16="http://schemas.microsoft.com/office/drawing/2014/main" xmlns="" id="{EFD04825-4875-42AA-A895-E0DA5C201B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6993" y="2575006"/>
            <a:ext cx="908732" cy="904872"/>
          </a:xfrm>
          <a:prstGeom prst="ellipse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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Oval 19">
            <a:extLst>
              <a:ext uri="{FF2B5EF4-FFF2-40B4-BE49-F238E27FC236}">
                <a16:creationId xmlns:a16="http://schemas.microsoft.com/office/drawing/2014/main" xmlns="" id="{EFCD8B9A-9FD7-465D-A21A-5040B8F0CC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3413" y="2965702"/>
            <a:ext cx="908732" cy="904872"/>
          </a:xfrm>
          <a:prstGeom prst="ellipse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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44A7908F-1AA9-4AC1-B829-0248356A6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432" y="1716952"/>
            <a:ext cx="3198278" cy="715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点击输入详细内容。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7C3BD1FF-9DA3-46B0-8AAD-A847438B27F6}"/>
              </a:ext>
            </a:extLst>
          </p:cNvPr>
          <p:cNvSpPr txBox="1"/>
          <p:nvPr/>
        </p:nvSpPr>
        <p:spPr>
          <a:xfrm>
            <a:off x="8073432" y="1317029"/>
            <a:ext cx="2506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4300370F-2438-4626-AB4D-49E4923F1C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3631" y="4693905"/>
            <a:ext cx="3198278" cy="715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点击输入详细内容。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F5D12177-3927-402F-8B15-8F86B31912AE}"/>
              </a:ext>
            </a:extLst>
          </p:cNvPr>
          <p:cNvSpPr txBox="1"/>
          <p:nvPr/>
        </p:nvSpPr>
        <p:spPr>
          <a:xfrm>
            <a:off x="6403631" y="4293982"/>
            <a:ext cx="2506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4AF59A44-3BC2-47A7-B37A-7663AA2617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5515" y="2078709"/>
            <a:ext cx="3198278" cy="715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点击输入详细内容。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4B5DAD50-B380-4926-A432-B544DDECD4FC}"/>
              </a:ext>
            </a:extLst>
          </p:cNvPr>
          <p:cNvSpPr txBox="1"/>
          <p:nvPr/>
        </p:nvSpPr>
        <p:spPr>
          <a:xfrm>
            <a:off x="2805515" y="1678786"/>
            <a:ext cx="2506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3F27C645-F4DB-4084-A2C2-74E0CC857F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0346937" y="5873860"/>
            <a:ext cx="232752" cy="247315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2099E847-6B0F-4033-9F08-9DEEDC3B9A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193" y="6121175"/>
            <a:ext cx="399900" cy="316867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52B2CFE5-82FD-463A-BAB7-D68FBA3EF4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205" y="5021898"/>
            <a:ext cx="218406" cy="209017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7E7780CF-B9D8-4CD1-BDEE-6ABCE30A8F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2416434" y="5511225"/>
            <a:ext cx="218406" cy="209017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9605C2F8-44E8-41B0-A48E-D48B0F23AA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7452025">
            <a:off x="10761986" y="3244439"/>
            <a:ext cx="399900" cy="316867"/>
          </a:xfrm>
          <a:prstGeom prst="rect">
            <a:avLst/>
          </a:prstGeom>
        </p:spPr>
      </p:pic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5813BEB3-2987-47B7-A0B0-51D3637C08A2}"/>
              </a:ext>
            </a:extLst>
          </p:cNvPr>
          <p:cNvSpPr/>
          <p:nvPr/>
        </p:nvSpPr>
        <p:spPr>
          <a:xfrm>
            <a:off x="3727303" y="5060284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BBD942BA-D3EE-4A6C-883B-54589540E2C9}"/>
              </a:ext>
            </a:extLst>
          </p:cNvPr>
          <p:cNvCxnSpPr>
            <a:cxnSpLocks/>
          </p:cNvCxnSpPr>
          <p:nvPr/>
        </p:nvCxnSpPr>
        <p:spPr>
          <a:xfrm>
            <a:off x="3112518" y="5161126"/>
            <a:ext cx="104509" cy="79209"/>
          </a:xfrm>
          <a:prstGeom prst="line">
            <a:avLst/>
          </a:prstGeom>
          <a:ln w="38100">
            <a:solidFill>
              <a:srgbClr val="F7E3F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670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  <p:bldP spid="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E34B029-08A2-45E4-85F0-23C76B175925}"/>
              </a:ext>
            </a:extLst>
          </p:cNvPr>
          <p:cNvGrpSpPr/>
          <p:nvPr/>
        </p:nvGrpSpPr>
        <p:grpSpPr>
          <a:xfrm>
            <a:off x="6383369" y="557586"/>
            <a:ext cx="5273318" cy="1166842"/>
            <a:chOff x="5866454" y="1046510"/>
            <a:chExt cx="5273318" cy="116684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D18B58ED-B4D1-4357-BE74-22F8DCB0D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375586">
              <a:off x="9013832" y="1353168"/>
              <a:ext cx="1085589" cy="860184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1731994F-C52C-4266-9E73-196C870D1D52}"/>
                </a:ext>
              </a:extLst>
            </p:cNvPr>
            <p:cNvSpPr txBox="1"/>
            <p:nvPr/>
          </p:nvSpPr>
          <p:spPr>
            <a:xfrm>
              <a:off x="5866454" y="1046510"/>
              <a:ext cx="5273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717B04A1-7B70-4D2F-9ED8-A9D0987D14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34861" y="1112887"/>
              <a:ext cx="519028" cy="499216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1B9D4203-E8ED-4037-8446-D774E1F7E5F0}"/>
              </a:ext>
            </a:extLst>
          </p:cNvPr>
          <p:cNvGrpSpPr/>
          <p:nvPr/>
        </p:nvGrpSpPr>
        <p:grpSpPr>
          <a:xfrm flipH="1">
            <a:off x="863925" y="1670272"/>
            <a:ext cx="9636632" cy="3896084"/>
            <a:chOff x="-4977319" y="746542"/>
            <a:chExt cx="9636632" cy="3896084"/>
          </a:xfrm>
        </p:grpSpPr>
        <p:sp>
          <p:nvSpPr>
            <p:cNvPr id="6" name="任意多边形 13">
              <a:extLst>
                <a:ext uri="{FF2B5EF4-FFF2-40B4-BE49-F238E27FC236}">
                  <a16:creationId xmlns:a16="http://schemas.microsoft.com/office/drawing/2014/main" xmlns="" id="{2CC35CFC-2082-4699-AB40-6867FCF69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3188" y="841375"/>
              <a:ext cx="1311275" cy="1506538"/>
            </a:xfrm>
            <a:custGeom>
              <a:avLst/>
              <a:gdLst>
                <a:gd name="T0" fmla="*/ 570686 w 1506471"/>
                <a:gd name="T1" fmla="*/ 0 h 1310630"/>
                <a:gd name="T2" fmla="*/ 1141370 w 1506471"/>
                <a:gd name="T3" fmla="*/ 376652 h 1310630"/>
                <a:gd name="T4" fmla="*/ 1141370 w 1506471"/>
                <a:gd name="T5" fmla="*/ 1355078 h 1310630"/>
                <a:gd name="T6" fmla="*/ 570686 w 1506471"/>
                <a:gd name="T7" fmla="*/ 1731730 h 1310630"/>
                <a:gd name="T8" fmla="*/ 1 w 1506471"/>
                <a:gd name="T9" fmla="*/ 1355078 h 1310630"/>
                <a:gd name="T10" fmla="*/ 1 w 1506471"/>
                <a:gd name="T11" fmla="*/ 376652 h 1310630"/>
                <a:gd name="T12" fmla="*/ 570686 w 1506471"/>
                <a:gd name="T13" fmla="*/ 0 h 13106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6B4C6"/>
            </a:solidFill>
            <a:ln w="254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 lIns="288060" tIns="318579" rIns="288061" bIns="318578" anchor="ctr"/>
            <a:lstStyle/>
            <a:p>
              <a:endParaRPr lang="zh-CN" altLang="en-US"/>
            </a:p>
          </p:txBody>
        </p:sp>
        <p:sp>
          <p:nvSpPr>
            <p:cNvPr id="7" name="任意多边形 15">
              <a:extLst>
                <a:ext uri="{FF2B5EF4-FFF2-40B4-BE49-F238E27FC236}">
                  <a16:creationId xmlns:a16="http://schemas.microsoft.com/office/drawing/2014/main" xmlns="" id="{7098872B-E6C8-4228-91A3-F18A972948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138" y="841375"/>
              <a:ext cx="1311275" cy="1506538"/>
            </a:xfrm>
            <a:custGeom>
              <a:avLst/>
              <a:gdLst>
                <a:gd name="T0" fmla="*/ 570686 w 1506471"/>
                <a:gd name="T1" fmla="*/ 0 h 1310630"/>
                <a:gd name="T2" fmla="*/ 1141370 w 1506471"/>
                <a:gd name="T3" fmla="*/ 376652 h 1310630"/>
                <a:gd name="T4" fmla="*/ 1141370 w 1506471"/>
                <a:gd name="T5" fmla="*/ 1355078 h 1310630"/>
                <a:gd name="T6" fmla="*/ 570686 w 1506471"/>
                <a:gd name="T7" fmla="*/ 1731730 h 1310630"/>
                <a:gd name="T8" fmla="*/ 1 w 1506471"/>
                <a:gd name="T9" fmla="*/ 1355078 h 1310630"/>
                <a:gd name="T10" fmla="*/ 1 w 1506471"/>
                <a:gd name="T11" fmla="*/ 376652 h 1310630"/>
                <a:gd name="T12" fmla="*/ 570686 w 1506471"/>
                <a:gd name="T13" fmla="*/ 0 h 13106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B5B6E6"/>
            </a:solidFill>
            <a:ln w="254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 lIns="204240" tIns="234759" rIns="204241" bIns="234758" anchor="ctr"/>
            <a:lstStyle/>
            <a:p>
              <a:endParaRPr lang="zh-CN" altLang="en-US"/>
            </a:p>
          </p:txBody>
        </p:sp>
        <p:sp>
          <p:nvSpPr>
            <p:cNvPr id="8" name="任意多边形 16">
              <a:extLst>
                <a:ext uri="{FF2B5EF4-FFF2-40B4-BE49-F238E27FC236}">
                  <a16:creationId xmlns:a16="http://schemas.microsoft.com/office/drawing/2014/main" xmlns="" id="{6F0E1996-F762-47F8-A62C-ED240B2E0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3398" y="2278658"/>
              <a:ext cx="1311275" cy="1506537"/>
            </a:xfrm>
            <a:custGeom>
              <a:avLst/>
              <a:gdLst>
                <a:gd name="T0" fmla="*/ 570686 w 1506471"/>
                <a:gd name="T1" fmla="*/ 0 h 1310630"/>
                <a:gd name="T2" fmla="*/ 1141370 w 1506471"/>
                <a:gd name="T3" fmla="*/ 376652 h 1310630"/>
                <a:gd name="T4" fmla="*/ 1141370 w 1506471"/>
                <a:gd name="T5" fmla="*/ 1355076 h 1310630"/>
                <a:gd name="T6" fmla="*/ 570686 w 1506471"/>
                <a:gd name="T7" fmla="*/ 1731727 h 1310630"/>
                <a:gd name="T8" fmla="*/ 1 w 1506471"/>
                <a:gd name="T9" fmla="*/ 1355076 h 1310630"/>
                <a:gd name="T10" fmla="*/ 1 w 1506471"/>
                <a:gd name="T11" fmla="*/ 376652 h 1310630"/>
                <a:gd name="T12" fmla="*/ 570686 w 1506471"/>
                <a:gd name="T13" fmla="*/ 0 h 13106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B5B6E6"/>
            </a:solidFill>
            <a:ln w="254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 lIns="288060" tIns="318579" rIns="288061" bIns="318578" anchor="ctr"/>
            <a:lstStyle/>
            <a:p>
              <a:endParaRPr lang="zh-CN" altLang="en-US"/>
            </a:p>
          </p:txBody>
        </p:sp>
        <p:sp>
          <p:nvSpPr>
            <p:cNvPr id="9" name="任意多边形 18">
              <a:extLst>
                <a:ext uri="{FF2B5EF4-FFF2-40B4-BE49-F238E27FC236}">
                  <a16:creationId xmlns:a16="http://schemas.microsoft.com/office/drawing/2014/main" xmlns="" id="{4B4C1EFF-D2E3-4921-8502-815333239F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8038" y="2119313"/>
              <a:ext cx="1311275" cy="1506537"/>
            </a:xfrm>
            <a:custGeom>
              <a:avLst/>
              <a:gdLst>
                <a:gd name="T0" fmla="*/ 570686 w 1506471"/>
                <a:gd name="T1" fmla="*/ 0 h 1310630"/>
                <a:gd name="T2" fmla="*/ 1141370 w 1506471"/>
                <a:gd name="T3" fmla="*/ 376652 h 1310630"/>
                <a:gd name="T4" fmla="*/ 1141370 w 1506471"/>
                <a:gd name="T5" fmla="*/ 1355076 h 1310630"/>
                <a:gd name="T6" fmla="*/ 570686 w 1506471"/>
                <a:gd name="T7" fmla="*/ 1731727 h 1310630"/>
                <a:gd name="T8" fmla="*/ 1 w 1506471"/>
                <a:gd name="T9" fmla="*/ 1355076 h 1310630"/>
                <a:gd name="T10" fmla="*/ 1 w 1506471"/>
                <a:gd name="T11" fmla="*/ 376652 h 1310630"/>
                <a:gd name="T12" fmla="*/ 570686 w 1506471"/>
                <a:gd name="T13" fmla="*/ 0 h 13106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6B4C6"/>
            </a:solidFill>
            <a:ln w="254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 lIns="204240" tIns="234759" rIns="204241" bIns="234758" anchor="ctr"/>
            <a:lstStyle/>
            <a:p>
              <a:endParaRPr lang="zh-CN" altLang="en-US"/>
            </a:p>
          </p:txBody>
        </p:sp>
        <p:sp>
          <p:nvSpPr>
            <p:cNvPr id="10" name="任意多边形 19">
              <a:extLst>
                <a:ext uri="{FF2B5EF4-FFF2-40B4-BE49-F238E27FC236}">
                  <a16:creationId xmlns:a16="http://schemas.microsoft.com/office/drawing/2014/main" xmlns="" id="{D46D6D48-D229-40F9-9BC4-932CCBB26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977319" y="931208"/>
              <a:ext cx="1311275" cy="1506537"/>
            </a:xfrm>
            <a:custGeom>
              <a:avLst/>
              <a:gdLst>
                <a:gd name="T0" fmla="*/ 570686 w 1506471"/>
                <a:gd name="T1" fmla="*/ 0 h 1310630"/>
                <a:gd name="T2" fmla="*/ 1141370 w 1506471"/>
                <a:gd name="T3" fmla="*/ 376652 h 1310630"/>
                <a:gd name="T4" fmla="*/ 1141370 w 1506471"/>
                <a:gd name="T5" fmla="*/ 1355076 h 1310630"/>
                <a:gd name="T6" fmla="*/ 570686 w 1506471"/>
                <a:gd name="T7" fmla="*/ 1731727 h 1310630"/>
                <a:gd name="T8" fmla="*/ 1 w 1506471"/>
                <a:gd name="T9" fmla="*/ 1355076 h 1310630"/>
                <a:gd name="T10" fmla="*/ 1 w 1506471"/>
                <a:gd name="T11" fmla="*/ 376652 h 1310630"/>
                <a:gd name="T12" fmla="*/ 570686 w 1506471"/>
                <a:gd name="T13" fmla="*/ 0 h 13106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B5B6E6"/>
            </a:solidFill>
            <a:ln w="254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 lIns="288060" tIns="318579" rIns="288061" bIns="318578" anchor="ctr"/>
            <a:lstStyle/>
            <a:p>
              <a:endParaRPr lang="zh-CN" altLang="en-US"/>
            </a:p>
          </p:txBody>
        </p:sp>
        <p:sp>
          <p:nvSpPr>
            <p:cNvPr id="11" name="任意多边形 21">
              <a:extLst>
                <a:ext uri="{FF2B5EF4-FFF2-40B4-BE49-F238E27FC236}">
                  <a16:creationId xmlns:a16="http://schemas.microsoft.com/office/drawing/2014/main" xmlns="" id="{62B200A9-3E8B-4B63-A6F1-1CC83F015135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72350" y="3136089"/>
              <a:ext cx="1311275" cy="1506537"/>
            </a:xfrm>
            <a:custGeom>
              <a:avLst/>
              <a:gdLst>
                <a:gd name="T0" fmla="*/ 570686 w 1506471"/>
                <a:gd name="T1" fmla="*/ 0 h 1310630"/>
                <a:gd name="T2" fmla="*/ 1141370 w 1506471"/>
                <a:gd name="T3" fmla="*/ 376652 h 1310630"/>
                <a:gd name="T4" fmla="*/ 1141370 w 1506471"/>
                <a:gd name="T5" fmla="*/ 1355076 h 1310630"/>
                <a:gd name="T6" fmla="*/ 570686 w 1506471"/>
                <a:gd name="T7" fmla="*/ 1731727 h 1310630"/>
                <a:gd name="T8" fmla="*/ 1 w 1506471"/>
                <a:gd name="T9" fmla="*/ 1355076 h 1310630"/>
                <a:gd name="T10" fmla="*/ 1 w 1506471"/>
                <a:gd name="T11" fmla="*/ 376652 h 1310630"/>
                <a:gd name="T12" fmla="*/ 570686 w 1506471"/>
                <a:gd name="T13" fmla="*/ 0 h 13106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rgbClr val="F6B4C6"/>
            </a:solidFill>
            <a:ln w="254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 lIns="204240" tIns="234759" rIns="204241" bIns="234758" anchor="ctr"/>
            <a:lstStyle/>
            <a:p>
              <a:endParaRPr lang="zh-CN" altLang="en-US"/>
            </a:p>
          </p:txBody>
        </p:sp>
        <p:sp>
          <p:nvSpPr>
            <p:cNvPr id="12" name="任意多边形 13">
              <a:extLst>
                <a:ext uri="{FF2B5EF4-FFF2-40B4-BE49-F238E27FC236}">
                  <a16:creationId xmlns:a16="http://schemas.microsoft.com/office/drawing/2014/main" xmlns="" id="{E8F2C9E6-54D5-48E7-BB20-4344C939C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4006" y="746542"/>
              <a:ext cx="1311275" cy="1506538"/>
            </a:xfrm>
            <a:custGeom>
              <a:avLst/>
              <a:gdLst>
                <a:gd name="T0" fmla="*/ 570686 w 1506471"/>
                <a:gd name="T1" fmla="*/ 0 h 1310630"/>
                <a:gd name="T2" fmla="*/ 1141370 w 1506471"/>
                <a:gd name="T3" fmla="*/ 376652 h 1310630"/>
                <a:gd name="T4" fmla="*/ 1141370 w 1506471"/>
                <a:gd name="T5" fmla="*/ 1355078 h 1310630"/>
                <a:gd name="T6" fmla="*/ 570686 w 1506471"/>
                <a:gd name="T7" fmla="*/ 1731730 h 1310630"/>
                <a:gd name="T8" fmla="*/ 1 w 1506471"/>
                <a:gd name="T9" fmla="*/ 1355078 h 1310630"/>
                <a:gd name="T10" fmla="*/ 1 w 1506471"/>
                <a:gd name="T11" fmla="*/ 376652 h 1310630"/>
                <a:gd name="T12" fmla="*/ 570686 w 1506471"/>
                <a:gd name="T13" fmla="*/ 0 h 13106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57150" cap="flat" cmpd="sng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lIns="288060" tIns="318579" rIns="288061" bIns="318578" anchor="ctr"/>
            <a:lstStyle/>
            <a:p>
              <a:endParaRPr lang="zh-CN" altLang="en-US"/>
            </a:p>
          </p:txBody>
        </p:sp>
        <p:sp>
          <p:nvSpPr>
            <p:cNvPr id="13" name="任意多边形 13">
              <a:extLst>
                <a:ext uri="{FF2B5EF4-FFF2-40B4-BE49-F238E27FC236}">
                  <a16:creationId xmlns:a16="http://schemas.microsoft.com/office/drawing/2014/main" xmlns="" id="{FBF06F9F-18CC-4BCB-A247-8833EF19266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67613" y="3056159"/>
              <a:ext cx="1311275" cy="1506538"/>
            </a:xfrm>
            <a:custGeom>
              <a:avLst/>
              <a:gdLst>
                <a:gd name="T0" fmla="*/ 570686 w 1506471"/>
                <a:gd name="T1" fmla="*/ 0 h 1310630"/>
                <a:gd name="T2" fmla="*/ 1141370 w 1506471"/>
                <a:gd name="T3" fmla="*/ 376652 h 1310630"/>
                <a:gd name="T4" fmla="*/ 1141370 w 1506471"/>
                <a:gd name="T5" fmla="*/ 1355078 h 1310630"/>
                <a:gd name="T6" fmla="*/ 570686 w 1506471"/>
                <a:gd name="T7" fmla="*/ 1731730 h 1310630"/>
                <a:gd name="T8" fmla="*/ 1 w 1506471"/>
                <a:gd name="T9" fmla="*/ 1355078 h 1310630"/>
                <a:gd name="T10" fmla="*/ 1 w 1506471"/>
                <a:gd name="T11" fmla="*/ 376652 h 1310630"/>
                <a:gd name="T12" fmla="*/ 570686 w 1506471"/>
                <a:gd name="T13" fmla="*/ 0 h 13106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57150" cap="flat" cmpd="sng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lIns="288060" tIns="318579" rIns="288061" bIns="318578" anchor="ctr"/>
            <a:lstStyle/>
            <a:p>
              <a:endParaRPr lang="zh-CN" altLang="en-US"/>
            </a:p>
          </p:txBody>
        </p:sp>
        <p:sp>
          <p:nvSpPr>
            <p:cNvPr id="14" name="任意多边形 13">
              <a:extLst>
                <a:ext uri="{FF2B5EF4-FFF2-40B4-BE49-F238E27FC236}">
                  <a16:creationId xmlns:a16="http://schemas.microsoft.com/office/drawing/2014/main" xmlns="" id="{215BA98A-7D43-4364-9D64-4349D54868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3263" y="2005012"/>
              <a:ext cx="1311275" cy="1506538"/>
            </a:xfrm>
            <a:custGeom>
              <a:avLst/>
              <a:gdLst>
                <a:gd name="T0" fmla="*/ 570686 w 1506471"/>
                <a:gd name="T1" fmla="*/ 0 h 1310630"/>
                <a:gd name="T2" fmla="*/ 1141370 w 1506471"/>
                <a:gd name="T3" fmla="*/ 376652 h 1310630"/>
                <a:gd name="T4" fmla="*/ 1141370 w 1506471"/>
                <a:gd name="T5" fmla="*/ 1355078 h 1310630"/>
                <a:gd name="T6" fmla="*/ 570686 w 1506471"/>
                <a:gd name="T7" fmla="*/ 1731730 h 1310630"/>
                <a:gd name="T8" fmla="*/ 1 w 1506471"/>
                <a:gd name="T9" fmla="*/ 1355078 h 1310630"/>
                <a:gd name="T10" fmla="*/ 1 w 1506471"/>
                <a:gd name="T11" fmla="*/ 376652 h 1310630"/>
                <a:gd name="T12" fmla="*/ 570686 w 1506471"/>
                <a:gd name="T13" fmla="*/ 0 h 13106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noFill/>
            <a:ln w="57150" cap="flat" cmpd="sng">
              <a:solidFill>
                <a:schemeClr val="tx1">
                  <a:lumMod val="95000"/>
                  <a:lumOff val="5000"/>
                </a:schemeClr>
              </a:solidFill>
              <a:round/>
              <a:headEnd/>
              <a:tailEnd/>
            </a:ln>
          </p:spPr>
          <p:txBody>
            <a:bodyPr lIns="288060" tIns="318579" rIns="288061" bIns="318578" anchor="ctr"/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F72A4F5B-974A-4D1D-8910-522ABDA35922}"/>
              </a:ext>
            </a:extLst>
          </p:cNvPr>
          <p:cNvGrpSpPr/>
          <p:nvPr/>
        </p:nvGrpSpPr>
        <p:grpSpPr>
          <a:xfrm>
            <a:off x="5277795" y="1670272"/>
            <a:ext cx="2939872" cy="1892585"/>
            <a:chOff x="1605480" y="3655773"/>
            <a:chExt cx="2030270" cy="189258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9CA2360A-F8C4-4727-9995-2434739398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2025769" cy="1361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4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12F45255-353C-412A-B252-CBCB3E220EFF}"/>
                </a:ext>
              </a:extLst>
            </p:cNvPr>
            <p:cNvSpPr txBox="1"/>
            <p:nvPr/>
          </p:nvSpPr>
          <p:spPr>
            <a:xfrm>
              <a:off x="1605480" y="3655773"/>
              <a:ext cx="1783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600" dirty="0">
                  <a:solidFill>
                    <a:srgbClr val="F6B4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9009A26-DEB3-4A62-8A5C-72D8568C822D}"/>
              </a:ext>
            </a:extLst>
          </p:cNvPr>
          <p:cNvGrpSpPr/>
          <p:nvPr/>
        </p:nvGrpSpPr>
        <p:grpSpPr>
          <a:xfrm>
            <a:off x="7560685" y="3866794"/>
            <a:ext cx="2939872" cy="1892585"/>
            <a:chOff x="1605480" y="3655773"/>
            <a:chExt cx="2030270" cy="1892585"/>
          </a:xfrm>
        </p:grpSpPr>
        <p:sp>
          <p:nvSpPr>
            <p:cNvPr id="20" name="文本框 18">
              <a:extLst>
                <a:ext uri="{FF2B5EF4-FFF2-40B4-BE49-F238E27FC236}">
                  <a16:creationId xmlns:a16="http://schemas.microsoft.com/office/drawing/2014/main" xmlns="" id="{BFAD899A-3E5A-4E3F-8B28-BFA772D387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2025769" cy="1361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spc="600" dirty="0">
                  <a:solidFill>
                    <a:srgbClr val="F6B4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  <a:r>
                <a:rPr lang="en-US" altLang="zh-CN" sz="1400" spc="600" dirty="0">
                  <a:solidFill>
                    <a:srgbClr val="F6B4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  <a:r>
                <a:rPr lang="zh-CN" altLang="en-US" sz="1400" spc="600" dirty="0">
                  <a:solidFill>
                    <a:srgbClr val="F6B4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点击输入详细内容，添加你的论文内容。点击输入详细内容</a:t>
              </a: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5BF7CED2-08FB-4B02-A399-3B3F2A6DE230}"/>
                </a:ext>
              </a:extLst>
            </p:cNvPr>
            <p:cNvSpPr txBox="1"/>
            <p:nvPr/>
          </p:nvSpPr>
          <p:spPr>
            <a:xfrm>
              <a:off x="1605480" y="3655773"/>
              <a:ext cx="1783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964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CD6D06E-C536-4111-BD59-1B56B6D645D6}"/>
              </a:ext>
            </a:extLst>
          </p:cNvPr>
          <p:cNvGrpSpPr/>
          <p:nvPr/>
        </p:nvGrpSpPr>
        <p:grpSpPr>
          <a:xfrm>
            <a:off x="6383369" y="557586"/>
            <a:ext cx="5273318" cy="1166842"/>
            <a:chOff x="5866454" y="1046510"/>
            <a:chExt cx="5273318" cy="116684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79909FA5-0983-4C10-9100-EF2AF9E082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9375586">
              <a:off x="9013832" y="1353168"/>
              <a:ext cx="1085589" cy="860184"/>
            </a:xfrm>
            <a:prstGeom prst="rect">
              <a:avLst/>
            </a:prstGeom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97DBA43A-38BB-4A3C-8C41-AF27C906FBAB}"/>
                </a:ext>
              </a:extLst>
            </p:cNvPr>
            <p:cNvSpPr txBox="1"/>
            <p:nvPr/>
          </p:nvSpPr>
          <p:spPr>
            <a:xfrm>
              <a:off x="5866454" y="1046510"/>
              <a:ext cx="5273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600" dirty="0">
                  <a:solidFill>
                    <a:srgbClr val="B5B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请在此处输入您的标题</a:t>
              </a:r>
            </a:p>
          </p:txBody>
        </p:sp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87984309-5D0C-4DEB-B751-8DF007FA55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34861" y="1112887"/>
              <a:ext cx="519028" cy="499216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0C1E2045-EEFF-4146-93B7-1A8A5E1777F4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0" y="6344816"/>
            <a:ext cx="12192000" cy="513184"/>
            <a:chOff x="0" y="0"/>
            <a:chExt cx="10464883" cy="432048"/>
          </a:xfrm>
        </p:grpSpPr>
        <p:sp>
          <p:nvSpPr>
            <p:cNvPr id="7" name="椭圆 63">
              <a:extLst>
                <a:ext uri="{FF2B5EF4-FFF2-40B4-BE49-F238E27FC236}">
                  <a16:creationId xmlns:a16="http://schemas.microsoft.com/office/drawing/2014/main" xmlns="" id="{FD790430-FC58-4B42-B744-E9048774264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0" y="0"/>
              <a:ext cx="863607" cy="432048"/>
            </a:xfrm>
            <a:custGeom>
              <a:avLst/>
              <a:gdLst>
                <a:gd name="T0" fmla="*/ 240950 w 1547664"/>
                <a:gd name="T1" fmla="*/ 0 h 773832"/>
                <a:gd name="T2" fmla="*/ 481899 w 1547664"/>
                <a:gd name="T3" fmla="*/ 241222 h 773832"/>
                <a:gd name="T4" fmla="*/ 0 w 1547664"/>
                <a:gd name="T5" fmla="*/ 241222 h 773832"/>
                <a:gd name="T6" fmla="*/ 240950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6B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" name="椭圆 63">
              <a:extLst>
                <a:ext uri="{FF2B5EF4-FFF2-40B4-BE49-F238E27FC236}">
                  <a16:creationId xmlns:a16="http://schemas.microsoft.com/office/drawing/2014/main" xmlns="" id="{2064E65D-04E1-42B9-869D-E598A8F1B44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873132" y="0"/>
              <a:ext cx="863608" cy="432048"/>
            </a:xfrm>
            <a:custGeom>
              <a:avLst/>
              <a:gdLst>
                <a:gd name="T0" fmla="*/ 240950 w 1547664"/>
                <a:gd name="T1" fmla="*/ 0 h 773832"/>
                <a:gd name="T2" fmla="*/ 481900 w 1547664"/>
                <a:gd name="T3" fmla="*/ 241222 h 773832"/>
                <a:gd name="T4" fmla="*/ 0 w 1547664"/>
                <a:gd name="T5" fmla="*/ 241222 h 773832"/>
                <a:gd name="T6" fmla="*/ 240950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B5B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" name="椭圆 63">
              <a:extLst>
                <a:ext uri="{FF2B5EF4-FFF2-40B4-BE49-F238E27FC236}">
                  <a16:creationId xmlns:a16="http://schemas.microsoft.com/office/drawing/2014/main" xmlns="" id="{4082650B-A0D1-4869-8324-3696C985735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746265" y="0"/>
              <a:ext cx="863607" cy="432048"/>
            </a:xfrm>
            <a:custGeom>
              <a:avLst/>
              <a:gdLst>
                <a:gd name="T0" fmla="*/ 240950 w 1547664"/>
                <a:gd name="T1" fmla="*/ 0 h 773832"/>
                <a:gd name="T2" fmla="*/ 481899 w 1547664"/>
                <a:gd name="T3" fmla="*/ 241222 h 773832"/>
                <a:gd name="T4" fmla="*/ 0 w 1547664"/>
                <a:gd name="T5" fmla="*/ 241222 h 773832"/>
                <a:gd name="T6" fmla="*/ 240950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6B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" name="椭圆 63">
              <a:extLst>
                <a:ext uri="{FF2B5EF4-FFF2-40B4-BE49-F238E27FC236}">
                  <a16:creationId xmlns:a16="http://schemas.microsoft.com/office/drawing/2014/main" xmlns="" id="{7A457303-AC43-475D-B132-1A611466B00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2617809" y="0"/>
              <a:ext cx="865195" cy="432048"/>
            </a:xfrm>
            <a:custGeom>
              <a:avLst/>
              <a:gdLst>
                <a:gd name="T0" fmla="*/ 241836 w 1547664"/>
                <a:gd name="T1" fmla="*/ 0 h 773832"/>
                <a:gd name="T2" fmla="*/ 483672 w 1547664"/>
                <a:gd name="T3" fmla="*/ 241222 h 773832"/>
                <a:gd name="T4" fmla="*/ 0 w 1547664"/>
                <a:gd name="T5" fmla="*/ 241222 h 773832"/>
                <a:gd name="T6" fmla="*/ 24183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B5B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" name="椭圆 63">
              <a:extLst>
                <a:ext uri="{FF2B5EF4-FFF2-40B4-BE49-F238E27FC236}">
                  <a16:creationId xmlns:a16="http://schemas.microsoft.com/office/drawing/2014/main" xmlns="" id="{D4D59AC5-8689-4AD6-91E6-851F0D6EDF1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490940" y="0"/>
              <a:ext cx="863607" cy="432048"/>
            </a:xfrm>
            <a:custGeom>
              <a:avLst/>
              <a:gdLst>
                <a:gd name="T0" fmla="*/ 240950 w 1547664"/>
                <a:gd name="T1" fmla="*/ 0 h 773832"/>
                <a:gd name="T2" fmla="*/ 481899 w 1547664"/>
                <a:gd name="T3" fmla="*/ 241222 h 773832"/>
                <a:gd name="T4" fmla="*/ 0 w 1547664"/>
                <a:gd name="T5" fmla="*/ 241222 h 773832"/>
                <a:gd name="T6" fmla="*/ 240950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6B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" name="椭圆 63">
              <a:extLst>
                <a:ext uri="{FF2B5EF4-FFF2-40B4-BE49-F238E27FC236}">
                  <a16:creationId xmlns:a16="http://schemas.microsoft.com/office/drawing/2014/main" xmlns="" id="{2B8C754C-5F53-4268-9875-C60358BB1F9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364072" y="0"/>
              <a:ext cx="863607" cy="432048"/>
            </a:xfrm>
            <a:custGeom>
              <a:avLst/>
              <a:gdLst>
                <a:gd name="T0" fmla="*/ 240950 w 1547664"/>
                <a:gd name="T1" fmla="*/ 0 h 773832"/>
                <a:gd name="T2" fmla="*/ 481899 w 1547664"/>
                <a:gd name="T3" fmla="*/ 241222 h 773832"/>
                <a:gd name="T4" fmla="*/ 0 w 1547664"/>
                <a:gd name="T5" fmla="*/ 241222 h 773832"/>
                <a:gd name="T6" fmla="*/ 240950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B5B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" name="椭圆 63">
              <a:extLst>
                <a:ext uri="{FF2B5EF4-FFF2-40B4-BE49-F238E27FC236}">
                  <a16:creationId xmlns:a16="http://schemas.microsoft.com/office/drawing/2014/main" xmlns="" id="{DA27F705-A7DC-4A0E-A89B-B94828BC8E2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237204" y="0"/>
              <a:ext cx="863607" cy="432048"/>
            </a:xfrm>
            <a:custGeom>
              <a:avLst/>
              <a:gdLst>
                <a:gd name="T0" fmla="*/ 240950 w 1547664"/>
                <a:gd name="T1" fmla="*/ 0 h 773832"/>
                <a:gd name="T2" fmla="*/ 481899 w 1547664"/>
                <a:gd name="T3" fmla="*/ 241222 h 773832"/>
                <a:gd name="T4" fmla="*/ 0 w 1547664"/>
                <a:gd name="T5" fmla="*/ 241222 h 773832"/>
                <a:gd name="T6" fmla="*/ 240950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6B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" name="椭圆 63">
              <a:extLst>
                <a:ext uri="{FF2B5EF4-FFF2-40B4-BE49-F238E27FC236}">
                  <a16:creationId xmlns:a16="http://schemas.microsoft.com/office/drawing/2014/main" xmlns="" id="{70D9F6FB-5FF0-4C13-9891-BB0D8976C98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110336" y="0"/>
              <a:ext cx="863607" cy="432048"/>
            </a:xfrm>
            <a:custGeom>
              <a:avLst/>
              <a:gdLst>
                <a:gd name="T0" fmla="*/ 240950 w 1547664"/>
                <a:gd name="T1" fmla="*/ 0 h 773832"/>
                <a:gd name="T2" fmla="*/ 481899 w 1547664"/>
                <a:gd name="T3" fmla="*/ 241222 h 773832"/>
                <a:gd name="T4" fmla="*/ 0 w 1547664"/>
                <a:gd name="T5" fmla="*/ 241222 h 773832"/>
                <a:gd name="T6" fmla="*/ 240950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B5B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" name="椭圆 63">
              <a:extLst>
                <a:ext uri="{FF2B5EF4-FFF2-40B4-BE49-F238E27FC236}">
                  <a16:creationId xmlns:a16="http://schemas.microsoft.com/office/drawing/2014/main" xmlns="" id="{3157BD8B-26EF-464F-B6C6-E3DE86D9BC8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981881" y="0"/>
              <a:ext cx="865194" cy="432048"/>
            </a:xfrm>
            <a:custGeom>
              <a:avLst/>
              <a:gdLst>
                <a:gd name="T0" fmla="*/ 241836 w 1547664"/>
                <a:gd name="T1" fmla="*/ 0 h 773832"/>
                <a:gd name="T2" fmla="*/ 483671 w 1547664"/>
                <a:gd name="T3" fmla="*/ 241222 h 773832"/>
                <a:gd name="T4" fmla="*/ 0 w 1547664"/>
                <a:gd name="T5" fmla="*/ 241222 h 773832"/>
                <a:gd name="T6" fmla="*/ 24183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6B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" name="椭圆 63">
              <a:extLst>
                <a:ext uri="{FF2B5EF4-FFF2-40B4-BE49-F238E27FC236}">
                  <a16:creationId xmlns:a16="http://schemas.microsoft.com/office/drawing/2014/main" xmlns="" id="{67998A24-9892-4538-8424-817065B5FB5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855013" y="0"/>
              <a:ext cx="863607" cy="432048"/>
            </a:xfrm>
            <a:custGeom>
              <a:avLst/>
              <a:gdLst>
                <a:gd name="T0" fmla="*/ 240950 w 1547664"/>
                <a:gd name="T1" fmla="*/ 0 h 773832"/>
                <a:gd name="T2" fmla="*/ 481899 w 1547664"/>
                <a:gd name="T3" fmla="*/ 241222 h 773832"/>
                <a:gd name="T4" fmla="*/ 0 w 1547664"/>
                <a:gd name="T5" fmla="*/ 241222 h 773832"/>
                <a:gd name="T6" fmla="*/ 240950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B5B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" name="椭圆 63">
              <a:extLst>
                <a:ext uri="{FF2B5EF4-FFF2-40B4-BE49-F238E27FC236}">
                  <a16:creationId xmlns:a16="http://schemas.microsoft.com/office/drawing/2014/main" xmlns="" id="{8E102113-F18E-45AB-B738-8564CBB454C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8728144" y="0"/>
              <a:ext cx="863607" cy="432048"/>
            </a:xfrm>
            <a:custGeom>
              <a:avLst/>
              <a:gdLst>
                <a:gd name="T0" fmla="*/ 240950 w 1547664"/>
                <a:gd name="T1" fmla="*/ 0 h 773832"/>
                <a:gd name="T2" fmla="*/ 481899 w 1547664"/>
                <a:gd name="T3" fmla="*/ 241222 h 773832"/>
                <a:gd name="T4" fmla="*/ 0 w 1547664"/>
                <a:gd name="T5" fmla="*/ 241222 h 773832"/>
                <a:gd name="T6" fmla="*/ 240950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6B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" name="椭圆 63">
              <a:extLst>
                <a:ext uri="{FF2B5EF4-FFF2-40B4-BE49-F238E27FC236}">
                  <a16:creationId xmlns:a16="http://schemas.microsoft.com/office/drawing/2014/main" xmlns="" id="{BF7A9912-B1DF-4608-A4AD-60EEF19CE247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9601276" y="0"/>
              <a:ext cx="863607" cy="432048"/>
            </a:xfrm>
            <a:custGeom>
              <a:avLst/>
              <a:gdLst>
                <a:gd name="T0" fmla="*/ 240950 w 1547664"/>
                <a:gd name="T1" fmla="*/ 0 h 773832"/>
                <a:gd name="T2" fmla="*/ 481899 w 1547664"/>
                <a:gd name="T3" fmla="*/ 241222 h 773832"/>
                <a:gd name="T4" fmla="*/ 0 w 1547664"/>
                <a:gd name="T5" fmla="*/ 241222 h 773832"/>
                <a:gd name="T6" fmla="*/ 240950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B5B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9" name="Group 5">
            <a:extLst>
              <a:ext uri="{FF2B5EF4-FFF2-40B4-BE49-F238E27FC236}">
                <a16:creationId xmlns:a16="http://schemas.microsoft.com/office/drawing/2014/main" xmlns="" id="{22D86AB0-164A-44B9-A763-A28D0E844465}"/>
              </a:ext>
            </a:extLst>
          </p:cNvPr>
          <p:cNvGrpSpPr>
            <a:grpSpLocks/>
          </p:cNvGrpSpPr>
          <p:nvPr/>
        </p:nvGrpSpPr>
        <p:grpSpPr bwMode="auto">
          <a:xfrm>
            <a:off x="-5549" y="0"/>
            <a:ext cx="12192000" cy="513184"/>
            <a:chOff x="0" y="0"/>
            <a:chExt cx="10464883" cy="432048"/>
          </a:xfrm>
        </p:grpSpPr>
        <p:sp>
          <p:nvSpPr>
            <p:cNvPr id="20" name="椭圆 63">
              <a:extLst>
                <a:ext uri="{FF2B5EF4-FFF2-40B4-BE49-F238E27FC236}">
                  <a16:creationId xmlns:a16="http://schemas.microsoft.com/office/drawing/2014/main" xmlns="" id="{FA046892-C600-49A8-9C32-54240C43EC8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0" y="0"/>
              <a:ext cx="863607" cy="432048"/>
            </a:xfrm>
            <a:custGeom>
              <a:avLst/>
              <a:gdLst>
                <a:gd name="T0" fmla="*/ 240950 w 1547664"/>
                <a:gd name="T1" fmla="*/ 0 h 773832"/>
                <a:gd name="T2" fmla="*/ 481899 w 1547664"/>
                <a:gd name="T3" fmla="*/ 241222 h 773832"/>
                <a:gd name="T4" fmla="*/ 0 w 1547664"/>
                <a:gd name="T5" fmla="*/ 241222 h 773832"/>
                <a:gd name="T6" fmla="*/ 240950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6B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" name="椭圆 63">
              <a:extLst>
                <a:ext uri="{FF2B5EF4-FFF2-40B4-BE49-F238E27FC236}">
                  <a16:creationId xmlns:a16="http://schemas.microsoft.com/office/drawing/2014/main" xmlns="" id="{DFA4C7D0-6446-43E4-992E-241509630CE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873132" y="0"/>
              <a:ext cx="863608" cy="432048"/>
            </a:xfrm>
            <a:custGeom>
              <a:avLst/>
              <a:gdLst>
                <a:gd name="T0" fmla="*/ 240950 w 1547664"/>
                <a:gd name="T1" fmla="*/ 0 h 773832"/>
                <a:gd name="T2" fmla="*/ 481900 w 1547664"/>
                <a:gd name="T3" fmla="*/ 241222 h 773832"/>
                <a:gd name="T4" fmla="*/ 0 w 1547664"/>
                <a:gd name="T5" fmla="*/ 241222 h 773832"/>
                <a:gd name="T6" fmla="*/ 240950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B5B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" name="椭圆 63">
              <a:extLst>
                <a:ext uri="{FF2B5EF4-FFF2-40B4-BE49-F238E27FC236}">
                  <a16:creationId xmlns:a16="http://schemas.microsoft.com/office/drawing/2014/main" xmlns="" id="{F0ABCC42-19C9-4067-9B48-239D17CC858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746265" y="0"/>
              <a:ext cx="863607" cy="432048"/>
            </a:xfrm>
            <a:custGeom>
              <a:avLst/>
              <a:gdLst>
                <a:gd name="T0" fmla="*/ 240950 w 1547664"/>
                <a:gd name="T1" fmla="*/ 0 h 773832"/>
                <a:gd name="T2" fmla="*/ 481899 w 1547664"/>
                <a:gd name="T3" fmla="*/ 241222 h 773832"/>
                <a:gd name="T4" fmla="*/ 0 w 1547664"/>
                <a:gd name="T5" fmla="*/ 241222 h 773832"/>
                <a:gd name="T6" fmla="*/ 240950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6B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" name="椭圆 63">
              <a:extLst>
                <a:ext uri="{FF2B5EF4-FFF2-40B4-BE49-F238E27FC236}">
                  <a16:creationId xmlns:a16="http://schemas.microsoft.com/office/drawing/2014/main" xmlns="" id="{3FBF7B28-86FD-4C22-89BE-E858770D8FF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2617809" y="0"/>
              <a:ext cx="865195" cy="432048"/>
            </a:xfrm>
            <a:custGeom>
              <a:avLst/>
              <a:gdLst>
                <a:gd name="T0" fmla="*/ 241836 w 1547664"/>
                <a:gd name="T1" fmla="*/ 0 h 773832"/>
                <a:gd name="T2" fmla="*/ 483672 w 1547664"/>
                <a:gd name="T3" fmla="*/ 241222 h 773832"/>
                <a:gd name="T4" fmla="*/ 0 w 1547664"/>
                <a:gd name="T5" fmla="*/ 241222 h 773832"/>
                <a:gd name="T6" fmla="*/ 24183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B5B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" name="椭圆 63">
              <a:extLst>
                <a:ext uri="{FF2B5EF4-FFF2-40B4-BE49-F238E27FC236}">
                  <a16:creationId xmlns:a16="http://schemas.microsoft.com/office/drawing/2014/main" xmlns="" id="{9DF3C65D-B2F1-4670-AFFB-E67DD1B7034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3490940" y="0"/>
              <a:ext cx="863607" cy="432048"/>
            </a:xfrm>
            <a:custGeom>
              <a:avLst/>
              <a:gdLst>
                <a:gd name="T0" fmla="*/ 240950 w 1547664"/>
                <a:gd name="T1" fmla="*/ 0 h 773832"/>
                <a:gd name="T2" fmla="*/ 481899 w 1547664"/>
                <a:gd name="T3" fmla="*/ 241222 h 773832"/>
                <a:gd name="T4" fmla="*/ 0 w 1547664"/>
                <a:gd name="T5" fmla="*/ 241222 h 773832"/>
                <a:gd name="T6" fmla="*/ 240950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6B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" name="椭圆 63">
              <a:extLst>
                <a:ext uri="{FF2B5EF4-FFF2-40B4-BE49-F238E27FC236}">
                  <a16:creationId xmlns:a16="http://schemas.microsoft.com/office/drawing/2014/main" xmlns="" id="{8EC592AE-DE82-4C41-94F0-F83E0697F9C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4364072" y="0"/>
              <a:ext cx="863607" cy="432048"/>
            </a:xfrm>
            <a:custGeom>
              <a:avLst/>
              <a:gdLst>
                <a:gd name="T0" fmla="*/ 240950 w 1547664"/>
                <a:gd name="T1" fmla="*/ 0 h 773832"/>
                <a:gd name="T2" fmla="*/ 481899 w 1547664"/>
                <a:gd name="T3" fmla="*/ 241222 h 773832"/>
                <a:gd name="T4" fmla="*/ 0 w 1547664"/>
                <a:gd name="T5" fmla="*/ 241222 h 773832"/>
                <a:gd name="T6" fmla="*/ 240950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B5B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6" name="椭圆 63">
              <a:extLst>
                <a:ext uri="{FF2B5EF4-FFF2-40B4-BE49-F238E27FC236}">
                  <a16:creationId xmlns:a16="http://schemas.microsoft.com/office/drawing/2014/main" xmlns="" id="{04DF50FB-FB47-4E78-BBDF-ECB8C8BB71F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237204" y="0"/>
              <a:ext cx="863607" cy="432048"/>
            </a:xfrm>
            <a:custGeom>
              <a:avLst/>
              <a:gdLst>
                <a:gd name="T0" fmla="*/ 240950 w 1547664"/>
                <a:gd name="T1" fmla="*/ 0 h 773832"/>
                <a:gd name="T2" fmla="*/ 481899 w 1547664"/>
                <a:gd name="T3" fmla="*/ 241222 h 773832"/>
                <a:gd name="T4" fmla="*/ 0 w 1547664"/>
                <a:gd name="T5" fmla="*/ 241222 h 773832"/>
                <a:gd name="T6" fmla="*/ 240950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6B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" name="椭圆 63">
              <a:extLst>
                <a:ext uri="{FF2B5EF4-FFF2-40B4-BE49-F238E27FC236}">
                  <a16:creationId xmlns:a16="http://schemas.microsoft.com/office/drawing/2014/main" xmlns="" id="{0E9AA9AA-CF9F-410B-9AA9-4A5F668FDC6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110336" y="0"/>
              <a:ext cx="863607" cy="432048"/>
            </a:xfrm>
            <a:custGeom>
              <a:avLst/>
              <a:gdLst>
                <a:gd name="T0" fmla="*/ 240950 w 1547664"/>
                <a:gd name="T1" fmla="*/ 0 h 773832"/>
                <a:gd name="T2" fmla="*/ 481899 w 1547664"/>
                <a:gd name="T3" fmla="*/ 241222 h 773832"/>
                <a:gd name="T4" fmla="*/ 0 w 1547664"/>
                <a:gd name="T5" fmla="*/ 241222 h 773832"/>
                <a:gd name="T6" fmla="*/ 240950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B5B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" name="椭圆 63">
              <a:extLst>
                <a:ext uri="{FF2B5EF4-FFF2-40B4-BE49-F238E27FC236}">
                  <a16:creationId xmlns:a16="http://schemas.microsoft.com/office/drawing/2014/main" xmlns="" id="{383CDABD-A5D3-4B01-A15A-B7D553D5E5D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6981881" y="0"/>
              <a:ext cx="865194" cy="432048"/>
            </a:xfrm>
            <a:custGeom>
              <a:avLst/>
              <a:gdLst>
                <a:gd name="T0" fmla="*/ 241836 w 1547664"/>
                <a:gd name="T1" fmla="*/ 0 h 773832"/>
                <a:gd name="T2" fmla="*/ 483671 w 1547664"/>
                <a:gd name="T3" fmla="*/ 241222 h 773832"/>
                <a:gd name="T4" fmla="*/ 0 w 1547664"/>
                <a:gd name="T5" fmla="*/ 241222 h 773832"/>
                <a:gd name="T6" fmla="*/ 241836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6B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9" name="椭圆 63">
              <a:extLst>
                <a:ext uri="{FF2B5EF4-FFF2-40B4-BE49-F238E27FC236}">
                  <a16:creationId xmlns:a16="http://schemas.microsoft.com/office/drawing/2014/main" xmlns="" id="{AF9978B2-3DC8-4C21-BCC0-C3679E3F44A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7855013" y="0"/>
              <a:ext cx="863607" cy="432048"/>
            </a:xfrm>
            <a:custGeom>
              <a:avLst/>
              <a:gdLst>
                <a:gd name="T0" fmla="*/ 240950 w 1547664"/>
                <a:gd name="T1" fmla="*/ 0 h 773832"/>
                <a:gd name="T2" fmla="*/ 481899 w 1547664"/>
                <a:gd name="T3" fmla="*/ 241222 h 773832"/>
                <a:gd name="T4" fmla="*/ 0 w 1547664"/>
                <a:gd name="T5" fmla="*/ 241222 h 773832"/>
                <a:gd name="T6" fmla="*/ 240950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B5B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" name="椭圆 63">
              <a:extLst>
                <a:ext uri="{FF2B5EF4-FFF2-40B4-BE49-F238E27FC236}">
                  <a16:creationId xmlns:a16="http://schemas.microsoft.com/office/drawing/2014/main" xmlns="" id="{D557C25F-4B58-4B04-AE95-090806E71C5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8728144" y="0"/>
              <a:ext cx="863607" cy="432048"/>
            </a:xfrm>
            <a:custGeom>
              <a:avLst/>
              <a:gdLst>
                <a:gd name="T0" fmla="*/ 240950 w 1547664"/>
                <a:gd name="T1" fmla="*/ 0 h 773832"/>
                <a:gd name="T2" fmla="*/ 481899 w 1547664"/>
                <a:gd name="T3" fmla="*/ 241222 h 773832"/>
                <a:gd name="T4" fmla="*/ 0 w 1547664"/>
                <a:gd name="T5" fmla="*/ 241222 h 773832"/>
                <a:gd name="T6" fmla="*/ 240950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F6B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" name="椭圆 63">
              <a:extLst>
                <a:ext uri="{FF2B5EF4-FFF2-40B4-BE49-F238E27FC236}">
                  <a16:creationId xmlns:a16="http://schemas.microsoft.com/office/drawing/2014/main" xmlns="" id="{0AE293B9-F065-4DD3-9766-C123F5ADCBB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9601276" y="0"/>
              <a:ext cx="863607" cy="432048"/>
            </a:xfrm>
            <a:custGeom>
              <a:avLst/>
              <a:gdLst>
                <a:gd name="T0" fmla="*/ 240950 w 1547664"/>
                <a:gd name="T1" fmla="*/ 0 h 773832"/>
                <a:gd name="T2" fmla="*/ 481899 w 1547664"/>
                <a:gd name="T3" fmla="*/ 241222 h 773832"/>
                <a:gd name="T4" fmla="*/ 0 w 1547664"/>
                <a:gd name="T5" fmla="*/ 241222 h 773832"/>
                <a:gd name="T6" fmla="*/ 240950 w 1547664"/>
                <a:gd name="T7" fmla="*/ 0 h 77383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47664" h="773832">
                  <a:moveTo>
                    <a:pt x="773832" y="0"/>
                  </a:moveTo>
                  <a:cubicBezTo>
                    <a:pt x="1201208" y="0"/>
                    <a:pt x="1547664" y="346456"/>
                    <a:pt x="1547664" y="773832"/>
                  </a:cubicBezTo>
                  <a:lnTo>
                    <a:pt x="0" y="773832"/>
                  </a:lnTo>
                  <a:cubicBezTo>
                    <a:pt x="0" y="346456"/>
                    <a:pt x="346456" y="0"/>
                    <a:pt x="773832" y="0"/>
                  </a:cubicBezTo>
                  <a:close/>
                </a:path>
              </a:pathLst>
            </a:custGeom>
            <a:solidFill>
              <a:srgbClr val="B5B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5982A45F-9BCE-4431-81F6-CCEFD01AFC18}"/>
              </a:ext>
            </a:extLst>
          </p:cNvPr>
          <p:cNvGrpSpPr/>
          <p:nvPr/>
        </p:nvGrpSpPr>
        <p:grpSpPr>
          <a:xfrm>
            <a:off x="497519" y="1942437"/>
            <a:ext cx="7532089" cy="3834757"/>
            <a:chOff x="232576" y="1411452"/>
            <a:chExt cx="7532089" cy="3834757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F67DF827-F3F2-49EE-8EB7-F5949811F0F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8458" y="1611790"/>
              <a:ext cx="5430416" cy="3634419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dk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AF8D6E77-2F6C-415A-AD8B-0D12057E48F5}"/>
                </a:ext>
              </a:extLst>
            </p:cNvPr>
            <p:cNvSpPr/>
            <p:nvPr/>
          </p:nvSpPr>
          <p:spPr>
            <a:xfrm>
              <a:off x="418458" y="1611790"/>
              <a:ext cx="5430416" cy="3634419"/>
            </a:xfrm>
            <a:prstGeom prst="rect">
              <a:avLst/>
            </a:prstGeom>
            <a:solidFill>
              <a:srgbClr val="F6B4C6">
                <a:alpha val="61000"/>
              </a:srgb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44BA92CE-256C-44EA-9D58-A32655854ADF}"/>
                </a:ext>
              </a:extLst>
            </p:cNvPr>
            <p:cNvSpPr/>
            <p:nvPr/>
          </p:nvSpPr>
          <p:spPr>
            <a:xfrm>
              <a:off x="232576" y="1411452"/>
              <a:ext cx="5454503" cy="3676261"/>
            </a:xfrm>
            <a:prstGeom prst="rect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C4D86B40-384D-4D8D-9E0D-272FF2565F16}"/>
                </a:ext>
              </a:extLst>
            </p:cNvPr>
            <p:cNvSpPr/>
            <p:nvPr/>
          </p:nvSpPr>
          <p:spPr>
            <a:xfrm>
              <a:off x="3981257" y="3225665"/>
              <a:ext cx="378340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500" b="1" spc="600" dirty="0">
                  <a:solidFill>
                    <a:srgbClr val="B5B6E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M</a:t>
              </a:r>
              <a:r>
                <a:rPr lang="en-US" altLang="zh-CN" sz="11500" b="1" spc="600" dirty="0">
                  <a:solidFill>
                    <a:srgbClr val="F6B4C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r>
                <a:rPr lang="en-US" altLang="zh-CN" sz="11500" b="1" spc="600" dirty="0">
                  <a:solidFill>
                    <a:srgbClr val="A2D8D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1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95747C70-30FA-41F4-8C1B-DCF72252CF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1458" y="2414649"/>
            <a:ext cx="4537759" cy="931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spc="600" dirty="0">
              <a:solidFill>
                <a:srgbClr val="B5B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85B1C66D-3059-4097-BF85-E90958C6B4E2}"/>
              </a:ext>
            </a:extLst>
          </p:cNvPr>
          <p:cNvSpPr txBox="1"/>
          <p:nvPr/>
        </p:nvSpPr>
        <p:spPr>
          <a:xfrm>
            <a:off x="6599067" y="1920869"/>
            <a:ext cx="2506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F6B4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DDADF773-1C21-4BE6-A346-93077D3C15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8618" y="3512315"/>
            <a:ext cx="3040600" cy="1361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92" tIns="34296" rIns="68592" bIns="3429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  <a:r>
              <a:rPr lang="en-US" altLang="zh-CN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spc="600" dirty="0">
                <a:solidFill>
                  <a:srgbClr val="B5B6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点击输入详细内容，添加你的论文内容。点击输入详细内容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400" spc="600" dirty="0">
              <a:solidFill>
                <a:srgbClr val="B5B6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828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3000">
        <p:fad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450</TotalTime>
  <Words>1643</Words>
  <Application>Microsoft Office PowerPoint</Application>
  <PresentationFormat>宽屏</PresentationFormat>
  <Paragraphs>168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时尚中黑简体</vt:lpstr>
      <vt:lpstr>宋体</vt:lpstr>
      <vt:lpstr>微软雅黑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user</cp:lastModifiedBy>
  <cp:revision>191</cp:revision>
  <dcterms:created xsi:type="dcterms:W3CDTF">2017-08-18T03:02:00Z</dcterms:created>
  <dcterms:modified xsi:type="dcterms:W3CDTF">2018-06-13T13:33:27Z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