
<file path=[Content_Types].xml><?xml version="1.0" encoding="utf-8"?>
<Types xmlns="http://schemas.openxmlformats.org/package/2006/content-types">
  <Default Extension="png" ContentType="image/png"/>
  <Default Extension="jpeg" ContentType="image/jpeg"/>
  <Default Extension="m4a" ContentType="audio/mp4"/>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7" r:id="rId3"/>
    <p:sldId id="258" r:id="rId4"/>
    <p:sldId id="279" r:id="rId5"/>
    <p:sldId id="278" r:id="rId6"/>
    <p:sldId id="259" r:id="rId7"/>
    <p:sldId id="261" r:id="rId8"/>
    <p:sldId id="262" r:id="rId9"/>
    <p:sldId id="281" r:id="rId10"/>
    <p:sldId id="264" r:id="rId11"/>
    <p:sldId id="265" r:id="rId12"/>
    <p:sldId id="266" r:id="rId13"/>
    <p:sldId id="267" r:id="rId14"/>
    <p:sldId id="280" r:id="rId15"/>
    <p:sldId id="282" r:id="rId16"/>
    <p:sldId id="269" r:id="rId17"/>
    <p:sldId id="270" r:id="rId18"/>
    <p:sldId id="271" r:id="rId19"/>
    <p:sldId id="272" r:id="rId20"/>
    <p:sldId id="283" r:id="rId21"/>
    <p:sldId id="274" r:id="rId22"/>
    <p:sldId id="275" r:id="rId23"/>
    <p:sldId id="276" r:id="rId24"/>
    <p:sldId id="277"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21621"/>
    <a:srgbClr val="F8E5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p:scale>
          <a:sx n="68" d="100"/>
          <a:sy n="68" d="100"/>
        </p:scale>
        <p:origin x="816" y="162"/>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Series 1</c:v>
                </c:pt>
              </c:strCache>
            </c:strRef>
          </c:tx>
          <c:spPr>
            <a:solidFill>
              <a:srgbClr val="FFFF00"/>
            </a:solidFill>
            <a:ln>
              <a:noFill/>
            </a:ln>
          </c:spPr>
          <c:cat>
            <c:numRef>
              <c:f>Sheet1!$A$2:$A$6</c:f>
              <c:numCache>
                <c:formatCode>yyyy/m/d</c:formatCode>
                <c:ptCount val="5"/>
                <c:pt idx="0">
                  <c:v>41852</c:v>
                </c:pt>
                <c:pt idx="1">
                  <c:v>41883</c:v>
                </c:pt>
                <c:pt idx="2">
                  <c:v>41913</c:v>
                </c:pt>
                <c:pt idx="3">
                  <c:v>41944</c:v>
                </c:pt>
                <c:pt idx="4">
                  <c:v>41974</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0B0D-458D-A9BD-AA4E198DBC67}"/>
            </c:ext>
          </c:extLst>
        </c:ser>
        <c:ser>
          <c:idx val="1"/>
          <c:order val="1"/>
          <c:tx>
            <c:strRef>
              <c:f>Sheet1!$C$1</c:f>
              <c:strCache>
                <c:ptCount val="1"/>
                <c:pt idx="0">
                  <c:v>Series 12</c:v>
                </c:pt>
              </c:strCache>
            </c:strRef>
          </c:tx>
          <c:spPr>
            <a:solidFill>
              <a:srgbClr val="FFC000"/>
            </a:solidFill>
            <a:ln>
              <a:noFill/>
            </a:ln>
          </c:spPr>
          <c:cat>
            <c:numRef>
              <c:f>Sheet1!$A$2:$A$6</c:f>
              <c:numCache>
                <c:formatCode>yyyy/m/d</c:formatCode>
                <c:ptCount val="5"/>
                <c:pt idx="0">
                  <c:v>41852</c:v>
                </c:pt>
                <c:pt idx="1">
                  <c:v>41883</c:v>
                </c:pt>
                <c:pt idx="2">
                  <c:v>41913</c:v>
                </c:pt>
                <c:pt idx="3">
                  <c:v>41944</c:v>
                </c:pt>
                <c:pt idx="4">
                  <c:v>41974</c:v>
                </c:pt>
              </c:numCache>
            </c:numRef>
          </c:cat>
          <c:val>
            <c:numRef>
              <c:f>Sheet1!$C$2:$C$6</c:f>
              <c:numCache>
                <c:formatCode>General</c:formatCode>
                <c:ptCount val="5"/>
                <c:pt idx="0">
                  <c:v>25</c:v>
                </c:pt>
                <c:pt idx="1">
                  <c:v>35</c:v>
                </c:pt>
                <c:pt idx="2">
                  <c:v>20</c:v>
                </c:pt>
                <c:pt idx="3">
                  <c:v>30</c:v>
                </c:pt>
                <c:pt idx="4">
                  <c:v>26</c:v>
                </c:pt>
              </c:numCache>
            </c:numRef>
          </c:val>
          <c:extLst>
            <c:ext xmlns:c16="http://schemas.microsoft.com/office/drawing/2014/chart" uri="{C3380CC4-5D6E-409C-BE32-E72D297353CC}">
              <c16:uniqueId val="{00000001-0B0D-458D-A9BD-AA4E198DBC67}"/>
            </c:ext>
          </c:extLst>
        </c:ser>
        <c:ser>
          <c:idx val="2"/>
          <c:order val="2"/>
          <c:tx>
            <c:strRef>
              <c:f>Sheet1!$D$1</c:f>
              <c:strCache>
                <c:ptCount val="1"/>
                <c:pt idx="0">
                  <c:v>Series 2</c:v>
                </c:pt>
              </c:strCache>
            </c:strRef>
          </c:tx>
          <c:spPr>
            <a:solidFill>
              <a:srgbClr val="D21621"/>
            </a:solidFill>
            <a:ln w="25400">
              <a:noFill/>
            </a:ln>
          </c:spPr>
          <c:cat>
            <c:numRef>
              <c:f>Sheet1!$A$2:$A$6</c:f>
              <c:numCache>
                <c:formatCode>yyyy/m/d</c:formatCode>
                <c:ptCount val="5"/>
                <c:pt idx="0">
                  <c:v>41852</c:v>
                </c:pt>
                <c:pt idx="1">
                  <c:v>41883</c:v>
                </c:pt>
                <c:pt idx="2">
                  <c:v>41913</c:v>
                </c:pt>
                <c:pt idx="3">
                  <c:v>41944</c:v>
                </c:pt>
                <c:pt idx="4">
                  <c:v>41974</c:v>
                </c:pt>
              </c:numCache>
            </c:numRef>
          </c:cat>
          <c:val>
            <c:numRef>
              <c:f>Sheet1!$D$2:$D$6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2-0B0D-458D-A9BD-AA4E198DBC67}"/>
            </c:ext>
          </c:extLst>
        </c:ser>
        <c:dLbls>
          <c:showLegendKey val="0"/>
          <c:showVal val="0"/>
          <c:showCatName val="0"/>
          <c:showSerName val="0"/>
          <c:showPercent val="0"/>
          <c:showBubbleSize val="0"/>
        </c:dLbls>
        <c:axId val="137027856"/>
        <c:axId val="137026736"/>
      </c:areaChart>
      <c:dateAx>
        <c:axId val="137027856"/>
        <c:scaling>
          <c:orientation val="minMax"/>
        </c:scaling>
        <c:delete val="1"/>
        <c:axPos val="b"/>
        <c:numFmt formatCode="yyyy/m/d" sourceLinked="1"/>
        <c:majorTickMark val="out"/>
        <c:minorTickMark val="none"/>
        <c:tickLblPos val="nextTo"/>
        <c:crossAx val="137026736"/>
        <c:crosses val="autoZero"/>
        <c:auto val="1"/>
        <c:lblOffset val="100"/>
        <c:baseTimeUnit val="months"/>
      </c:dateAx>
      <c:valAx>
        <c:axId val="137026736"/>
        <c:scaling>
          <c:orientation val="minMax"/>
        </c:scaling>
        <c:delete val="0"/>
        <c:axPos val="l"/>
        <c:majorGridlines>
          <c:spPr>
            <a:ln w="9525" cap="flat" cmpd="sng" algn="ctr">
              <a:solidFill>
                <a:schemeClr val="bg1">
                  <a:lumMod val="50000"/>
                  <a:alpha val="5000"/>
                </a:schemeClr>
              </a:solidFill>
              <a:prstDash val="solid"/>
              <a:round/>
            </a:ln>
          </c:spPr>
        </c:majorGridlines>
        <c:numFmt formatCode="General" sourceLinked="1"/>
        <c:majorTickMark val="out"/>
        <c:minorTickMark val="none"/>
        <c:tickLblPos val="nextTo"/>
        <c:spPr>
          <a:ln w="9525" cap="flat" cmpd="sng" algn="ctr">
            <a:solidFill>
              <a:schemeClr val="bg1">
                <a:lumMod val="65000"/>
              </a:schemeClr>
            </a:solidFill>
            <a:prstDash val="solid"/>
            <a:round/>
          </a:ln>
        </c:spPr>
        <c:txPr>
          <a:bodyPr rot="-60000000" spcFirstLastPara="0" vertOverflow="ellipsis" vert="horz" wrap="square" anchor="ctr" anchorCtr="1"/>
          <a:lstStyle/>
          <a:p>
            <a:pPr>
              <a:defRPr lang="zh-CN" sz="1000" b="0" i="0" u="none" strike="noStrike" kern="1200" baseline="0">
                <a:solidFill>
                  <a:schemeClr val="tx1">
                    <a:lumMod val="50000"/>
                    <a:lumOff val="50000"/>
                  </a:schemeClr>
                </a:solidFill>
                <a:latin typeface="+mn-lt"/>
                <a:ea typeface="+mn-ea"/>
                <a:cs typeface="+mn-cs"/>
              </a:defRPr>
            </a:pPr>
            <a:endParaRPr lang="zh-CN"/>
          </a:p>
        </c:txPr>
        <c:crossAx val="137027856"/>
        <c:crosses val="autoZero"/>
        <c:crossBetween val="midCat"/>
      </c:valAx>
      <c:spPr>
        <a:noFill/>
        <a:ln>
          <a:solidFill>
            <a:schemeClr val="bg1">
              <a:lumMod val="65000"/>
            </a:schemeClr>
          </a:solidFill>
        </a:ln>
      </c:spPr>
    </c:plotArea>
    <c:plotVisOnly val="1"/>
    <c:dispBlanksAs val="zero"/>
    <c:showDLblsOverMax val="0"/>
  </c:chart>
  <c:txPr>
    <a:bodyPr/>
    <a:lstStyle/>
    <a:p>
      <a:pPr>
        <a:defRPr lang="zh-CN" sz="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70C5D5-E876-453A-90D4-02086025E45A}" type="datetimeFigureOut">
              <a:rPr lang="zh-CN" altLang="en-US" smtClean="0"/>
              <a:t>2018/3/13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3E3BE1-7905-4E6A-83A5-02421C8DE754}" type="slidenum">
              <a:rPr lang="zh-CN" altLang="en-US" smtClean="0"/>
              <a:t>‹#›</a:t>
            </a:fld>
            <a:endParaRPr lang="zh-CN" altLang="en-US"/>
          </a:p>
        </p:txBody>
      </p:sp>
    </p:spTree>
    <p:extLst>
      <p:ext uri="{BB962C8B-B14F-4D97-AF65-F5344CB8AC3E}">
        <p14:creationId xmlns:p14="http://schemas.microsoft.com/office/powerpoint/2010/main" val="18841694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E3BE1-7905-4E6A-83A5-02421C8DE754}" type="slidenum">
              <a:rPr lang="zh-CN" altLang="en-US" smtClean="0"/>
              <a:t>1</a:t>
            </a:fld>
            <a:endParaRPr lang="zh-CN" altLang="en-US"/>
          </a:p>
        </p:txBody>
      </p:sp>
    </p:spTree>
    <p:extLst>
      <p:ext uri="{BB962C8B-B14F-4D97-AF65-F5344CB8AC3E}">
        <p14:creationId xmlns:p14="http://schemas.microsoft.com/office/powerpoint/2010/main" val="10976591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E3BE1-7905-4E6A-83A5-02421C8DE754}" type="slidenum">
              <a:rPr lang="zh-CN" altLang="en-US" smtClean="0"/>
              <a:t>10</a:t>
            </a:fld>
            <a:endParaRPr lang="zh-CN" altLang="en-US"/>
          </a:p>
        </p:txBody>
      </p:sp>
    </p:spTree>
    <p:extLst>
      <p:ext uri="{BB962C8B-B14F-4D97-AF65-F5344CB8AC3E}">
        <p14:creationId xmlns:p14="http://schemas.microsoft.com/office/powerpoint/2010/main" val="14955657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E3BE1-7905-4E6A-83A5-02421C8DE754}" type="slidenum">
              <a:rPr lang="zh-CN" altLang="en-US" smtClean="0"/>
              <a:t>11</a:t>
            </a:fld>
            <a:endParaRPr lang="zh-CN" altLang="en-US"/>
          </a:p>
        </p:txBody>
      </p:sp>
    </p:spTree>
    <p:extLst>
      <p:ext uri="{BB962C8B-B14F-4D97-AF65-F5344CB8AC3E}">
        <p14:creationId xmlns:p14="http://schemas.microsoft.com/office/powerpoint/2010/main" val="13940972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E3BE1-7905-4E6A-83A5-02421C8DE754}" type="slidenum">
              <a:rPr lang="zh-CN" altLang="en-US" smtClean="0"/>
              <a:t>12</a:t>
            </a:fld>
            <a:endParaRPr lang="zh-CN" altLang="en-US"/>
          </a:p>
        </p:txBody>
      </p:sp>
    </p:spTree>
    <p:extLst>
      <p:ext uri="{BB962C8B-B14F-4D97-AF65-F5344CB8AC3E}">
        <p14:creationId xmlns:p14="http://schemas.microsoft.com/office/powerpoint/2010/main" val="38857904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E3BE1-7905-4E6A-83A5-02421C8DE754}" type="slidenum">
              <a:rPr lang="zh-CN" altLang="en-US" smtClean="0"/>
              <a:t>13</a:t>
            </a:fld>
            <a:endParaRPr lang="zh-CN" altLang="en-US"/>
          </a:p>
        </p:txBody>
      </p:sp>
    </p:spTree>
    <p:extLst>
      <p:ext uri="{BB962C8B-B14F-4D97-AF65-F5344CB8AC3E}">
        <p14:creationId xmlns:p14="http://schemas.microsoft.com/office/powerpoint/2010/main" val="6283329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E3BE1-7905-4E6A-83A5-02421C8DE754}" type="slidenum">
              <a:rPr lang="zh-CN" altLang="en-US" smtClean="0"/>
              <a:t>14</a:t>
            </a:fld>
            <a:endParaRPr lang="zh-CN" altLang="en-US"/>
          </a:p>
        </p:txBody>
      </p:sp>
    </p:spTree>
    <p:extLst>
      <p:ext uri="{BB962C8B-B14F-4D97-AF65-F5344CB8AC3E}">
        <p14:creationId xmlns:p14="http://schemas.microsoft.com/office/powerpoint/2010/main" val="27564416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E3BE1-7905-4E6A-83A5-02421C8DE754}" type="slidenum">
              <a:rPr lang="zh-CN" altLang="en-US" smtClean="0"/>
              <a:t>15</a:t>
            </a:fld>
            <a:endParaRPr lang="zh-CN" altLang="en-US"/>
          </a:p>
        </p:txBody>
      </p:sp>
    </p:spTree>
    <p:extLst>
      <p:ext uri="{BB962C8B-B14F-4D97-AF65-F5344CB8AC3E}">
        <p14:creationId xmlns:p14="http://schemas.microsoft.com/office/powerpoint/2010/main" val="26443418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E3BE1-7905-4E6A-83A5-02421C8DE754}" type="slidenum">
              <a:rPr lang="zh-CN" altLang="en-US" smtClean="0"/>
              <a:t>16</a:t>
            </a:fld>
            <a:endParaRPr lang="zh-CN" altLang="en-US"/>
          </a:p>
        </p:txBody>
      </p:sp>
    </p:spTree>
    <p:extLst>
      <p:ext uri="{BB962C8B-B14F-4D97-AF65-F5344CB8AC3E}">
        <p14:creationId xmlns:p14="http://schemas.microsoft.com/office/powerpoint/2010/main" val="29524632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E3BE1-7905-4E6A-83A5-02421C8DE754}" type="slidenum">
              <a:rPr lang="zh-CN" altLang="en-US" smtClean="0"/>
              <a:t>17</a:t>
            </a:fld>
            <a:endParaRPr lang="zh-CN" altLang="en-US"/>
          </a:p>
        </p:txBody>
      </p:sp>
    </p:spTree>
    <p:extLst>
      <p:ext uri="{BB962C8B-B14F-4D97-AF65-F5344CB8AC3E}">
        <p14:creationId xmlns:p14="http://schemas.microsoft.com/office/powerpoint/2010/main" val="11184090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E3BE1-7905-4E6A-83A5-02421C8DE754}" type="slidenum">
              <a:rPr lang="zh-CN" altLang="en-US" smtClean="0"/>
              <a:t>18</a:t>
            </a:fld>
            <a:endParaRPr lang="zh-CN" altLang="en-US"/>
          </a:p>
        </p:txBody>
      </p:sp>
    </p:spTree>
    <p:extLst>
      <p:ext uri="{BB962C8B-B14F-4D97-AF65-F5344CB8AC3E}">
        <p14:creationId xmlns:p14="http://schemas.microsoft.com/office/powerpoint/2010/main" val="6585239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E3BE1-7905-4E6A-83A5-02421C8DE754}" type="slidenum">
              <a:rPr lang="zh-CN" altLang="en-US" smtClean="0"/>
              <a:t>19</a:t>
            </a:fld>
            <a:endParaRPr lang="zh-CN" altLang="en-US"/>
          </a:p>
        </p:txBody>
      </p:sp>
    </p:spTree>
    <p:extLst>
      <p:ext uri="{BB962C8B-B14F-4D97-AF65-F5344CB8AC3E}">
        <p14:creationId xmlns:p14="http://schemas.microsoft.com/office/powerpoint/2010/main" val="37107099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E3BE1-7905-4E6A-83A5-02421C8DE754}" type="slidenum">
              <a:rPr lang="zh-CN" altLang="en-US" smtClean="0"/>
              <a:t>2</a:t>
            </a:fld>
            <a:endParaRPr lang="zh-CN" altLang="en-US"/>
          </a:p>
        </p:txBody>
      </p:sp>
    </p:spTree>
    <p:extLst>
      <p:ext uri="{BB962C8B-B14F-4D97-AF65-F5344CB8AC3E}">
        <p14:creationId xmlns:p14="http://schemas.microsoft.com/office/powerpoint/2010/main" val="7226255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E3BE1-7905-4E6A-83A5-02421C8DE754}" type="slidenum">
              <a:rPr lang="zh-CN" altLang="en-US" smtClean="0"/>
              <a:t>20</a:t>
            </a:fld>
            <a:endParaRPr lang="zh-CN" altLang="en-US"/>
          </a:p>
        </p:txBody>
      </p:sp>
    </p:spTree>
    <p:extLst>
      <p:ext uri="{BB962C8B-B14F-4D97-AF65-F5344CB8AC3E}">
        <p14:creationId xmlns:p14="http://schemas.microsoft.com/office/powerpoint/2010/main" val="26203750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E3BE1-7905-4E6A-83A5-02421C8DE754}" type="slidenum">
              <a:rPr lang="zh-CN" altLang="en-US" smtClean="0"/>
              <a:t>21</a:t>
            </a:fld>
            <a:endParaRPr lang="zh-CN" altLang="en-US"/>
          </a:p>
        </p:txBody>
      </p:sp>
    </p:spTree>
    <p:extLst>
      <p:ext uri="{BB962C8B-B14F-4D97-AF65-F5344CB8AC3E}">
        <p14:creationId xmlns:p14="http://schemas.microsoft.com/office/powerpoint/2010/main" val="22171426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E3BE1-7905-4E6A-83A5-02421C8DE754}" type="slidenum">
              <a:rPr lang="zh-CN" altLang="en-US" smtClean="0"/>
              <a:t>22</a:t>
            </a:fld>
            <a:endParaRPr lang="zh-CN" altLang="en-US"/>
          </a:p>
        </p:txBody>
      </p:sp>
    </p:spTree>
    <p:extLst>
      <p:ext uri="{BB962C8B-B14F-4D97-AF65-F5344CB8AC3E}">
        <p14:creationId xmlns:p14="http://schemas.microsoft.com/office/powerpoint/2010/main" val="5076266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E3BE1-7905-4E6A-83A5-02421C8DE754}" type="slidenum">
              <a:rPr lang="zh-CN" altLang="en-US" smtClean="0"/>
              <a:t>23</a:t>
            </a:fld>
            <a:endParaRPr lang="zh-CN" altLang="en-US"/>
          </a:p>
        </p:txBody>
      </p:sp>
    </p:spTree>
    <p:extLst>
      <p:ext uri="{BB962C8B-B14F-4D97-AF65-F5344CB8AC3E}">
        <p14:creationId xmlns:p14="http://schemas.microsoft.com/office/powerpoint/2010/main" val="5058613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E3BE1-7905-4E6A-83A5-02421C8DE754}" type="slidenum">
              <a:rPr lang="zh-CN" altLang="en-US" smtClean="0"/>
              <a:t>24</a:t>
            </a:fld>
            <a:endParaRPr lang="zh-CN" altLang="en-US"/>
          </a:p>
        </p:txBody>
      </p:sp>
    </p:spTree>
    <p:extLst>
      <p:ext uri="{BB962C8B-B14F-4D97-AF65-F5344CB8AC3E}">
        <p14:creationId xmlns:p14="http://schemas.microsoft.com/office/powerpoint/2010/main" val="31801422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E3BE1-7905-4E6A-83A5-02421C8DE754}" type="slidenum">
              <a:rPr lang="zh-CN" altLang="en-US" smtClean="0"/>
              <a:t>3</a:t>
            </a:fld>
            <a:endParaRPr lang="zh-CN" altLang="en-US"/>
          </a:p>
        </p:txBody>
      </p:sp>
    </p:spTree>
    <p:extLst>
      <p:ext uri="{BB962C8B-B14F-4D97-AF65-F5344CB8AC3E}">
        <p14:creationId xmlns:p14="http://schemas.microsoft.com/office/powerpoint/2010/main" val="7463141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E3BE1-7905-4E6A-83A5-02421C8DE754}" type="slidenum">
              <a:rPr lang="zh-CN" altLang="en-US" smtClean="0"/>
              <a:t>4</a:t>
            </a:fld>
            <a:endParaRPr lang="zh-CN" altLang="en-US"/>
          </a:p>
        </p:txBody>
      </p:sp>
    </p:spTree>
    <p:extLst>
      <p:ext uri="{BB962C8B-B14F-4D97-AF65-F5344CB8AC3E}">
        <p14:creationId xmlns:p14="http://schemas.microsoft.com/office/powerpoint/2010/main" val="25759576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E3BE1-7905-4E6A-83A5-02421C8DE754}" type="slidenum">
              <a:rPr lang="zh-CN" altLang="en-US" smtClean="0"/>
              <a:t>5</a:t>
            </a:fld>
            <a:endParaRPr lang="zh-CN" altLang="en-US"/>
          </a:p>
        </p:txBody>
      </p:sp>
    </p:spTree>
    <p:extLst>
      <p:ext uri="{BB962C8B-B14F-4D97-AF65-F5344CB8AC3E}">
        <p14:creationId xmlns:p14="http://schemas.microsoft.com/office/powerpoint/2010/main" val="5970101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E3BE1-7905-4E6A-83A5-02421C8DE754}" type="slidenum">
              <a:rPr lang="zh-CN" altLang="en-US" smtClean="0"/>
              <a:t>6</a:t>
            </a:fld>
            <a:endParaRPr lang="zh-CN" altLang="en-US"/>
          </a:p>
        </p:txBody>
      </p:sp>
    </p:spTree>
    <p:extLst>
      <p:ext uri="{BB962C8B-B14F-4D97-AF65-F5344CB8AC3E}">
        <p14:creationId xmlns:p14="http://schemas.microsoft.com/office/powerpoint/2010/main" val="17353756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E3BE1-7905-4E6A-83A5-02421C8DE754}" type="slidenum">
              <a:rPr lang="zh-CN" altLang="en-US" smtClean="0"/>
              <a:t>7</a:t>
            </a:fld>
            <a:endParaRPr lang="zh-CN" altLang="en-US"/>
          </a:p>
        </p:txBody>
      </p:sp>
    </p:spTree>
    <p:extLst>
      <p:ext uri="{BB962C8B-B14F-4D97-AF65-F5344CB8AC3E}">
        <p14:creationId xmlns:p14="http://schemas.microsoft.com/office/powerpoint/2010/main" val="5264284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E3BE1-7905-4E6A-83A5-02421C8DE754}" type="slidenum">
              <a:rPr lang="zh-CN" altLang="en-US" smtClean="0"/>
              <a:t>8</a:t>
            </a:fld>
            <a:endParaRPr lang="zh-CN" altLang="en-US"/>
          </a:p>
        </p:txBody>
      </p:sp>
    </p:spTree>
    <p:extLst>
      <p:ext uri="{BB962C8B-B14F-4D97-AF65-F5344CB8AC3E}">
        <p14:creationId xmlns:p14="http://schemas.microsoft.com/office/powerpoint/2010/main" val="23463407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E3BE1-7905-4E6A-83A5-02421C8DE754}" type="slidenum">
              <a:rPr lang="zh-CN" altLang="en-US" smtClean="0"/>
              <a:t>9</a:t>
            </a:fld>
            <a:endParaRPr lang="zh-CN" altLang="en-US"/>
          </a:p>
        </p:txBody>
      </p:sp>
    </p:spTree>
    <p:extLst>
      <p:ext uri="{BB962C8B-B14F-4D97-AF65-F5344CB8AC3E}">
        <p14:creationId xmlns:p14="http://schemas.microsoft.com/office/powerpoint/2010/main" val="3612679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538D11A-452F-42E0-8AD0-7A6ACA735335}" type="datetimeFigureOut">
              <a:rPr lang="zh-CN" altLang="en-US" smtClean="0"/>
              <a:t>2018/3/13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8294104C-007E-42DE-8B06-B1A92DC12B8C}" type="slidenum">
              <a:rPr lang="zh-CN" altLang="en-US" smtClean="0"/>
              <a:t>‹#›</a:t>
            </a:fld>
            <a:endParaRPr lang="zh-CN" altLang="en-US"/>
          </a:p>
        </p:txBody>
      </p:sp>
    </p:spTree>
    <p:extLst>
      <p:ext uri="{BB962C8B-B14F-4D97-AF65-F5344CB8AC3E}">
        <p14:creationId xmlns:p14="http://schemas.microsoft.com/office/powerpoint/2010/main" val="409941974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538D11A-452F-42E0-8AD0-7A6ACA735335}" type="datetimeFigureOut">
              <a:rPr lang="zh-CN" altLang="en-US" smtClean="0"/>
              <a:t>2018/3/13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8294104C-007E-42DE-8B06-B1A92DC12B8C}" type="slidenum">
              <a:rPr lang="zh-CN" altLang="en-US" smtClean="0"/>
              <a:t>‹#›</a:t>
            </a:fld>
            <a:endParaRPr lang="zh-CN" altLang="en-US"/>
          </a:p>
        </p:txBody>
      </p:sp>
    </p:spTree>
    <p:extLst>
      <p:ext uri="{BB962C8B-B14F-4D97-AF65-F5344CB8AC3E}">
        <p14:creationId xmlns:p14="http://schemas.microsoft.com/office/powerpoint/2010/main" val="111723465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538D11A-452F-42E0-8AD0-7A6ACA735335}" type="datetimeFigureOut">
              <a:rPr lang="zh-CN" altLang="en-US" smtClean="0"/>
              <a:t>2018/3/13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8294104C-007E-42DE-8B06-B1A92DC12B8C}" type="slidenum">
              <a:rPr lang="zh-CN" altLang="en-US" smtClean="0"/>
              <a:t>‹#›</a:t>
            </a:fld>
            <a:endParaRPr lang="zh-CN" altLang="en-US"/>
          </a:p>
        </p:txBody>
      </p:sp>
    </p:spTree>
    <p:extLst>
      <p:ext uri="{BB962C8B-B14F-4D97-AF65-F5344CB8AC3E}">
        <p14:creationId xmlns:p14="http://schemas.microsoft.com/office/powerpoint/2010/main" val="103100095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538D11A-452F-42E0-8AD0-7A6ACA735335}" type="datetimeFigureOut">
              <a:rPr lang="zh-CN" altLang="en-US" smtClean="0"/>
              <a:t>2018/3/13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8294104C-007E-42DE-8B06-B1A92DC12B8C}" type="slidenum">
              <a:rPr lang="zh-CN" altLang="en-US" smtClean="0"/>
              <a:t>‹#›</a:t>
            </a:fld>
            <a:endParaRPr lang="zh-CN" altLang="en-US"/>
          </a:p>
        </p:txBody>
      </p:sp>
    </p:spTree>
    <p:extLst>
      <p:ext uri="{BB962C8B-B14F-4D97-AF65-F5344CB8AC3E}">
        <p14:creationId xmlns:p14="http://schemas.microsoft.com/office/powerpoint/2010/main" val="245122836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538D11A-452F-42E0-8AD0-7A6ACA735335}" type="datetimeFigureOut">
              <a:rPr lang="zh-CN" altLang="en-US" smtClean="0"/>
              <a:t>2018/3/13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8294104C-007E-42DE-8B06-B1A92DC12B8C}" type="slidenum">
              <a:rPr lang="zh-CN" altLang="en-US" smtClean="0"/>
              <a:t>‹#›</a:t>
            </a:fld>
            <a:endParaRPr lang="zh-CN" altLang="en-US"/>
          </a:p>
        </p:txBody>
      </p:sp>
    </p:spTree>
    <p:extLst>
      <p:ext uri="{BB962C8B-B14F-4D97-AF65-F5344CB8AC3E}">
        <p14:creationId xmlns:p14="http://schemas.microsoft.com/office/powerpoint/2010/main" val="112080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538D11A-452F-42E0-8AD0-7A6ACA735335}" type="datetimeFigureOut">
              <a:rPr lang="zh-CN" altLang="en-US" smtClean="0"/>
              <a:t>2018/3/13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8294104C-007E-42DE-8B06-B1A92DC12B8C}" type="slidenum">
              <a:rPr lang="zh-CN" altLang="en-US" smtClean="0"/>
              <a:t>‹#›</a:t>
            </a:fld>
            <a:endParaRPr lang="zh-CN" altLang="en-US"/>
          </a:p>
        </p:txBody>
      </p:sp>
    </p:spTree>
    <p:extLst>
      <p:ext uri="{BB962C8B-B14F-4D97-AF65-F5344CB8AC3E}">
        <p14:creationId xmlns:p14="http://schemas.microsoft.com/office/powerpoint/2010/main" val="276079538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2538D11A-452F-42E0-8AD0-7A6ACA735335}" type="datetimeFigureOut">
              <a:rPr lang="zh-CN" altLang="en-US" smtClean="0"/>
              <a:t>2018/3/13</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8294104C-007E-42DE-8B06-B1A92DC12B8C}" type="slidenum">
              <a:rPr lang="zh-CN" altLang="en-US" smtClean="0"/>
              <a:t>‹#›</a:t>
            </a:fld>
            <a:endParaRPr lang="zh-CN" altLang="en-US"/>
          </a:p>
        </p:txBody>
      </p:sp>
    </p:spTree>
    <p:extLst>
      <p:ext uri="{BB962C8B-B14F-4D97-AF65-F5344CB8AC3E}">
        <p14:creationId xmlns:p14="http://schemas.microsoft.com/office/powerpoint/2010/main" val="318849390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2538D11A-452F-42E0-8AD0-7A6ACA735335}" type="datetimeFigureOut">
              <a:rPr lang="zh-CN" altLang="en-US" smtClean="0"/>
              <a:t>2018/3/13</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8294104C-007E-42DE-8B06-B1A92DC12B8C}" type="slidenum">
              <a:rPr lang="zh-CN" altLang="en-US" smtClean="0"/>
              <a:t>‹#›</a:t>
            </a:fld>
            <a:endParaRPr lang="zh-CN" altLang="en-US"/>
          </a:p>
        </p:txBody>
      </p:sp>
    </p:spTree>
    <p:extLst>
      <p:ext uri="{BB962C8B-B14F-4D97-AF65-F5344CB8AC3E}">
        <p14:creationId xmlns:p14="http://schemas.microsoft.com/office/powerpoint/2010/main" val="211437962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2538D11A-452F-42E0-8AD0-7A6ACA735335}" type="datetimeFigureOut">
              <a:rPr lang="zh-CN" altLang="en-US" smtClean="0"/>
              <a:t>2018/3/13</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8294104C-007E-42DE-8B06-B1A92DC12B8C}" type="slidenum">
              <a:rPr lang="zh-CN" altLang="en-US" smtClean="0"/>
              <a:t>‹#›</a:t>
            </a:fld>
            <a:endParaRPr lang="zh-CN" altLang="en-US"/>
          </a:p>
        </p:txBody>
      </p:sp>
    </p:spTree>
    <p:extLst>
      <p:ext uri="{BB962C8B-B14F-4D97-AF65-F5344CB8AC3E}">
        <p14:creationId xmlns:p14="http://schemas.microsoft.com/office/powerpoint/2010/main" val="26507866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538D11A-452F-42E0-8AD0-7A6ACA735335}" type="datetimeFigureOut">
              <a:rPr lang="zh-CN" altLang="en-US" smtClean="0"/>
              <a:t>2018/3/13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8294104C-007E-42DE-8B06-B1A92DC12B8C}" type="slidenum">
              <a:rPr lang="zh-CN" altLang="en-US" smtClean="0"/>
              <a:t>‹#›</a:t>
            </a:fld>
            <a:endParaRPr lang="zh-CN" altLang="en-US"/>
          </a:p>
        </p:txBody>
      </p:sp>
    </p:spTree>
    <p:extLst>
      <p:ext uri="{BB962C8B-B14F-4D97-AF65-F5344CB8AC3E}">
        <p14:creationId xmlns:p14="http://schemas.microsoft.com/office/powerpoint/2010/main" val="328527313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538D11A-452F-42E0-8AD0-7A6ACA735335}" type="datetimeFigureOut">
              <a:rPr lang="zh-CN" altLang="en-US" smtClean="0"/>
              <a:t>2018/3/13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8294104C-007E-42DE-8B06-B1A92DC12B8C}" type="slidenum">
              <a:rPr lang="zh-CN" altLang="en-US" smtClean="0"/>
              <a:t>‹#›</a:t>
            </a:fld>
            <a:endParaRPr lang="zh-CN" altLang="en-US"/>
          </a:p>
        </p:txBody>
      </p:sp>
    </p:spTree>
    <p:extLst>
      <p:ext uri="{BB962C8B-B14F-4D97-AF65-F5344CB8AC3E}">
        <p14:creationId xmlns:p14="http://schemas.microsoft.com/office/powerpoint/2010/main" val="277814446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18" Type="http://schemas.openxmlformats.org/officeDocument/2006/relationships/image" Target="../media/image5.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4.png"/><Relationship Id="rId2" Type="http://schemas.openxmlformats.org/officeDocument/2006/relationships/slideLayout" Target="../slideLayouts/slideLayout2.xml"/><Relationship Id="rId16" Type="http://schemas.microsoft.com/office/2007/relationships/hdphoto" Target="../media/hdphoto1.wdp"/><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812635" y="274333"/>
            <a:ext cx="2778973" cy="646331"/>
          </a:xfrm>
          <a:prstGeom prst="rect">
            <a:avLst/>
          </a:prstGeom>
        </p:spPr>
        <p:txBody>
          <a:bodyPr wrap="square">
            <a:spAutoFit/>
          </a:bodyPr>
          <a:lstStyle/>
          <a:p>
            <a:pPr algn="dist"/>
            <a:r>
              <a:rPr lang="zh-CN" altLang="en-US" i="0" dirty="0">
                <a:solidFill>
                  <a:srgbClr val="D21621"/>
                </a:solidFill>
                <a:effectLst/>
                <a:latin typeface="微软雅黑" panose="020B0503020204020204" pitchFamily="34" charset="-122"/>
                <a:ea typeface="微软雅黑" panose="020B0503020204020204" pitchFamily="34" charset="-122"/>
              </a:rPr>
              <a:t>全国人民代表大会</a:t>
            </a:r>
            <a:endParaRPr lang="en-US" altLang="zh-CN" i="0" dirty="0">
              <a:solidFill>
                <a:srgbClr val="D21621"/>
              </a:solidFill>
              <a:effectLst/>
              <a:latin typeface="微软雅黑" panose="020B0503020204020204" pitchFamily="34" charset="-122"/>
              <a:ea typeface="微软雅黑" panose="020B0503020204020204" pitchFamily="34" charset="-122"/>
            </a:endParaRPr>
          </a:p>
          <a:p>
            <a:pPr algn="dist"/>
            <a:r>
              <a:rPr lang="zh-CN" altLang="en-US" i="0" dirty="0">
                <a:solidFill>
                  <a:srgbClr val="D21621"/>
                </a:solidFill>
                <a:effectLst/>
                <a:latin typeface="微软雅黑" panose="020B0503020204020204" pitchFamily="34" charset="-122"/>
                <a:ea typeface="微软雅黑" panose="020B0503020204020204" pitchFamily="34" charset="-122"/>
              </a:rPr>
              <a:t>中国人民政治协商会议</a:t>
            </a:r>
            <a:endParaRPr lang="zh-CN" altLang="en-US" dirty="0">
              <a:solidFill>
                <a:srgbClr val="D21621"/>
              </a:solidFill>
            </a:endParaRPr>
          </a:p>
        </p:txBody>
      </p:sp>
      <p:pic>
        <p:nvPicPr>
          <p:cNvPr id="9" name="图片 8"/>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050299" y="213834"/>
            <a:ext cx="705930" cy="721344"/>
          </a:xfrm>
          <a:prstGeom prst="rect">
            <a:avLst/>
          </a:prstGeom>
        </p:spPr>
      </p:pic>
      <p:pic>
        <p:nvPicPr>
          <p:cNvPr id="10" name="图片 9"/>
          <p:cNvPicPr>
            <a:picLocks noChangeAspect="1"/>
          </p:cNvPicPr>
          <p:nvPr userDrawn="1"/>
        </p:nvPicPr>
        <p:blipFill>
          <a:blip r:embed="rId15" cstate="print">
            <a:extLst>
              <a:ext uri="{BEBA8EAE-BF5A-486C-A8C5-ECC9F3942E4B}">
                <a14:imgProps xmlns:a14="http://schemas.microsoft.com/office/drawing/2010/main">
                  <a14:imgLayer r:embed="rId16">
                    <a14:imgEffect>
                      <a14:saturation sat="300000"/>
                    </a14:imgEffect>
                  </a14:imgLayer>
                </a14:imgProps>
              </a:ext>
              <a:ext uri="{28A0092B-C50C-407E-A947-70E740481C1C}">
                <a14:useLocalDpi xmlns:a14="http://schemas.microsoft.com/office/drawing/2010/main" val="0"/>
              </a:ext>
            </a:extLst>
          </a:blip>
          <a:stretch>
            <a:fillRect/>
          </a:stretch>
        </p:blipFill>
        <p:spPr>
          <a:xfrm>
            <a:off x="270397" y="183903"/>
            <a:ext cx="696199" cy="734199"/>
          </a:xfrm>
          <a:prstGeom prst="rect">
            <a:avLst/>
          </a:prstGeom>
        </p:spPr>
      </p:pic>
      <p:sp>
        <p:nvSpPr>
          <p:cNvPr id="12" name="矩形 11"/>
          <p:cNvSpPr/>
          <p:nvPr userDrawn="1"/>
        </p:nvSpPr>
        <p:spPr>
          <a:xfrm>
            <a:off x="-1" y="6749144"/>
            <a:ext cx="11408229" cy="112234"/>
          </a:xfrm>
          <a:prstGeom prst="rect">
            <a:avLst/>
          </a:prstGeom>
          <a:solidFill>
            <a:srgbClr val="D216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userDrawn="1"/>
        </p:nvGrpSpPr>
        <p:grpSpPr>
          <a:xfrm>
            <a:off x="9681030" y="6115408"/>
            <a:ext cx="2438399" cy="691792"/>
            <a:chOff x="3127766" y="1662090"/>
            <a:chExt cx="6685715" cy="1896786"/>
          </a:xfrm>
        </p:grpSpPr>
        <p:pic>
          <p:nvPicPr>
            <p:cNvPr id="14" name="图片 13"/>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3537028" y="1662090"/>
              <a:ext cx="6276453" cy="1896786"/>
            </a:xfrm>
            <a:prstGeom prst="rect">
              <a:avLst/>
            </a:prstGeom>
          </p:spPr>
        </p:pic>
        <p:pic>
          <p:nvPicPr>
            <p:cNvPr id="15" name="图片 14"/>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3127766" y="1850008"/>
              <a:ext cx="6452332" cy="1480046"/>
            </a:xfrm>
            <a:prstGeom prst="rect">
              <a:avLst/>
            </a:prstGeom>
          </p:spPr>
        </p:pic>
      </p:grpSp>
    </p:spTree>
    <p:extLst>
      <p:ext uri="{BB962C8B-B14F-4D97-AF65-F5344CB8AC3E}">
        <p14:creationId xmlns:p14="http://schemas.microsoft.com/office/powerpoint/2010/main" val="39246271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0" advTm="3000"/>
    </mc:Choice>
    <mc:Fallback xmlns="">
      <p:transition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0.png"/><Relationship Id="rId3" Type="http://schemas.openxmlformats.org/officeDocument/2006/relationships/slideLayout" Target="../slideLayouts/slideLayout1.xml"/><Relationship Id="rId7" Type="http://schemas.openxmlformats.org/officeDocument/2006/relationships/image" Target="../media/image7.png"/><Relationship Id="rId12" Type="http://schemas.microsoft.com/office/2007/relationships/hdphoto" Target="../media/hdphoto1.wdp"/><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6.png"/><Relationship Id="rId11" Type="http://schemas.openxmlformats.org/officeDocument/2006/relationships/image" Target="../media/image3.png"/><Relationship Id="rId5" Type="http://schemas.openxmlformats.org/officeDocument/2006/relationships/image" Target="../media/image1.jpeg"/><Relationship Id="rId15" Type="http://schemas.openxmlformats.org/officeDocument/2006/relationships/image" Target="../media/image12.png"/><Relationship Id="rId10" Type="http://schemas.openxmlformats.org/officeDocument/2006/relationships/image" Target="../media/image2.png"/><Relationship Id="rId4" Type="http://schemas.openxmlformats.org/officeDocument/2006/relationships/notesSlide" Target="../notesSlides/notesSlide1.xml"/><Relationship Id="rId9" Type="http://schemas.openxmlformats.org/officeDocument/2006/relationships/image" Target="../media/image9.png"/><Relationship Id="rId14" Type="http://schemas.openxmlformats.org/officeDocument/2006/relationships/image" Target="../media/image1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9434" y="5341299"/>
            <a:ext cx="10974816" cy="1343605"/>
          </a:xfrm>
          <a:prstGeom prst="rect">
            <a:avLst/>
          </a:prstGeom>
        </p:spPr>
      </p:pic>
      <p:pic>
        <p:nvPicPr>
          <p:cNvPr id="7" name="图片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5327652"/>
            <a:ext cx="12192000" cy="1530349"/>
          </a:xfrm>
          <a:prstGeom prst="rect">
            <a:avLst/>
          </a:prstGeom>
        </p:spPr>
      </p:pic>
      <p:grpSp>
        <p:nvGrpSpPr>
          <p:cNvPr id="11" name="组合 10"/>
          <p:cNvGrpSpPr/>
          <p:nvPr/>
        </p:nvGrpSpPr>
        <p:grpSpPr>
          <a:xfrm>
            <a:off x="2175489" y="1967165"/>
            <a:ext cx="7675078" cy="2177476"/>
            <a:chOff x="3127766" y="1662090"/>
            <a:chExt cx="6685715" cy="1896786"/>
          </a:xfrm>
        </p:grpSpPr>
        <p:pic>
          <p:nvPicPr>
            <p:cNvPr id="6" name="图片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537028" y="1662090"/>
              <a:ext cx="6276453" cy="1896786"/>
            </a:xfrm>
            <a:prstGeom prst="rect">
              <a:avLst/>
            </a:prstGeom>
          </p:spPr>
        </p:pic>
        <p:pic>
          <p:nvPicPr>
            <p:cNvPr id="9" name="图片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127766" y="1850008"/>
              <a:ext cx="6452332" cy="1480046"/>
            </a:xfrm>
            <a:prstGeom prst="rect">
              <a:avLst/>
            </a:prstGeom>
          </p:spPr>
        </p:pic>
      </p:grpSp>
      <p:sp>
        <p:nvSpPr>
          <p:cNvPr id="10" name="矩形 9"/>
          <p:cNvSpPr/>
          <p:nvPr/>
        </p:nvSpPr>
        <p:spPr>
          <a:xfrm>
            <a:off x="1812635" y="274333"/>
            <a:ext cx="2778973" cy="646331"/>
          </a:xfrm>
          <a:prstGeom prst="rect">
            <a:avLst/>
          </a:prstGeom>
        </p:spPr>
        <p:txBody>
          <a:bodyPr wrap="square">
            <a:spAutoFit/>
          </a:bodyPr>
          <a:lstStyle/>
          <a:p>
            <a:pPr algn="dist"/>
            <a:r>
              <a:rPr lang="zh-CN" altLang="en-US" i="0" dirty="0">
                <a:solidFill>
                  <a:srgbClr val="D21621"/>
                </a:solidFill>
                <a:effectLst/>
                <a:latin typeface="微软雅黑" panose="020B0503020204020204" pitchFamily="34" charset="-122"/>
                <a:ea typeface="微软雅黑" panose="020B0503020204020204" pitchFamily="34" charset="-122"/>
              </a:rPr>
              <a:t>全国人民代表大会</a:t>
            </a:r>
            <a:endParaRPr lang="en-US" altLang="zh-CN" i="0" dirty="0">
              <a:solidFill>
                <a:srgbClr val="D21621"/>
              </a:solidFill>
              <a:effectLst/>
              <a:latin typeface="微软雅黑" panose="020B0503020204020204" pitchFamily="34" charset="-122"/>
              <a:ea typeface="微软雅黑" panose="020B0503020204020204" pitchFamily="34" charset="-122"/>
            </a:endParaRPr>
          </a:p>
          <a:p>
            <a:pPr algn="dist"/>
            <a:r>
              <a:rPr lang="zh-CN" altLang="en-US" i="0" dirty="0">
                <a:solidFill>
                  <a:srgbClr val="D21621"/>
                </a:solidFill>
                <a:effectLst/>
                <a:latin typeface="微软雅黑" panose="020B0503020204020204" pitchFamily="34" charset="-122"/>
                <a:ea typeface="微软雅黑" panose="020B0503020204020204" pitchFamily="34" charset="-122"/>
              </a:rPr>
              <a:t>中国人民政治协商会议</a:t>
            </a:r>
            <a:endParaRPr lang="zh-CN" altLang="en-US" dirty="0">
              <a:solidFill>
                <a:srgbClr val="D21621"/>
              </a:solidFill>
            </a:endParaRPr>
          </a:p>
        </p:txBody>
      </p:sp>
      <p:pic>
        <p:nvPicPr>
          <p:cNvPr id="12" name="图片 1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50299" y="213834"/>
            <a:ext cx="705930" cy="721344"/>
          </a:xfrm>
          <a:prstGeom prst="rect">
            <a:avLst/>
          </a:prstGeom>
        </p:spPr>
      </p:pic>
      <p:pic>
        <p:nvPicPr>
          <p:cNvPr id="13" name="图片 12"/>
          <p:cNvPicPr>
            <a:picLocks noChangeAspect="1"/>
          </p:cNvPicPr>
          <p:nvPr/>
        </p:nvPicPr>
        <p:blipFill>
          <a:blip r:embed="rId11" cstate="print">
            <a:extLst>
              <a:ext uri="{BEBA8EAE-BF5A-486C-A8C5-ECC9F3942E4B}">
                <a14:imgProps xmlns:a14="http://schemas.microsoft.com/office/drawing/2010/main">
                  <a14:imgLayer r:embed="rId12">
                    <a14:imgEffect>
                      <a14:saturation sat="300000"/>
                    </a14:imgEffect>
                  </a14:imgLayer>
                </a14:imgProps>
              </a:ext>
              <a:ext uri="{28A0092B-C50C-407E-A947-70E740481C1C}">
                <a14:useLocalDpi xmlns:a14="http://schemas.microsoft.com/office/drawing/2010/main" val="0"/>
              </a:ext>
            </a:extLst>
          </a:blip>
          <a:stretch>
            <a:fillRect/>
          </a:stretch>
        </p:blipFill>
        <p:spPr>
          <a:xfrm>
            <a:off x="270397" y="183903"/>
            <a:ext cx="696199" cy="734199"/>
          </a:xfrm>
          <a:prstGeom prst="rect">
            <a:avLst/>
          </a:prstGeom>
        </p:spPr>
      </p:pic>
      <p:sp>
        <p:nvSpPr>
          <p:cNvPr id="14" name="椭圆 13"/>
          <p:cNvSpPr/>
          <p:nvPr/>
        </p:nvSpPr>
        <p:spPr>
          <a:xfrm>
            <a:off x="5115135" y="4064843"/>
            <a:ext cx="100579" cy="100579"/>
          </a:xfrm>
          <a:prstGeom prst="ellipse">
            <a:avLst/>
          </a:prstGeom>
          <a:solidFill>
            <a:srgbClr val="D216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612570" y="3875616"/>
            <a:ext cx="5094515" cy="461665"/>
          </a:xfrm>
          <a:prstGeom prst="rect">
            <a:avLst/>
          </a:prstGeom>
          <a:noFill/>
        </p:spPr>
        <p:txBody>
          <a:bodyPr wrap="square" rtlCol="0">
            <a:spAutoFit/>
          </a:bodyPr>
          <a:lstStyle/>
          <a:p>
            <a:pPr algn="dist"/>
            <a:r>
              <a:rPr lang="zh-CN" altLang="en-US" sz="2400" dirty="0">
                <a:solidFill>
                  <a:srgbClr val="D21621"/>
                </a:solidFill>
                <a:latin typeface="方正大标宋简体" panose="02010601030101010101" pitchFamily="2" charset="-122"/>
                <a:ea typeface="方正大标宋简体" panose="02010601030101010101" pitchFamily="2" charset="-122"/>
              </a:rPr>
              <a:t>贯彻两会精神 共谋时代发展</a:t>
            </a:r>
          </a:p>
        </p:txBody>
      </p:sp>
      <p:pic>
        <p:nvPicPr>
          <p:cNvPr id="16" name="图片 15"/>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518290" y="1306284"/>
            <a:ext cx="1973246" cy="1036393"/>
          </a:xfrm>
          <a:prstGeom prst="rect">
            <a:avLst/>
          </a:prstGeom>
        </p:spPr>
      </p:pic>
      <p:pic>
        <p:nvPicPr>
          <p:cNvPr id="17" name="图片 16"/>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690324" y="2050607"/>
            <a:ext cx="1734491" cy="903380"/>
          </a:xfrm>
          <a:prstGeom prst="rect">
            <a:avLst/>
          </a:prstGeom>
        </p:spPr>
      </p:pic>
      <p:sp>
        <p:nvSpPr>
          <p:cNvPr id="2" name="文本框 1">
            <a:extLst>
              <a:ext uri="{FF2B5EF4-FFF2-40B4-BE49-F238E27FC236}">
                <a16:creationId xmlns:a16="http://schemas.microsoft.com/office/drawing/2014/main" id="{5672892C-CEDC-4429-91D7-4AD69A66E967}"/>
              </a:ext>
            </a:extLst>
          </p:cNvPr>
          <p:cNvSpPr txBox="1"/>
          <p:nvPr/>
        </p:nvSpPr>
        <p:spPr>
          <a:xfrm>
            <a:off x="4655275" y="4520167"/>
            <a:ext cx="3051810" cy="369331"/>
          </a:xfrm>
          <a:prstGeom prst="rect">
            <a:avLst/>
          </a:prstGeom>
          <a:noFill/>
        </p:spPr>
        <p:txBody>
          <a:bodyPr wrap="square" rtlCol="0">
            <a:spAutoFit/>
          </a:bodyPr>
          <a:lstStyle/>
          <a:p>
            <a:r>
              <a:rPr lang="zh-CN" altLang="en-US" dirty="0"/>
              <a:t>汇报人：锦素图文素材坊</a:t>
            </a:r>
          </a:p>
        </p:txBody>
      </p:sp>
      <p:pic>
        <p:nvPicPr>
          <p:cNvPr id="3" name="媒体1">
            <a:hlinkClick r:id="" action="ppaction://media"/>
            <a:extLst>
              <a:ext uri="{FF2B5EF4-FFF2-40B4-BE49-F238E27FC236}">
                <a16:creationId xmlns:a16="http://schemas.microsoft.com/office/drawing/2014/main" id="{C6E770EA-A0C2-476D-AB0C-CE9CAF436A4B}"/>
              </a:ext>
            </a:extLst>
          </p:cNvPr>
          <p:cNvPicPr>
            <a:picLocks noChangeAspect="1"/>
          </p:cNvPicPr>
          <p:nvPr>
            <a:audioFile r:link="rId2"/>
            <p:extLst>
              <p:ext uri="{DAA4B4D4-6D71-4841-9C94-3DE7FCFB9230}">
                <p14:media xmlns:p14="http://schemas.microsoft.com/office/powerpoint/2010/main" r:embed="rId1"/>
              </p:ext>
            </p:extLst>
          </p:nvPr>
        </p:nvPicPr>
        <p:blipFill>
          <a:blip r:embed="rId15"/>
          <a:stretch>
            <a:fillRect/>
          </a:stretch>
        </p:blipFill>
        <p:spPr>
          <a:xfrm>
            <a:off x="-1295400" y="412750"/>
            <a:ext cx="487362" cy="487363"/>
          </a:xfrm>
          <a:prstGeom prst="rect">
            <a:avLst/>
          </a:prstGeom>
        </p:spPr>
      </p:pic>
    </p:spTree>
    <p:extLst>
      <p:ext uri="{BB962C8B-B14F-4D97-AF65-F5344CB8AC3E}">
        <p14:creationId xmlns:p14="http://schemas.microsoft.com/office/powerpoint/2010/main" val="376925547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remove"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1882" y="3072626"/>
            <a:ext cx="12190117" cy="47471"/>
          </a:xfrm>
          <a:custGeom>
            <a:avLst/>
            <a:gdLst>
              <a:gd name="connsiteX0" fmla="*/ 0 w 12211050"/>
              <a:gd name="connsiteY0" fmla="*/ 0 h 0"/>
              <a:gd name="connsiteX1" fmla="*/ 12211050 w 12211050"/>
              <a:gd name="connsiteY1" fmla="*/ 0 h 0"/>
            </a:gdLst>
            <a:ahLst/>
            <a:cxnLst>
              <a:cxn ang="0">
                <a:pos x="connsiteX0" y="connsiteY0"/>
              </a:cxn>
              <a:cxn ang="0">
                <a:pos x="connsiteX1" y="connsiteY1"/>
              </a:cxn>
            </a:cxnLst>
            <a:rect l="l" t="t" r="r" b="b"/>
            <a:pathLst>
              <a:path w="12211050">
                <a:moveTo>
                  <a:pt x="0" y="0"/>
                </a:moveTo>
                <a:lnTo>
                  <a:pt x="12211050" y="0"/>
                </a:lnTo>
              </a:path>
            </a:pathLst>
          </a:custGeom>
          <a:noFill/>
          <a:ln>
            <a:solidFill>
              <a:srgbClr val="D2162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2" dirty="0">
              <a:solidFill>
                <a:srgbClr val="FFFF00"/>
              </a:solidFill>
              <a:latin typeface="微软雅黑" panose="020B0503020204020204" pitchFamily="34" charset="-122"/>
              <a:ea typeface="微软雅黑" panose="020B0503020204020204" pitchFamily="34" charset="-122"/>
            </a:endParaRPr>
          </a:p>
        </p:txBody>
      </p:sp>
      <p:sp>
        <p:nvSpPr>
          <p:cNvPr id="5" name="文本框 25"/>
          <p:cNvSpPr txBox="1">
            <a:spLocks noChangeArrowheads="1"/>
          </p:cNvSpPr>
          <p:nvPr/>
        </p:nvSpPr>
        <p:spPr bwMode="auto">
          <a:xfrm>
            <a:off x="305393" y="3085721"/>
            <a:ext cx="851515" cy="415370"/>
          </a:xfrm>
          <a:prstGeom prst="rect">
            <a:avLst/>
          </a:prstGeom>
          <a:noFill/>
          <a:ln w="9525">
            <a:noFill/>
            <a:miter lim="800000"/>
            <a:headEnd/>
            <a:tailEnd/>
          </a:ln>
        </p:spPr>
        <p:txBody>
          <a:bodyPr wrap="none">
            <a:spAutoFit/>
          </a:bodyPr>
          <a:lstStyle/>
          <a:p>
            <a:r>
              <a:rPr lang="en-US" altLang="zh-CN" sz="2099" b="1" dirty="0">
                <a:solidFill>
                  <a:srgbClr val="D21621"/>
                </a:solidFill>
                <a:latin typeface="微软雅黑" pitchFamily="34" charset="-122"/>
                <a:ea typeface="微软雅黑" pitchFamily="34" charset="-122"/>
              </a:rPr>
              <a:t>2013</a:t>
            </a:r>
            <a:endParaRPr lang="zh-CN" altLang="en-US" sz="900" b="1" dirty="0">
              <a:solidFill>
                <a:srgbClr val="D21621"/>
              </a:solidFill>
              <a:latin typeface="微软雅黑" pitchFamily="34" charset="-122"/>
              <a:ea typeface="微软雅黑" pitchFamily="34" charset="-122"/>
            </a:endParaRPr>
          </a:p>
        </p:txBody>
      </p:sp>
      <p:sp>
        <p:nvSpPr>
          <p:cNvPr id="6" name="文本框 26"/>
          <p:cNvSpPr txBox="1">
            <a:spLocks noChangeArrowheads="1"/>
          </p:cNvSpPr>
          <p:nvPr/>
        </p:nvSpPr>
        <p:spPr bwMode="auto">
          <a:xfrm>
            <a:off x="2470639" y="3085721"/>
            <a:ext cx="851515" cy="415370"/>
          </a:xfrm>
          <a:prstGeom prst="rect">
            <a:avLst/>
          </a:prstGeom>
          <a:noFill/>
          <a:ln w="9525">
            <a:noFill/>
            <a:miter lim="800000"/>
            <a:headEnd/>
            <a:tailEnd/>
          </a:ln>
        </p:spPr>
        <p:txBody>
          <a:bodyPr wrap="none">
            <a:spAutoFit/>
          </a:bodyPr>
          <a:lstStyle/>
          <a:p>
            <a:r>
              <a:rPr lang="en-US" altLang="zh-CN" sz="2099" b="1" dirty="0">
                <a:solidFill>
                  <a:srgbClr val="D21621"/>
                </a:solidFill>
                <a:latin typeface="微软雅黑" pitchFamily="34" charset="-122"/>
                <a:ea typeface="微软雅黑" pitchFamily="34" charset="-122"/>
              </a:rPr>
              <a:t>2014</a:t>
            </a:r>
            <a:endParaRPr lang="zh-CN" altLang="en-US" sz="900" b="1" dirty="0">
              <a:solidFill>
                <a:srgbClr val="D21621"/>
              </a:solidFill>
              <a:latin typeface="微软雅黑" pitchFamily="34" charset="-122"/>
              <a:ea typeface="微软雅黑" pitchFamily="34" charset="-122"/>
            </a:endParaRPr>
          </a:p>
        </p:txBody>
      </p:sp>
      <p:sp>
        <p:nvSpPr>
          <p:cNvPr id="7" name="文本框 27"/>
          <p:cNvSpPr txBox="1">
            <a:spLocks noChangeArrowheads="1"/>
          </p:cNvSpPr>
          <p:nvPr/>
        </p:nvSpPr>
        <p:spPr bwMode="auto">
          <a:xfrm>
            <a:off x="4635884" y="3085721"/>
            <a:ext cx="851515" cy="415370"/>
          </a:xfrm>
          <a:prstGeom prst="rect">
            <a:avLst/>
          </a:prstGeom>
          <a:noFill/>
          <a:ln w="9525">
            <a:noFill/>
            <a:miter lim="800000"/>
            <a:headEnd/>
            <a:tailEnd/>
          </a:ln>
        </p:spPr>
        <p:txBody>
          <a:bodyPr wrap="none">
            <a:spAutoFit/>
          </a:bodyPr>
          <a:lstStyle/>
          <a:p>
            <a:r>
              <a:rPr lang="en-US" altLang="zh-CN" sz="2099" b="1" dirty="0">
                <a:solidFill>
                  <a:srgbClr val="D21621"/>
                </a:solidFill>
                <a:latin typeface="微软雅黑" pitchFamily="34" charset="-122"/>
                <a:ea typeface="微软雅黑" pitchFamily="34" charset="-122"/>
              </a:rPr>
              <a:t>2015</a:t>
            </a:r>
            <a:endParaRPr lang="zh-CN" altLang="en-US" sz="900" b="1" dirty="0">
              <a:solidFill>
                <a:srgbClr val="D21621"/>
              </a:solidFill>
              <a:latin typeface="微软雅黑" pitchFamily="34" charset="-122"/>
              <a:ea typeface="微软雅黑" pitchFamily="34" charset="-122"/>
            </a:endParaRPr>
          </a:p>
        </p:txBody>
      </p:sp>
      <p:sp>
        <p:nvSpPr>
          <p:cNvPr id="8" name="文本框 28"/>
          <p:cNvSpPr txBox="1">
            <a:spLocks noChangeArrowheads="1"/>
          </p:cNvSpPr>
          <p:nvPr/>
        </p:nvSpPr>
        <p:spPr bwMode="auto">
          <a:xfrm>
            <a:off x="6801130" y="3085721"/>
            <a:ext cx="851515" cy="415370"/>
          </a:xfrm>
          <a:prstGeom prst="rect">
            <a:avLst/>
          </a:prstGeom>
          <a:noFill/>
          <a:ln w="9525">
            <a:noFill/>
            <a:miter lim="800000"/>
            <a:headEnd/>
            <a:tailEnd/>
          </a:ln>
        </p:spPr>
        <p:txBody>
          <a:bodyPr wrap="none">
            <a:spAutoFit/>
          </a:bodyPr>
          <a:lstStyle/>
          <a:p>
            <a:r>
              <a:rPr lang="en-US" altLang="zh-CN" sz="2099" b="1" dirty="0">
                <a:solidFill>
                  <a:srgbClr val="D21621"/>
                </a:solidFill>
                <a:latin typeface="微软雅黑" pitchFamily="34" charset="-122"/>
                <a:ea typeface="微软雅黑" pitchFamily="34" charset="-122"/>
              </a:rPr>
              <a:t>2016</a:t>
            </a:r>
            <a:endParaRPr lang="zh-CN" altLang="en-US" sz="900" b="1" dirty="0">
              <a:solidFill>
                <a:srgbClr val="D21621"/>
              </a:solidFill>
              <a:latin typeface="微软雅黑" pitchFamily="34" charset="-122"/>
              <a:ea typeface="微软雅黑" pitchFamily="34" charset="-122"/>
            </a:endParaRPr>
          </a:p>
        </p:txBody>
      </p:sp>
      <p:grpSp>
        <p:nvGrpSpPr>
          <p:cNvPr id="9" name="组合 8"/>
          <p:cNvGrpSpPr/>
          <p:nvPr/>
        </p:nvGrpSpPr>
        <p:grpSpPr>
          <a:xfrm>
            <a:off x="165932" y="1729913"/>
            <a:ext cx="1542693" cy="1033223"/>
            <a:chOff x="819150" y="2190750"/>
            <a:chExt cx="2057400" cy="1377950"/>
          </a:xfrm>
        </p:grpSpPr>
        <p:sp>
          <p:nvSpPr>
            <p:cNvPr id="10" name="矩形标注 9"/>
            <p:cNvSpPr/>
            <p:nvPr/>
          </p:nvSpPr>
          <p:spPr>
            <a:xfrm>
              <a:off x="819150" y="2190750"/>
              <a:ext cx="2057400" cy="1377950"/>
            </a:xfrm>
            <a:prstGeom prst="wedgeRectCallout">
              <a:avLst>
                <a:gd name="adj1" fmla="val -28240"/>
                <a:gd name="adj2" fmla="val 79084"/>
              </a:avLst>
            </a:prstGeom>
            <a:solidFill>
              <a:srgbClr val="D2162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2"/>
            </a:p>
          </p:txBody>
        </p:sp>
        <p:sp>
          <p:nvSpPr>
            <p:cNvPr id="11" name="文本框 41"/>
            <p:cNvSpPr txBox="1">
              <a:spLocks noChangeArrowheads="1"/>
            </p:cNvSpPr>
            <p:nvPr/>
          </p:nvSpPr>
          <p:spPr bwMode="auto">
            <a:xfrm>
              <a:off x="1054646" y="2545827"/>
              <a:ext cx="1521119" cy="738835"/>
            </a:xfrm>
            <a:prstGeom prst="rect">
              <a:avLst/>
            </a:prstGeom>
            <a:noFill/>
            <a:ln w="9525">
              <a:noFill/>
              <a:miter lim="800000"/>
              <a:headEnd/>
              <a:tailEnd/>
            </a:ln>
          </p:spPr>
          <p:txBody>
            <a:bodyPr wrap="square">
              <a:spAutoFit/>
            </a:bodyPr>
            <a:lstStyle/>
            <a:p>
              <a:pPr algn="ctr"/>
              <a:r>
                <a:rPr lang="zh-CN" altLang="en-US" sz="1500" dirty="0">
                  <a:solidFill>
                    <a:schemeClr val="bg1"/>
                  </a:solidFill>
                  <a:latin typeface="微软雅黑" panose="020B0503020204020204" pitchFamily="34" charset="-122"/>
                  <a:ea typeface="微软雅黑" panose="020B0503020204020204" pitchFamily="34" charset="-122"/>
                </a:rPr>
                <a:t>这里添加你</a:t>
              </a:r>
              <a:endParaRPr lang="en-US" altLang="zh-CN" sz="1500" dirty="0">
                <a:solidFill>
                  <a:schemeClr val="bg1"/>
                </a:solidFill>
                <a:latin typeface="微软雅黑" panose="020B0503020204020204" pitchFamily="34" charset="-122"/>
                <a:ea typeface="微软雅黑" panose="020B0503020204020204" pitchFamily="34" charset="-122"/>
              </a:endParaRPr>
            </a:p>
            <a:p>
              <a:pPr algn="ctr"/>
              <a:r>
                <a:rPr lang="zh-CN" altLang="en-US" sz="1500" dirty="0">
                  <a:solidFill>
                    <a:schemeClr val="bg1"/>
                  </a:solidFill>
                  <a:latin typeface="微软雅黑" panose="020B0503020204020204" pitchFamily="34" charset="-122"/>
                  <a:ea typeface="微软雅黑" panose="020B0503020204020204" pitchFamily="34" charset="-122"/>
                </a:rPr>
                <a:t>的标题内容</a:t>
              </a:r>
              <a:endParaRPr lang="zh-CN" altLang="en-US" sz="1500" b="1" dirty="0">
                <a:solidFill>
                  <a:srgbClr val="FFF6E7"/>
                </a:solidFill>
                <a:latin typeface="微软雅黑" pitchFamily="34" charset="-122"/>
                <a:ea typeface="微软雅黑" pitchFamily="34" charset="-122"/>
              </a:endParaRPr>
            </a:p>
          </p:txBody>
        </p:sp>
      </p:grpSp>
      <p:grpSp>
        <p:nvGrpSpPr>
          <p:cNvPr id="12" name="组合 11"/>
          <p:cNvGrpSpPr/>
          <p:nvPr/>
        </p:nvGrpSpPr>
        <p:grpSpPr>
          <a:xfrm>
            <a:off x="-13282" y="3517403"/>
            <a:ext cx="1721907" cy="1500014"/>
            <a:chOff x="4793125" y="1242834"/>
            <a:chExt cx="2296408" cy="2000481"/>
          </a:xfrm>
        </p:grpSpPr>
        <p:sp>
          <p:nvSpPr>
            <p:cNvPr id="13" name="文本框 65"/>
            <p:cNvSpPr txBox="1">
              <a:spLocks noChangeArrowheads="1"/>
            </p:cNvSpPr>
            <p:nvPr/>
          </p:nvSpPr>
          <p:spPr bwMode="auto">
            <a:xfrm>
              <a:off x="4793125" y="1642506"/>
              <a:ext cx="2296408" cy="1600809"/>
            </a:xfrm>
            <a:prstGeom prst="rect">
              <a:avLst/>
            </a:prstGeom>
            <a:noFill/>
            <a:ln w="9525">
              <a:noFill/>
              <a:miter lim="800000"/>
              <a:headEnd/>
              <a:tailEnd/>
            </a:ln>
          </p:spPr>
          <p:txBody>
            <a:bodyPr wrap="square">
              <a:spAutoFit/>
            </a:bodyPr>
            <a:lstStyle/>
            <a:p>
              <a:pPr algn="just"/>
              <a:r>
                <a:rPr lang="zh-CN" altLang="en-US" sz="1200" dirty="0">
                  <a:solidFill>
                    <a:srgbClr val="D21621"/>
                  </a:solidFill>
                  <a:latin typeface="微软雅黑" panose="020B0503020204020204" pitchFamily="34" charset="-122"/>
                  <a:ea typeface="微软雅黑" panose="020B0503020204020204" pitchFamily="34" charset="-122"/>
                </a:rPr>
                <a:t>在这里添加你需要的文字内容，请根据自己要求更改。在这里梦想稀饭设计出品梦想稀饭设计出品。</a:t>
              </a:r>
            </a:p>
            <a:p>
              <a:pPr algn="just"/>
              <a:r>
                <a:rPr lang="zh-CN" altLang="en-US" sz="1200" dirty="0">
                  <a:solidFill>
                    <a:srgbClr val="D21621"/>
                  </a:solidFill>
                  <a:latin typeface="微软雅黑" panose="020B0503020204020204" pitchFamily="34" charset="-122"/>
                  <a:ea typeface="微软雅黑" panose="020B0503020204020204" pitchFamily="34" charset="-122"/>
                </a:rPr>
                <a:t>。</a:t>
              </a:r>
            </a:p>
          </p:txBody>
        </p:sp>
        <p:sp>
          <p:nvSpPr>
            <p:cNvPr id="14" name="文本框 66"/>
            <p:cNvSpPr txBox="1">
              <a:spLocks noChangeArrowheads="1"/>
            </p:cNvSpPr>
            <p:nvPr/>
          </p:nvSpPr>
          <p:spPr bwMode="auto">
            <a:xfrm>
              <a:off x="5178052" y="1242834"/>
              <a:ext cx="1785518" cy="430986"/>
            </a:xfrm>
            <a:prstGeom prst="rect">
              <a:avLst/>
            </a:prstGeom>
            <a:noFill/>
            <a:ln w="9525">
              <a:noFill/>
              <a:miter lim="800000"/>
              <a:headEnd/>
              <a:tailEnd/>
            </a:ln>
          </p:spPr>
          <p:txBody>
            <a:bodyPr wrap="none">
              <a:spAutoFit/>
            </a:bodyPr>
            <a:lstStyle/>
            <a:p>
              <a:r>
                <a:rPr lang="zh-CN" altLang="en-US" sz="1500" b="1" dirty="0">
                  <a:solidFill>
                    <a:srgbClr val="D21621"/>
                  </a:solidFill>
                  <a:latin typeface="微软雅黑" pitchFamily="34" charset="-122"/>
                  <a:ea typeface="微软雅黑" pitchFamily="34" charset="-122"/>
                </a:rPr>
                <a:t>点击添加内容</a:t>
              </a:r>
            </a:p>
          </p:txBody>
        </p:sp>
      </p:grpSp>
      <p:grpSp>
        <p:nvGrpSpPr>
          <p:cNvPr id="15" name="组合 14"/>
          <p:cNvGrpSpPr/>
          <p:nvPr/>
        </p:nvGrpSpPr>
        <p:grpSpPr>
          <a:xfrm>
            <a:off x="2006329" y="3488375"/>
            <a:ext cx="1662901" cy="1315347"/>
            <a:chOff x="4853184" y="1242834"/>
            <a:chExt cx="2217715" cy="1754202"/>
          </a:xfrm>
        </p:grpSpPr>
        <p:sp>
          <p:nvSpPr>
            <p:cNvPr id="16" name="文本框 65"/>
            <p:cNvSpPr txBox="1">
              <a:spLocks noChangeArrowheads="1"/>
            </p:cNvSpPr>
            <p:nvPr/>
          </p:nvSpPr>
          <p:spPr bwMode="auto">
            <a:xfrm>
              <a:off x="4853184" y="1642506"/>
              <a:ext cx="2217715" cy="1354530"/>
            </a:xfrm>
            <a:prstGeom prst="rect">
              <a:avLst/>
            </a:prstGeom>
            <a:noFill/>
            <a:ln w="9525">
              <a:noFill/>
              <a:miter lim="800000"/>
              <a:headEnd/>
              <a:tailEnd/>
            </a:ln>
          </p:spPr>
          <p:txBody>
            <a:bodyPr wrap="square">
              <a:spAutoFit/>
            </a:bodyPr>
            <a:lstStyle/>
            <a:p>
              <a:pPr algn="just"/>
              <a:r>
                <a:rPr lang="zh-CN" altLang="en-US" sz="1200" dirty="0">
                  <a:solidFill>
                    <a:srgbClr val="D21621"/>
                  </a:solidFill>
                  <a:latin typeface="微软雅黑" panose="020B0503020204020204" pitchFamily="34" charset="-122"/>
                  <a:ea typeface="微软雅黑" panose="020B0503020204020204" pitchFamily="34" charset="-122"/>
                </a:rPr>
                <a:t>在这里添加你需要的文字内容，请根据自己要求更改。在这里梦想稀饭设计出品梦想稀饭设计出品。</a:t>
              </a:r>
            </a:p>
          </p:txBody>
        </p:sp>
        <p:sp>
          <p:nvSpPr>
            <p:cNvPr id="17" name="文本框 66"/>
            <p:cNvSpPr txBox="1">
              <a:spLocks noChangeArrowheads="1"/>
            </p:cNvSpPr>
            <p:nvPr/>
          </p:nvSpPr>
          <p:spPr bwMode="auto">
            <a:xfrm>
              <a:off x="5178051" y="1242834"/>
              <a:ext cx="1785518" cy="430986"/>
            </a:xfrm>
            <a:prstGeom prst="rect">
              <a:avLst/>
            </a:prstGeom>
            <a:noFill/>
            <a:ln w="9525">
              <a:noFill/>
              <a:miter lim="800000"/>
              <a:headEnd/>
              <a:tailEnd/>
            </a:ln>
          </p:spPr>
          <p:txBody>
            <a:bodyPr wrap="none">
              <a:spAutoFit/>
            </a:bodyPr>
            <a:lstStyle/>
            <a:p>
              <a:r>
                <a:rPr lang="zh-CN" altLang="en-US" sz="1500" b="1" dirty="0">
                  <a:solidFill>
                    <a:srgbClr val="D21621"/>
                  </a:solidFill>
                  <a:latin typeface="微软雅黑" pitchFamily="34" charset="-122"/>
                  <a:ea typeface="微软雅黑" pitchFamily="34" charset="-122"/>
                </a:rPr>
                <a:t>点击添加内容</a:t>
              </a:r>
            </a:p>
          </p:txBody>
        </p:sp>
      </p:grpSp>
      <p:grpSp>
        <p:nvGrpSpPr>
          <p:cNvPr id="18" name="组合 17"/>
          <p:cNvGrpSpPr/>
          <p:nvPr/>
        </p:nvGrpSpPr>
        <p:grpSpPr>
          <a:xfrm>
            <a:off x="4075308" y="3517403"/>
            <a:ext cx="1745533" cy="1500014"/>
            <a:chOff x="4789729" y="1242834"/>
            <a:chExt cx="2327916" cy="2000481"/>
          </a:xfrm>
        </p:grpSpPr>
        <p:sp>
          <p:nvSpPr>
            <p:cNvPr id="19" name="文本框 65"/>
            <p:cNvSpPr txBox="1">
              <a:spLocks noChangeArrowheads="1"/>
            </p:cNvSpPr>
            <p:nvPr/>
          </p:nvSpPr>
          <p:spPr bwMode="auto">
            <a:xfrm>
              <a:off x="4789729" y="1642506"/>
              <a:ext cx="2327916" cy="1600809"/>
            </a:xfrm>
            <a:prstGeom prst="rect">
              <a:avLst/>
            </a:prstGeom>
            <a:noFill/>
            <a:ln w="9525">
              <a:noFill/>
              <a:miter lim="800000"/>
              <a:headEnd/>
              <a:tailEnd/>
            </a:ln>
          </p:spPr>
          <p:txBody>
            <a:bodyPr wrap="square">
              <a:spAutoFit/>
            </a:bodyPr>
            <a:lstStyle/>
            <a:p>
              <a:pPr algn="just"/>
              <a:r>
                <a:rPr lang="zh-CN" altLang="en-US" sz="1200" dirty="0">
                  <a:solidFill>
                    <a:srgbClr val="D21621"/>
                  </a:solidFill>
                  <a:latin typeface="微软雅黑" panose="020B0503020204020204" pitchFamily="34" charset="-122"/>
                  <a:ea typeface="微软雅黑" panose="020B0503020204020204" pitchFamily="34" charset="-122"/>
                </a:rPr>
                <a:t>在这里添加你需要的文字内容，请根据自己要求更改。在这里梦想稀饭设计出品梦想稀饭设计出品。</a:t>
              </a:r>
            </a:p>
            <a:p>
              <a:pPr algn="just"/>
              <a:r>
                <a:rPr lang="zh-CN" altLang="en-US" sz="1200" dirty="0">
                  <a:solidFill>
                    <a:srgbClr val="D21621"/>
                  </a:solidFill>
                  <a:latin typeface="微软雅黑" panose="020B0503020204020204" pitchFamily="34" charset="-122"/>
                  <a:ea typeface="微软雅黑" panose="020B0503020204020204" pitchFamily="34" charset="-122"/>
                </a:rPr>
                <a:t>。</a:t>
              </a:r>
            </a:p>
          </p:txBody>
        </p:sp>
        <p:sp>
          <p:nvSpPr>
            <p:cNvPr id="20" name="文本框 66"/>
            <p:cNvSpPr txBox="1">
              <a:spLocks noChangeArrowheads="1"/>
            </p:cNvSpPr>
            <p:nvPr/>
          </p:nvSpPr>
          <p:spPr bwMode="auto">
            <a:xfrm>
              <a:off x="5178051" y="1242834"/>
              <a:ext cx="1785517" cy="430986"/>
            </a:xfrm>
            <a:prstGeom prst="rect">
              <a:avLst/>
            </a:prstGeom>
            <a:noFill/>
            <a:ln w="9525">
              <a:noFill/>
              <a:miter lim="800000"/>
              <a:headEnd/>
              <a:tailEnd/>
            </a:ln>
          </p:spPr>
          <p:txBody>
            <a:bodyPr wrap="none">
              <a:spAutoFit/>
            </a:bodyPr>
            <a:lstStyle/>
            <a:p>
              <a:r>
                <a:rPr lang="zh-CN" altLang="en-US" sz="1500" b="1" dirty="0">
                  <a:solidFill>
                    <a:srgbClr val="D21621"/>
                  </a:solidFill>
                  <a:latin typeface="微软雅黑" pitchFamily="34" charset="-122"/>
                  <a:ea typeface="微软雅黑" pitchFamily="34" charset="-122"/>
                </a:rPr>
                <a:t>点击添加内容</a:t>
              </a:r>
            </a:p>
          </p:txBody>
        </p:sp>
      </p:grpSp>
      <p:grpSp>
        <p:nvGrpSpPr>
          <p:cNvPr id="21" name="组合 20"/>
          <p:cNvGrpSpPr/>
          <p:nvPr/>
        </p:nvGrpSpPr>
        <p:grpSpPr>
          <a:xfrm>
            <a:off x="6375290" y="3517403"/>
            <a:ext cx="1686559" cy="1315347"/>
            <a:chOff x="4878906" y="1242834"/>
            <a:chExt cx="2249266" cy="1754202"/>
          </a:xfrm>
        </p:grpSpPr>
        <p:sp>
          <p:nvSpPr>
            <p:cNvPr id="22" name="文本框 65"/>
            <p:cNvSpPr txBox="1">
              <a:spLocks noChangeArrowheads="1"/>
            </p:cNvSpPr>
            <p:nvPr/>
          </p:nvSpPr>
          <p:spPr bwMode="auto">
            <a:xfrm>
              <a:off x="4878906" y="1642506"/>
              <a:ext cx="2249266" cy="1354530"/>
            </a:xfrm>
            <a:prstGeom prst="rect">
              <a:avLst/>
            </a:prstGeom>
            <a:noFill/>
            <a:ln w="9525">
              <a:noFill/>
              <a:miter lim="800000"/>
              <a:headEnd/>
              <a:tailEnd/>
            </a:ln>
          </p:spPr>
          <p:txBody>
            <a:bodyPr wrap="square">
              <a:spAutoFit/>
            </a:bodyPr>
            <a:lstStyle/>
            <a:p>
              <a:pPr algn="just"/>
              <a:r>
                <a:rPr lang="zh-CN" altLang="en-US" sz="1200" dirty="0">
                  <a:solidFill>
                    <a:srgbClr val="D21621"/>
                  </a:solidFill>
                  <a:latin typeface="微软雅黑" panose="020B0503020204020204" pitchFamily="34" charset="-122"/>
                  <a:ea typeface="微软雅黑" panose="020B0503020204020204" pitchFamily="34" charset="-122"/>
                </a:rPr>
                <a:t>在这里添加你需要的文字内容，请根据自己要求更改。在这里梦想稀饭设计出品梦想稀饭设计出品。</a:t>
              </a:r>
            </a:p>
          </p:txBody>
        </p:sp>
        <p:sp>
          <p:nvSpPr>
            <p:cNvPr id="23" name="文本框 66"/>
            <p:cNvSpPr txBox="1">
              <a:spLocks noChangeArrowheads="1"/>
            </p:cNvSpPr>
            <p:nvPr/>
          </p:nvSpPr>
          <p:spPr bwMode="auto">
            <a:xfrm>
              <a:off x="5178051" y="1242834"/>
              <a:ext cx="1785517" cy="430986"/>
            </a:xfrm>
            <a:prstGeom prst="rect">
              <a:avLst/>
            </a:prstGeom>
            <a:noFill/>
            <a:ln w="9525">
              <a:noFill/>
              <a:miter lim="800000"/>
              <a:headEnd/>
              <a:tailEnd/>
            </a:ln>
          </p:spPr>
          <p:txBody>
            <a:bodyPr wrap="none">
              <a:spAutoFit/>
            </a:bodyPr>
            <a:lstStyle/>
            <a:p>
              <a:r>
                <a:rPr lang="zh-CN" altLang="en-US" sz="1500" b="1" dirty="0">
                  <a:solidFill>
                    <a:srgbClr val="D21621"/>
                  </a:solidFill>
                  <a:latin typeface="微软雅黑" pitchFamily="34" charset="-122"/>
                  <a:ea typeface="微软雅黑" pitchFamily="34" charset="-122"/>
                </a:rPr>
                <a:t>点击添加内容</a:t>
              </a:r>
            </a:p>
          </p:txBody>
        </p:sp>
      </p:grpSp>
      <p:grpSp>
        <p:nvGrpSpPr>
          <p:cNvPr id="24" name="组合 23"/>
          <p:cNvGrpSpPr/>
          <p:nvPr/>
        </p:nvGrpSpPr>
        <p:grpSpPr>
          <a:xfrm>
            <a:off x="2241901" y="1729913"/>
            <a:ext cx="1542693" cy="1033223"/>
            <a:chOff x="3587750" y="2190750"/>
            <a:chExt cx="2057400" cy="1377950"/>
          </a:xfrm>
        </p:grpSpPr>
        <p:sp>
          <p:nvSpPr>
            <p:cNvPr id="25" name="矩形标注 24"/>
            <p:cNvSpPr/>
            <p:nvPr/>
          </p:nvSpPr>
          <p:spPr>
            <a:xfrm>
              <a:off x="3587750" y="2190750"/>
              <a:ext cx="2057400" cy="1377950"/>
            </a:xfrm>
            <a:prstGeom prst="wedgeRectCallout">
              <a:avLst>
                <a:gd name="adj1" fmla="val -28240"/>
                <a:gd name="adj2" fmla="val 7908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6" name="文本框 41"/>
            <p:cNvSpPr txBox="1">
              <a:spLocks noChangeArrowheads="1"/>
            </p:cNvSpPr>
            <p:nvPr/>
          </p:nvSpPr>
          <p:spPr bwMode="auto">
            <a:xfrm>
              <a:off x="3877104" y="2565698"/>
              <a:ext cx="1528979" cy="738835"/>
            </a:xfrm>
            <a:prstGeom prst="rect">
              <a:avLst/>
            </a:prstGeom>
            <a:noFill/>
            <a:ln w="9525">
              <a:noFill/>
              <a:miter lim="800000"/>
              <a:headEnd/>
              <a:tailEnd/>
            </a:ln>
          </p:spPr>
          <p:txBody>
            <a:bodyPr wrap="none">
              <a:spAutoFit/>
            </a:bodyPr>
            <a:lstStyle/>
            <a:p>
              <a:pPr algn="ctr"/>
              <a:r>
                <a:rPr lang="zh-CN" altLang="en-US" sz="1500" dirty="0">
                  <a:solidFill>
                    <a:schemeClr val="bg1"/>
                  </a:solidFill>
                  <a:latin typeface="微软雅黑" panose="020B0503020204020204" pitchFamily="34" charset="-122"/>
                  <a:ea typeface="微软雅黑" panose="020B0503020204020204" pitchFamily="34" charset="-122"/>
                </a:rPr>
                <a:t>这里添加你</a:t>
              </a:r>
              <a:endParaRPr lang="en-US" altLang="zh-CN" sz="1500" dirty="0">
                <a:solidFill>
                  <a:schemeClr val="bg1"/>
                </a:solidFill>
                <a:latin typeface="微软雅黑" panose="020B0503020204020204" pitchFamily="34" charset="-122"/>
                <a:ea typeface="微软雅黑" panose="020B0503020204020204" pitchFamily="34" charset="-122"/>
              </a:endParaRPr>
            </a:p>
            <a:p>
              <a:pPr algn="ctr"/>
              <a:r>
                <a:rPr lang="zh-CN" altLang="en-US" sz="1500" dirty="0">
                  <a:solidFill>
                    <a:schemeClr val="bg1"/>
                  </a:solidFill>
                  <a:latin typeface="微软雅黑" panose="020B0503020204020204" pitchFamily="34" charset="-122"/>
                  <a:ea typeface="微软雅黑" panose="020B0503020204020204" pitchFamily="34" charset="-122"/>
                </a:rPr>
                <a:t>的标题内容</a:t>
              </a:r>
              <a:endParaRPr lang="zh-CN" altLang="en-US" sz="1500" b="1" dirty="0">
                <a:solidFill>
                  <a:srgbClr val="FFF6E7"/>
                </a:solidFill>
                <a:latin typeface="微软雅黑" pitchFamily="34" charset="-122"/>
                <a:ea typeface="微软雅黑" pitchFamily="34" charset="-122"/>
              </a:endParaRPr>
            </a:p>
          </p:txBody>
        </p:sp>
      </p:grpSp>
      <p:grpSp>
        <p:nvGrpSpPr>
          <p:cNvPr id="27" name="组合 26"/>
          <p:cNvGrpSpPr/>
          <p:nvPr/>
        </p:nvGrpSpPr>
        <p:grpSpPr>
          <a:xfrm>
            <a:off x="4422621" y="1729913"/>
            <a:ext cx="1542693" cy="1033223"/>
            <a:chOff x="6496050" y="2190750"/>
            <a:chExt cx="2057400" cy="1377950"/>
          </a:xfrm>
        </p:grpSpPr>
        <p:sp>
          <p:nvSpPr>
            <p:cNvPr id="28" name="矩形标注 27"/>
            <p:cNvSpPr/>
            <p:nvPr/>
          </p:nvSpPr>
          <p:spPr>
            <a:xfrm>
              <a:off x="6496050" y="2190750"/>
              <a:ext cx="2057400" cy="1377950"/>
            </a:xfrm>
            <a:prstGeom prst="wedgeRectCallout">
              <a:avLst>
                <a:gd name="adj1" fmla="val -28240"/>
                <a:gd name="adj2" fmla="val 7908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9" name="文本框 41"/>
            <p:cNvSpPr txBox="1">
              <a:spLocks noChangeArrowheads="1"/>
            </p:cNvSpPr>
            <p:nvPr/>
          </p:nvSpPr>
          <p:spPr bwMode="auto">
            <a:xfrm>
              <a:off x="6829431" y="2577892"/>
              <a:ext cx="1528979" cy="738835"/>
            </a:xfrm>
            <a:prstGeom prst="rect">
              <a:avLst/>
            </a:prstGeom>
            <a:noFill/>
            <a:ln w="9525">
              <a:noFill/>
              <a:miter lim="800000"/>
              <a:headEnd/>
              <a:tailEnd/>
            </a:ln>
          </p:spPr>
          <p:txBody>
            <a:bodyPr wrap="none">
              <a:spAutoFit/>
            </a:bodyPr>
            <a:lstStyle/>
            <a:p>
              <a:pPr algn="ctr"/>
              <a:r>
                <a:rPr lang="zh-CN" altLang="en-US" sz="1500" dirty="0">
                  <a:solidFill>
                    <a:schemeClr val="bg1"/>
                  </a:solidFill>
                  <a:latin typeface="微软雅黑" panose="020B0503020204020204" pitchFamily="34" charset="-122"/>
                  <a:ea typeface="微软雅黑" panose="020B0503020204020204" pitchFamily="34" charset="-122"/>
                </a:rPr>
                <a:t>这里添加你</a:t>
              </a:r>
              <a:endParaRPr lang="en-US" altLang="zh-CN" sz="1500" dirty="0">
                <a:solidFill>
                  <a:schemeClr val="bg1"/>
                </a:solidFill>
                <a:latin typeface="微软雅黑" panose="020B0503020204020204" pitchFamily="34" charset="-122"/>
                <a:ea typeface="微软雅黑" panose="020B0503020204020204" pitchFamily="34" charset="-122"/>
              </a:endParaRPr>
            </a:p>
            <a:p>
              <a:pPr algn="ctr"/>
              <a:r>
                <a:rPr lang="zh-CN" altLang="en-US" sz="1500" dirty="0">
                  <a:solidFill>
                    <a:schemeClr val="bg1"/>
                  </a:solidFill>
                  <a:latin typeface="微软雅黑" panose="020B0503020204020204" pitchFamily="34" charset="-122"/>
                  <a:ea typeface="微软雅黑" panose="020B0503020204020204" pitchFamily="34" charset="-122"/>
                </a:rPr>
                <a:t>的标题内容</a:t>
              </a:r>
              <a:endParaRPr lang="zh-CN" altLang="en-US" sz="1500" b="1" dirty="0">
                <a:solidFill>
                  <a:srgbClr val="FFF6E7"/>
                </a:solidFill>
                <a:latin typeface="微软雅黑" pitchFamily="34" charset="-122"/>
                <a:ea typeface="微软雅黑" pitchFamily="34" charset="-122"/>
              </a:endParaRPr>
            </a:p>
          </p:txBody>
        </p:sp>
      </p:grpSp>
      <p:grpSp>
        <p:nvGrpSpPr>
          <p:cNvPr id="30" name="组合 29"/>
          <p:cNvGrpSpPr/>
          <p:nvPr/>
        </p:nvGrpSpPr>
        <p:grpSpPr>
          <a:xfrm>
            <a:off x="6605759" y="1729913"/>
            <a:ext cx="1542693" cy="1033223"/>
            <a:chOff x="9582150" y="2190750"/>
            <a:chExt cx="2057400" cy="1377950"/>
          </a:xfrm>
        </p:grpSpPr>
        <p:sp>
          <p:nvSpPr>
            <p:cNvPr id="31" name="矩形标注 30"/>
            <p:cNvSpPr/>
            <p:nvPr/>
          </p:nvSpPr>
          <p:spPr>
            <a:xfrm>
              <a:off x="9582150" y="2190750"/>
              <a:ext cx="2057400" cy="1377950"/>
            </a:xfrm>
            <a:prstGeom prst="wedgeRectCallout">
              <a:avLst>
                <a:gd name="adj1" fmla="val -28240"/>
                <a:gd name="adj2" fmla="val 7908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文本框 41"/>
            <p:cNvSpPr txBox="1">
              <a:spLocks noChangeArrowheads="1"/>
            </p:cNvSpPr>
            <p:nvPr/>
          </p:nvSpPr>
          <p:spPr bwMode="auto">
            <a:xfrm>
              <a:off x="9880675" y="2565698"/>
              <a:ext cx="1528979" cy="738835"/>
            </a:xfrm>
            <a:prstGeom prst="rect">
              <a:avLst/>
            </a:prstGeom>
            <a:noFill/>
            <a:ln w="9525">
              <a:noFill/>
              <a:miter lim="800000"/>
              <a:headEnd/>
              <a:tailEnd/>
            </a:ln>
          </p:spPr>
          <p:txBody>
            <a:bodyPr wrap="none">
              <a:spAutoFit/>
            </a:bodyPr>
            <a:lstStyle/>
            <a:p>
              <a:pPr algn="ctr"/>
              <a:r>
                <a:rPr lang="zh-CN" altLang="en-US" sz="1500" dirty="0">
                  <a:solidFill>
                    <a:schemeClr val="bg1"/>
                  </a:solidFill>
                  <a:latin typeface="微软雅黑" panose="020B0503020204020204" pitchFamily="34" charset="-122"/>
                  <a:ea typeface="微软雅黑" panose="020B0503020204020204" pitchFamily="34" charset="-122"/>
                </a:rPr>
                <a:t>这里添加你</a:t>
              </a:r>
              <a:endParaRPr lang="en-US" altLang="zh-CN" sz="1500" dirty="0">
                <a:solidFill>
                  <a:schemeClr val="bg1"/>
                </a:solidFill>
                <a:latin typeface="微软雅黑" panose="020B0503020204020204" pitchFamily="34" charset="-122"/>
                <a:ea typeface="微软雅黑" panose="020B0503020204020204" pitchFamily="34" charset="-122"/>
              </a:endParaRPr>
            </a:p>
            <a:p>
              <a:pPr algn="ctr"/>
              <a:r>
                <a:rPr lang="zh-CN" altLang="en-US" sz="1500" dirty="0">
                  <a:solidFill>
                    <a:schemeClr val="bg1"/>
                  </a:solidFill>
                  <a:latin typeface="微软雅黑" panose="020B0503020204020204" pitchFamily="34" charset="-122"/>
                  <a:ea typeface="微软雅黑" panose="020B0503020204020204" pitchFamily="34" charset="-122"/>
                </a:rPr>
                <a:t>的标题内容</a:t>
              </a:r>
              <a:endParaRPr lang="zh-CN" altLang="en-US" sz="1500" b="1" dirty="0">
                <a:solidFill>
                  <a:srgbClr val="FFF6E7"/>
                </a:solidFill>
                <a:latin typeface="微软雅黑" pitchFamily="34" charset="-122"/>
                <a:ea typeface="微软雅黑" pitchFamily="34" charset="-122"/>
              </a:endParaRPr>
            </a:p>
          </p:txBody>
        </p:sp>
      </p:grpSp>
      <p:sp>
        <p:nvSpPr>
          <p:cNvPr id="33" name="文本框 28"/>
          <p:cNvSpPr txBox="1">
            <a:spLocks noChangeArrowheads="1"/>
          </p:cNvSpPr>
          <p:nvPr/>
        </p:nvSpPr>
        <p:spPr bwMode="auto">
          <a:xfrm>
            <a:off x="8882907" y="3094631"/>
            <a:ext cx="851515" cy="415370"/>
          </a:xfrm>
          <a:prstGeom prst="rect">
            <a:avLst/>
          </a:prstGeom>
          <a:noFill/>
          <a:ln w="9525">
            <a:noFill/>
            <a:miter lim="800000"/>
            <a:headEnd/>
            <a:tailEnd/>
          </a:ln>
        </p:spPr>
        <p:txBody>
          <a:bodyPr wrap="none">
            <a:spAutoFit/>
          </a:bodyPr>
          <a:lstStyle/>
          <a:p>
            <a:r>
              <a:rPr lang="en-US" altLang="zh-CN" sz="2099" b="1" dirty="0">
                <a:solidFill>
                  <a:srgbClr val="D21621"/>
                </a:solidFill>
                <a:latin typeface="微软雅黑" pitchFamily="34" charset="-122"/>
                <a:ea typeface="微软雅黑" pitchFamily="34" charset="-122"/>
              </a:rPr>
              <a:t>2017</a:t>
            </a:r>
            <a:endParaRPr lang="zh-CN" altLang="en-US" sz="900" b="1" dirty="0">
              <a:solidFill>
                <a:srgbClr val="D21621"/>
              </a:solidFill>
              <a:latin typeface="微软雅黑" pitchFamily="34" charset="-122"/>
              <a:ea typeface="微软雅黑" pitchFamily="34" charset="-122"/>
            </a:endParaRPr>
          </a:p>
        </p:txBody>
      </p:sp>
      <p:sp>
        <p:nvSpPr>
          <p:cNvPr id="34" name="文本框 28"/>
          <p:cNvSpPr txBox="1">
            <a:spLocks noChangeArrowheads="1"/>
          </p:cNvSpPr>
          <p:nvPr/>
        </p:nvSpPr>
        <p:spPr bwMode="auto">
          <a:xfrm>
            <a:off x="10973651" y="3102033"/>
            <a:ext cx="851515" cy="415370"/>
          </a:xfrm>
          <a:prstGeom prst="rect">
            <a:avLst/>
          </a:prstGeom>
          <a:noFill/>
          <a:ln w="9525">
            <a:noFill/>
            <a:miter lim="800000"/>
            <a:headEnd/>
            <a:tailEnd/>
          </a:ln>
        </p:spPr>
        <p:txBody>
          <a:bodyPr wrap="none">
            <a:spAutoFit/>
          </a:bodyPr>
          <a:lstStyle/>
          <a:p>
            <a:r>
              <a:rPr lang="en-US" altLang="zh-CN" sz="2099" b="1" dirty="0">
                <a:solidFill>
                  <a:srgbClr val="D21621"/>
                </a:solidFill>
                <a:latin typeface="微软雅黑" pitchFamily="34" charset="-122"/>
                <a:ea typeface="微软雅黑" pitchFamily="34" charset="-122"/>
              </a:rPr>
              <a:t>2018</a:t>
            </a:r>
            <a:endParaRPr lang="zh-CN" altLang="en-US" sz="900" b="1" dirty="0">
              <a:solidFill>
                <a:srgbClr val="D21621"/>
              </a:solidFill>
              <a:latin typeface="微软雅黑" pitchFamily="34" charset="-122"/>
              <a:ea typeface="微软雅黑" pitchFamily="34" charset="-122"/>
            </a:endParaRPr>
          </a:p>
        </p:txBody>
      </p:sp>
      <p:grpSp>
        <p:nvGrpSpPr>
          <p:cNvPr id="35" name="组合 34"/>
          <p:cNvGrpSpPr/>
          <p:nvPr/>
        </p:nvGrpSpPr>
        <p:grpSpPr>
          <a:xfrm>
            <a:off x="8615988" y="1713363"/>
            <a:ext cx="1542693" cy="1033223"/>
            <a:chOff x="9582150" y="2190750"/>
            <a:chExt cx="2057400" cy="1377950"/>
          </a:xfrm>
        </p:grpSpPr>
        <p:sp>
          <p:nvSpPr>
            <p:cNvPr id="36" name="矩形标注 35"/>
            <p:cNvSpPr/>
            <p:nvPr/>
          </p:nvSpPr>
          <p:spPr>
            <a:xfrm>
              <a:off x="9582150" y="2190750"/>
              <a:ext cx="2057400" cy="1377950"/>
            </a:xfrm>
            <a:prstGeom prst="wedgeRectCallout">
              <a:avLst>
                <a:gd name="adj1" fmla="val -28240"/>
                <a:gd name="adj2" fmla="val 79084"/>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7" name="文本框 41"/>
            <p:cNvSpPr txBox="1">
              <a:spLocks noChangeArrowheads="1"/>
            </p:cNvSpPr>
            <p:nvPr/>
          </p:nvSpPr>
          <p:spPr bwMode="auto">
            <a:xfrm>
              <a:off x="9880675" y="2565698"/>
              <a:ext cx="1528979" cy="738835"/>
            </a:xfrm>
            <a:prstGeom prst="rect">
              <a:avLst/>
            </a:prstGeom>
            <a:noFill/>
            <a:ln w="9525">
              <a:noFill/>
              <a:miter lim="800000"/>
              <a:headEnd/>
              <a:tailEnd/>
            </a:ln>
          </p:spPr>
          <p:txBody>
            <a:bodyPr wrap="none">
              <a:spAutoFit/>
            </a:bodyPr>
            <a:lstStyle/>
            <a:p>
              <a:pPr algn="ctr"/>
              <a:r>
                <a:rPr lang="zh-CN" altLang="en-US" sz="1500" dirty="0">
                  <a:solidFill>
                    <a:schemeClr val="bg1"/>
                  </a:solidFill>
                  <a:latin typeface="微软雅黑" panose="020B0503020204020204" pitchFamily="34" charset="-122"/>
                  <a:ea typeface="微软雅黑" panose="020B0503020204020204" pitchFamily="34" charset="-122"/>
                </a:rPr>
                <a:t>这里添加你</a:t>
              </a:r>
              <a:endParaRPr lang="en-US" altLang="zh-CN" sz="1500" dirty="0">
                <a:solidFill>
                  <a:schemeClr val="bg1"/>
                </a:solidFill>
                <a:latin typeface="微软雅黑" panose="020B0503020204020204" pitchFamily="34" charset="-122"/>
                <a:ea typeface="微软雅黑" panose="020B0503020204020204" pitchFamily="34" charset="-122"/>
              </a:endParaRPr>
            </a:p>
            <a:p>
              <a:pPr algn="ctr"/>
              <a:r>
                <a:rPr lang="zh-CN" altLang="en-US" sz="1500" dirty="0">
                  <a:solidFill>
                    <a:schemeClr val="bg1"/>
                  </a:solidFill>
                  <a:latin typeface="微软雅黑" panose="020B0503020204020204" pitchFamily="34" charset="-122"/>
                  <a:ea typeface="微软雅黑" panose="020B0503020204020204" pitchFamily="34" charset="-122"/>
                </a:rPr>
                <a:t>的标题内容</a:t>
              </a:r>
              <a:endParaRPr lang="zh-CN" altLang="en-US" sz="1500" b="1" dirty="0">
                <a:solidFill>
                  <a:srgbClr val="FFF6E7"/>
                </a:solidFill>
                <a:latin typeface="微软雅黑" pitchFamily="34" charset="-122"/>
                <a:ea typeface="微软雅黑" pitchFamily="34" charset="-122"/>
              </a:endParaRPr>
            </a:p>
          </p:txBody>
        </p:sp>
      </p:grpSp>
      <p:grpSp>
        <p:nvGrpSpPr>
          <p:cNvPr id="38" name="组合 37"/>
          <p:cNvGrpSpPr/>
          <p:nvPr/>
        </p:nvGrpSpPr>
        <p:grpSpPr>
          <a:xfrm>
            <a:off x="10647418" y="1719415"/>
            <a:ext cx="1542693" cy="1033223"/>
            <a:chOff x="9582150" y="2190750"/>
            <a:chExt cx="2057400" cy="1377950"/>
          </a:xfrm>
        </p:grpSpPr>
        <p:sp>
          <p:nvSpPr>
            <p:cNvPr id="39" name="矩形标注 38"/>
            <p:cNvSpPr/>
            <p:nvPr/>
          </p:nvSpPr>
          <p:spPr>
            <a:xfrm>
              <a:off x="9582150" y="2190750"/>
              <a:ext cx="2057400" cy="1377950"/>
            </a:xfrm>
            <a:prstGeom prst="wedgeRectCallout">
              <a:avLst>
                <a:gd name="adj1" fmla="val -28240"/>
                <a:gd name="adj2" fmla="val 7908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0" name="文本框 41"/>
            <p:cNvSpPr txBox="1">
              <a:spLocks noChangeArrowheads="1"/>
            </p:cNvSpPr>
            <p:nvPr/>
          </p:nvSpPr>
          <p:spPr bwMode="auto">
            <a:xfrm>
              <a:off x="9880675" y="2565698"/>
              <a:ext cx="1528979" cy="738835"/>
            </a:xfrm>
            <a:prstGeom prst="rect">
              <a:avLst/>
            </a:prstGeom>
            <a:noFill/>
            <a:ln w="9525">
              <a:noFill/>
              <a:miter lim="800000"/>
              <a:headEnd/>
              <a:tailEnd/>
            </a:ln>
          </p:spPr>
          <p:txBody>
            <a:bodyPr wrap="none">
              <a:spAutoFit/>
            </a:bodyPr>
            <a:lstStyle/>
            <a:p>
              <a:pPr algn="ctr"/>
              <a:r>
                <a:rPr lang="zh-CN" altLang="en-US" sz="1500" dirty="0">
                  <a:solidFill>
                    <a:schemeClr val="bg1"/>
                  </a:solidFill>
                  <a:latin typeface="微软雅黑" panose="020B0503020204020204" pitchFamily="34" charset="-122"/>
                  <a:ea typeface="微软雅黑" panose="020B0503020204020204" pitchFamily="34" charset="-122"/>
                </a:rPr>
                <a:t>这里添加你</a:t>
              </a:r>
              <a:endParaRPr lang="en-US" altLang="zh-CN" sz="1500" dirty="0">
                <a:solidFill>
                  <a:schemeClr val="bg1"/>
                </a:solidFill>
                <a:latin typeface="微软雅黑" panose="020B0503020204020204" pitchFamily="34" charset="-122"/>
                <a:ea typeface="微软雅黑" panose="020B0503020204020204" pitchFamily="34" charset="-122"/>
              </a:endParaRPr>
            </a:p>
            <a:p>
              <a:pPr algn="ctr"/>
              <a:r>
                <a:rPr lang="zh-CN" altLang="en-US" sz="1500" dirty="0">
                  <a:solidFill>
                    <a:schemeClr val="bg1"/>
                  </a:solidFill>
                  <a:latin typeface="微软雅黑" panose="020B0503020204020204" pitchFamily="34" charset="-122"/>
                  <a:ea typeface="微软雅黑" panose="020B0503020204020204" pitchFamily="34" charset="-122"/>
                </a:rPr>
                <a:t>的标题内容</a:t>
              </a:r>
              <a:endParaRPr lang="zh-CN" altLang="en-US" sz="1500" b="1" dirty="0">
                <a:solidFill>
                  <a:srgbClr val="FFF6E7"/>
                </a:solidFill>
                <a:latin typeface="微软雅黑" pitchFamily="34" charset="-122"/>
                <a:ea typeface="微软雅黑" pitchFamily="34" charset="-122"/>
              </a:endParaRPr>
            </a:p>
          </p:txBody>
        </p:sp>
      </p:grpSp>
      <p:grpSp>
        <p:nvGrpSpPr>
          <p:cNvPr id="41" name="组合 40"/>
          <p:cNvGrpSpPr/>
          <p:nvPr/>
        </p:nvGrpSpPr>
        <p:grpSpPr>
          <a:xfrm>
            <a:off x="8472122" y="3522438"/>
            <a:ext cx="1686559" cy="1315347"/>
            <a:chOff x="4878906" y="1242834"/>
            <a:chExt cx="2249266" cy="1754202"/>
          </a:xfrm>
        </p:grpSpPr>
        <p:sp>
          <p:nvSpPr>
            <p:cNvPr id="42" name="文本框 65"/>
            <p:cNvSpPr txBox="1">
              <a:spLocks noChangeArrowheads="1"/>
            </p:cNvSpPr>
            <p:nvPr/>
          </p:nvSpPr>
          <p:spPr bwMode="auto">
            <a:xfrm>
              <a:off x="4878906" y="1642506"/>
              <a:ext cx="2249266" cy="1354530"/>
            </a:xfrm>
            <a:prstGeom prst="rect">
              <a:avLst/>
            </a:prstGeom>
            <a:noFill/>
            <a:ln w="9525">
              <a:noFill/>
              <a:miter lim="800000"/>
              <a:headEnd/>
              <a:tailEnd/>
            </a:ln>
          </p:spPr>
          <p:txBody>
            <a:bodyPr wrap="square">
              <a:spAutoFit/>
            </a:bodyPr>
            <a:lstStyle/>
            <a:p>
              <a:pPr algn="just"/>
              <a:r>
                <a:rPr lang="zh-CN" altLang="en-US" sz="1200" dirty="0">
                  <a:solidFill>
                    <a:srgbClr val="D21621"/>
                  </a:solidFill>
                  <a:latin typeface="微软雅黑" panose="020B0503020204020204" pitchFamily="34" charset="-122"/>
                  <a:ea typeface="微软雅黑" panose="020B0503020204020204" pitchFamily="34" charset="-122"/>
                </a:rPr>
                <a:t>在这里添加你需要的文字内容，请根据自己要求更改。在这里梦想稀饭设计出品梦想稀饭设计出品。</a:t>
              </a:r>
            </a:p>
          </p:txBody>
        </p:sp>
        <p:sp>
          <p:nvSpPr>
            <p:cNvPr id="43" name="文本框 66"/>
            <p:cNvSpPr txBox="1">
              <a:spLocks noChangeArrowheads="1"/>
            </p:cNvSpPr>
            <p:nvPr/>
          </p:nvSpPr>
          <p:spPr bwMode="auto">
            <a:xfrm>
              <a:off x="5178051" y="1242834"/>
              <a:ext cx="1785517" cy="430986"/>
            </a:xfrm>
            <a:prstGeom prst="rect">
              <a:avLst/>
            </a:prstGeom>
            <a:noFill/>
            <a:ln w="9525">
              <a:noFill/>
              <a:miter lim="800000"/>
              <a:headEnd/>
              <a:tailEnd/>
            </a:ln>
          </p:spPr>
          <p:txBody>
            <a:bodyPr wrap="none">
              <a:spAutoFit/>
            </a:bodyPr>
            <a:lstStyle/>
            <a:p>
              <a:r>
                <a:rPr lang="zh-CN" altLang="en-US" sz="1500" b="1" dirty="0">
                  <a:solidFill>
                    <a:srgbClr val="D21621"/>
                  </a:solidFill>
                  <a:latin typeface="微软雅黑" pitchFamily="34" charset="-122"/>
                  <a:ea typeface="微软雅黑" pitchFamily="34" charset="-122"/>
                </a:rPr>
                <a:t>点击添加内容</a:t>
              </a:r>
            </a:p>
          </p:txBody>
        </p:sp>
      </p:grpSp>
      <p:grpSp>
        <p:nvGrpSpPr>
          <p:cNvPr id="44" name="组合 43"/>
          <p:cNvGrpSpPr/>
          <p:nvPr/>
        </p:nvGrpSpPr>
        <p:grpSpPr>
          <a:xfrm>
            <a:off x="10494923" y="3546810"/>
            <a:ext cx="1686559" cy="1315348"/>
            <a:chOff x="4878906" y="1242834"/>
            <a:chExt cx="2249266" cy="1754202"/>
          </a:xfrm>
        </p:grpSpPr>
        <p:sp>
          <p:nvSpPr>
            <p:cNvPr id="45" name="文本框 65"/>
            <p:cNvSpPr txBox="1">
              <a:spLocks noChangeArrowheads="1"/>
            </p:cNvSpPr>
            <p:nvPr/>
          </p:nvSpPr>
          <p:spPr bwMode="auto">
            <a:xfrm>
              <a:off x="4878906" y="1642506"/>
              <a:ext cx="2249266" cy="1354530"/>
            </a:xfrm>
            <a:prstGeom prst="rect">
              <a:avLst/>
            </a:prstGeom>
            <a:noFill/>
            <a:ln w="9525">
              <a:noFill/>
              <a:miter lim="800000"/>
              <a:headEnd/>
              <a:tailEnd/>
            </a:ln>
          </p:spPr>
          <p:txBody>
            <a:bodyPr wrap="square">
              <a:spAutoFit/>
            </a:bodyPr>
            <a:lstStyle/>
            <a:p>
              <a:pPr algn="just"/>
              <a:r>
                <a:rPr lang="zh-CN" altLang="en-US" sz="1200" dirty="0">
                  <a:solidFill>
                    <a:srgbClr val="D21621"/>
                  </a:solidFill>
                  <a:latin typeface="微软雅黑" panose="020B0503020204020204" pitchFamily="34" charset="-122"/>
                  <a:ea typeface="微软雅黑" panose="020B0503020204020204" pitchFamily="34" charset="-122"/>
                </a:rPr>
                <a:t>在这里添加你需要的文字内容，请根据自己要求更改。在这里梦想稀饭设计出品梦想稀饭设计出品。</a:t>
              </a:r>
            </a:p>
          </p:txBody>
        </p:sp>
        <p:sp>
          <p:nvSpPr>
            <p:cNvPr id="46" name="文本框 66"/>
            <p:cNvSpPr txBox="1">
              <a:spLocks noChangeArrowheads="1"/>
            </p:cNvSpPr>
            <p:nvPr/>
          </p:nvSpPr>
          <p:spPr bwMode="auto">
            <a:xfrm>
              <a:off x="5178051" y="1242834"/>
              <a:ext cx="1785517" cy="430986"/>
            </a:xfrm>
            <a:prstGeom prst="rect">
              <a:avLst/>
            </a:prstGeom>
            <a:noFill/>
            <a:ln w="9525">
              <a:noFill/>
              <a:miter lim="800000"/>
              <a:headEnd/>
              <a:tailEnd/>
            </a:ln>
          </p:spPr>
          <p:txBody>
            <a:bodyPr wrap="none">
              <a:spAutoFit/>
            </a:bodyPr>
            <a:lstStyle/>
            <a:p>
              <a:r>
                <a:rPr lang="zh-CN" altLang="en-US" sz="1500" b="1" dirty="0">
                  <a:solidFill>
                    <a:srgbClr val="D21621"/>
                  </a:solidFill>
                  <a:latin typeface="微软雅黑" pitchFamily="34" charset="-122"/>
                  <a:ea typeface="微软雅黑" pitchFamily="34" charset="-122"/>
                </a:rPr>
                <a:t>点击添加内容</a:t>
              </a:r>
            </a:p>
          </p:txBody>
        </p:sp>
      </p:grpSp>
      <p:sp>
        <p:nvSpPr>
          <p:cNvPr id="49" name="圆角矩形 48"/>
          <p:cNvSpPr/>
          <p:nvPr/>
        </p:nvSpPr>
        <p:spPr>
          <a:xfrm>
            <a:off x="8119467" y="260468"/>
            <a:ext cx="4281714" cy="580632"/>
          </a:xfrm>
          <a:prstGeom prst="roundRect">
            <a:avLst/>
          </a:prstGeom>
          <a:solidFill>
            <a:srgbClr val="D216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E5C7"/>
              </a:solidFill>
            </a:endParaRPr>
          </a:p>
        </p:txBody>
      </p:sp>
      <p:sp>
        <p:nvSpPr>
          <p:cNvPr id="50" name="矩形 8"/>
          <p:cNvSpPr>
            <a:spLocks noChangeArrowheads="1"/>
          </p:cNvSpPr>
          <p:nvPr/>
        </p:nvSpPr>
        <p:spPr bwMode="auto">
          <a:xfrm>
            <a:off x="8642815" y="304010"/>
            <a:ext cx="3262432" cy="461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en-US" sz="2400" b="1" dirty="0">
                <a:solidFill>
                  <a:srgbClr val="F8E5C7"/>
                </a:solidFill>
                <a:latin typeface="微软雅黑" pitchFamily="34" charset="-122"/>
                <a:ea typeface="微软雅黑" pitchFamily="34" charset="-122"/>
              </a:rPr>
              <a:t>单击此处添加文字表题</a:t>
            </a:r>
            <a:endParaRPr lang="zh-CN" sz="2400" b="1" dirty="0">
              <a:solidFill>
                <a:srgbClr val="F8E5C7"/>
              </a:solidFill>
              <a:latin typeface="微软雅黑" pitchFamily="34" charset="-122"/>
              <a:ea typeface="微软雅黑" pitchFamily="34" charset="-122"/>
            </a:endParaRPr>
          </a:p>
        </p:txBody>
      </p:sp>
    </p:spTree>
    <p:extLst>
      <p:ext uri="{BB962C8B-B14F-4D97-AF65-F5344CB8AC3E}">
        <p14:creationId xmlns:p14="http://schemas.microsoft.com/office/powerpoint/2010/main" val="250422199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down)">
                                      <p:cBhvr>
                                        <p:cTn id="27" dur="500"/>
                                        <p:tgtEl>
                                          <p:spTgt spid="24"/>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up)">
                                      <p:cBhvr>
                                        <p:cTn id="31" dur="500"/>
                                        <p:tgtEl>
                                          <p:spTgt spid="15"/>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down)">
                                      <p:cBhvr>
                                        <p:cTn id="39" dur="500"/>
                                        <p:tgtEl>
                                          <p:spTgt spid="27"/>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up)">
                                      <p:cBhvr>
                                        <p:cTn id="43" dur="500"/>
                                        <p:tgtEl>
                                          <p:spTgt spid="18"/>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left)">
                                      <p:cBhvr>
                                        <p:cTn id="47" dur="500"/>
                                        <p:tgtEl>
                                          <p:spTgt spid="8"/>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ipe(down)">
                                      <p:cBhvr>
                                        <p:cTn id="51" dur="500"/>
                                        <p:tgtEl>
                                          <p:spTgt spid="30"/>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up)">
                                      <p:cBhvr>
                                        <p:cTn id="55" dur="500"/>
                                        <p:tgtEl>
                                          <p:spTgt spid="21"/>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wipe(left)">
                                      <p:cBhvr>
                                        <p:cTn id="63" dur="500"/>
                                        <p:tgtEl>
                                          <p:spTgt spid="34"/>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down)">
                                      <p:cBhvr>
                                        <p:cTn id="67" dur="500"/>
                                        <p:tgtEl>
                                          <p:spTgt spid="35"/>
                                        </p:tgtEl>
                                      </p:cBhvr>
                                    </p:animEffect>
                                  </p:childTnLst>
                                </p:cTn>
                              </p:par>
                            </p:childTnLst>
                          </p:cTn>
                        </p:par>
                        <p:par>
                          <p:cTn id="68" fill="hold">
                            <p:stCondLst>
                              <p:cond delay="8000"/>
                            </p:stCondLst>
                            <p:childTnLst>
                              <p:par>
                                <p:cTn id="69" presetID="22" presetClass="entr" presetSubtype="1" fill="hold" nodeType="afterEffect">
                                  <p:stCondLst>
                                    <p:cond delay="0"/>
                                  </p:stCondLst>
                                  <p:childTnLst>
                                    <p:set>
                                      <p:cBhvr>
                                        <p:cTn id="70" dur="1" fill="hold">
                                          <p:stCondLst>
                                            <p:cond delay="0"/>
                                          </p:stCondLst>
                                        </p:cTn>
                                        <p:tgtEl>
                                          <p:spTgt spid="41"/>
                                        </p:tgtEl>
                                        <p:attrNameLst>
                                          <p:attrName>style.visibility</p:attrName>
                                        </p:attrNameLst>
                                      </p:cBhvr>
                                      <p:to>
                                        <p:strVal val="visible"/>
                                      </p:to>
                                    </p:set>
                                    <p:animEffect transition="in" filter="wipe(up)">
                                      <p:cBhvr>
                                        <p:cTn id="71" dur="500"/>
                                        <p:tgtEl>
                                          <p:spTgt spid="41"/>
                                        </p:tgtEl>
                                      </p:cBhvr>
                                    </p:animEffect>
                                  </p:childTnLst>
                                </p:cTn>
                              </p:par>
                            </p:childTnLst>
                          </p:cTn>
                        </p:par>
                        <p:par>
                          <p:cTn id="72" fill="hold">
                            <p:stCondLst>
                              <p:cond delay="8500"/>
                            </p:stCondLst>
                            <p:childTnLst>
                              <p:par>
                                <p:cTn id="73" presetID="22" presetClass="entr" presetSubtype="4" fill="hold" nodeType="after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wipe(down)">
                                      <p:cBhvr>
                                        <p:cTn id="75" dur="500"/>
                                        <p:tgtEl>
                                          <p:spTgt spid="38"/>
                                        </p:tgtEl>
                                      </p:cBhvr>
                                    </p:animEffect>
                                  </p:childTnLst>
                                </p:cTn>
                              </p:par>
                            </p:childTnLst>
                          </p:cTn>
                        </p:par>
                        <p:par>
                          <p:cTn id="76" fill="hold">
                            <p:stCondLst>
                              <p:cond delay="9000"/>
                            </p:stCondLst>
                            <p:childTnLst>
                              <p:par>
                                <p:cTn id="77" presetID="22" presetClass="entr" presetSubtype="1" fill="hold" nodeType="after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wipe(up)">
                                      <p:cBhvr>
                                        <p:cTn id="7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8" grpId="0"/>
      <p:bldP spid="33" grpId="0"/>
      <p:bldP spid="3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Oval 748"/>
          <p:cNvSpPr>
            <a:spLocks noChangeArrowheads="1"/>
          </p:cNvSpPr>
          <p:nvPr/>
        </p:nvSpPr>
        <p:spPr bwMode="auto">
          <a:xfrm>
            <a:off x="5816549" y="4055186"/>
            <a:ext cx="107025" cy="109164"/>
          </a:xfrm>
          <a:prstGeom prst="ellipse">
            <a:avLst/>
          </a:prstGeom>
          <a:solidFill>
            <a:schemeClr val="accent2"/>
          </a:solidFill>
          <a:ln>
            <a:noFill/>
          </a:ln>
        </p:spPr>
        <p:txBody>
          <a:bodyPr/>
          <a:lstStyle/>
          <a:p>
            <a:pPr fontAlgn="base">
              <a:spcBef>
                <a:spcPct val="0"/>
              </a:spcBef>
              <a:spcAft>
                <a:spcPct val="0"/>
              </a:spcAft>
            </a:pPr>
            <a:endParaRPr lang="zh-CN" altLang="en-US">
              <a:solidFill>
                <a:prstClr val="black"/>
              </a:solidFill>
            </a:endParaRPr>
          </a:p>
        </p:txBody>
      </p:sp>
      <p:sp>
        <p:nvSpPr>
          <p:cNvPr id="41" name="Freeform 749"/>
          <p:cNvSpPr/>
          <p:nvPr/>
        </p:nvSpPr>
        <p:spPr bwMode="auto">
          <a:xfrm>
            <a:off x="5700786" y="4190550"/>
            <a:ext cx="336368" cy="591670"/>
          </a:xfrm>
          <a:custGeom>
            <a:avLst/>
            <a:gdLst>
              <a:gd name="T0" fmla="*/ 2147483647 w 50"/>
              <a:gd name="T1" fmla="*/ 2147483647 h 88"/>
              <a:gd name="T2" fmla="*/ 2147483647 w 50"/>
              <a:gd name="T3" fmla="*/ 2147483647 h 88"/>
              <a:gd name="T4" fmla="*/ 2147483647 w 50"/>
              <a:gd name="T5" fmla="*/ 0 h 88"/>
              <a:gd name="T6" fmla="*/ 2147483647 w 50"/>
              <a:gd name="T7" fmla="*/ 0 h 88"/>
              <a:gd name="T8" fmla="*/ 2147483647 w 50"/>
              <a:gd name="T9" fmla="*/ 2147483647 h 88"/>
              <a:gd name="T10" fmla="*/ 2147483647 w 50"/>
              <a:gd name="T11" fmla="*/ 2147483647 h 88"/>
              <a:gd name="T12" fmla="*/ 2147483647 w 50"/>
              <a:gd name="T13" fmla="*/ 2147483647 h 88"/>
              <a:gd name="T14" fmla="*/ 2147483647 w 50"/>
              <a:gd name="T15" fmla="*/ 2147483647 h 88"/>
              <a:gd name="T16" fmla="*/ 2147483647 w 50"/>
              <a:gd name="T17" fmla="*/ 2147483647 h 88"/>
              <a:gd name="T18" fmla="*/ 2147483647 w 50"/>
              <a:gd name="T19" fmla="*/ 2147483647 h 88"/>
              <a:gd name="T20" fmla="*/ 2147483647 w 50"/>
              <a:gd name="T21" fmla="*/ 2147483647 h 88"/>
              <a:gd name="T22" fmla="*/ 2147483647 w 50"/>
              <a:gd name="T23" fmla="*/ 2147483647 h 88"/>
              <a:gd name="T24" fmla="*/ 2147483647 w 50"/>
              <a:gd name="T25" fmla="*/ 2147483647 h 88"/>
              <a:gd name="T26" fmla="*/ 2147483647 w 50"/>
              <a:gd name="T27" fmla="*/ 2147483647 h 88"/>
              <a:gd name="T28" fmla="*/ 2147483647 w 50"/>
              <a:gd name="T29" fmla="*/ 2147483647 h 88"/>
              <a:gd name="T30" fmla="*/ 2147483647 w 50"/>
              <a:gd name="T31" fmla="*/ 2147483647 h 88"/>
              <a:gd name="T32" fmla="*/ 2147483647 w 50"/>
              <a:gd name="T33" fmla="*/ 2147483647 h 88"/>
              <a:gd name="T34" fmla="*/ 2147483647 w 50"/>
              <a:gd name="T35" fmla="*/ 2147483647 h 88"/>
              <a:gd name="T36" fmla="*/ 2147483647 w 50"/>
              <a:gd name="T37" fmla="*/ 2147483647 h 88"/>
              <a:gd name="T38" fmla="*/ 2147483647 w 50"/>
              <a:gd name="T39" fmla="*/ 2147483647 h 88"/>
              <a:gd name="T40" fmla="*/ 2147483647 w 50"/>
              <a:gd name="T41" fmla="*/ 2147483647 h 88"/>
              <a:gd name="T42" fmla="*/ 2147483647 w 50"/>
              <a:gd name="T43" fmla="*/ 2147483647 h 88"/>
              <a:gd name="T44" fmla="*/ 2147483647 w 50"/>
              <a:gd name="T45" fmla="*/ 2147483647 h 88"/>
              <a:gd name="T46" fmla="*/ 2147483647 w 50"/>
              <a:gd name="T47" fmla="*/ 2147483647 h 88"/>
              <a:gd name="T48" fmla="*/ 2147483647 w 50"/>
              <a:gd name="T49" fmla="*/ 2147483647 h 88"/>
              <a:gd name="T50" fmla="*/ 2147483647 w 50"/>
              <a:gd name="T51" fmla="*/ 2147483647 h 88"/>
              <a:gd name="T52" fmla="*/ 2147483647 w 50"/>
              <a:gd name="T53" fmla="*/ 2147483647 h 88"/>
              <a:gd name="T54" fmla="*/ 2147483647 w 50"/>
              <a:gd name="T55" fmla="*/ 2147483647 h 88"/>
              <a:gd name="T56" fmla="*/ 2147483647 w 50"/>
              <a:gd name="T57" fmla="*/ 2147483647 h 88"/>
              <a:gd name="T58" fmla="*/ 2147483647 w 50"/>
              <a:gd name="T59" fmla="*/ 2147483647 h 88"/>
              <a:gd name="T60" fmla="*/ 2147483647 w 50"/>
              <a:gd name="T61" fmla="*/ 2147483647 h 88"/>
              <a:gd name="T62" fmla="*/ 2147483647 w 50"/>
              <a:gd name="T63" fmla="*/ 2147483647 h 8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0" h="88">
                <a:moveTo>
                  <a:pt x="50" y="32"/>
                </a:moveTo>
                <a:cubicBezTo>
                  <a:pt x="41" y="5"/>
                  <a:pt x="41" y="5"/>
                  <a:pt x="41" y="5"/>
                </a:cubicBezTo>
                <a:cubicBezTo>
                  <a:pt x="40" y="2"/>
                  <a:pt x="38" y="0"/>
                  <a:pt x="35" y="0"/>
                </a:cubicBezTo>
                <a:cubicBezTo>
                  <a:pt x="15" y="0"/>
                  <a:pt x="15" y="0"/>
                  <a:pt x="15" y="0"/>
                </a:cubicBezTo>
                <a:cubicBezTo>
                  <a:pt x="13" y="0"/>
                  <a:pt x="11" y="1"/>
                  <a:pt x="10" y="2"/>
                </a:cubicBezTo>
                <a:cubicBezTo>
                  <a:pt x="10" y="3"/>
                  <a:pt x="10" y="3"/>
                  <a:pt x="10" y="3"/>
                </a:cubicBezTo>
                <a:cubicBezTo>
                  <a:pt x="10" y="3"/>
                  <a:pt x="10" y="3"/>
                  <a:pt x="10" y="3"/>
                </a:cubicBezTo>
                <a:cubicBezTo>
                  <a:pt x="10" y="4"/>
                  <a:pt x="10" y="4"/>
                  <a:pt x="10" y="4"/>
                </a:cubicBezTo>
                <a:cubicBezTo>
                  <a:pt x="1" y="32"/>
                  <a:pt x="1" y="32"/>
                  <a:pt x="1" y="32"/>
                </a:cubicBezTo>
                <a:cubicBezTo>
                  <a:pt x="0" y="34"/>
                  <a:pt x="1" y="36"/>
                  <a:pt x="3" y="37"/>
                </a:cubicBezTo>
                <a:cubicBezTo>
                  <a:pt x="5" y="37"/>
                  <a:pt x="7" y="36"/>
                  <a:pt x="8" y="34"/>
                </a:cubicBezTo>
                <a:cubicBezTo>
                  <a:pt x="15" y="12"/>
                  <a:pt x="15" y="12"/>
                  <a:pt x="15" y="12"/>
                </a:cubicBezTo>
                <a:cubicBezTo>
                  <a:pt x="15" y="12"/>
                  <a:pt x="15" y="12"/>
                  <a:pt x="15" y="12"/>
                </a:cubicBezTo>
                <a:cubicBezTo>
                  <a:pt x="16" y="12"/>
                  <a:pt x="16" y="12"/>
                  <a:pt x="16" y="12"/>
                </a:cubicBezTo>
                <a:cubicBezTo>
                  <a:pt x="5" y="52"/>
                  <a:pt x="5" y="52"/>
                  <a:pt x="5" y="52"/>
                </a:cubicBezTo>
                <a:cubicBezTo>
                  <a:pt x="16" y="52"/>
                  <a:pt x="16" y="52"/>
                  <a:pt x="16" y="52"/>
                </a:cubicBezTo>
                <a:cubicBezTo>
                  <a:pt x="16" y="83"/>
                  <a:pt x="16" y="83"/>
                  <a:pt x="16" y="83"/>
                </a:cubicBezTo>
                <a:cubicBezTo>
                  <a:pt x="16" y="86"/>
                  <a:pt x="18" y="88"/>
                  <a:pt x="20" y="88"/>
                </a:cubicBezTo>
                <a:cubicBezTo>
                  <a:pt x="22" y="88"/>
                  <a:pt x="24" y="86"/>
                  <a:pt x="24" y="83"/>
                </a:cubicBezTo>
                <a:cubicBezTo>
                  <a:pt x="24" y="52"/>
                  <a:pt x="24" y="52"/>
                  <a:pt x="24" y="52"/>
                </a:cubicBezTo>
                <a:cubicBezTo>
                  <a:pt x="27" y="52"/>
                  <a:pt x="27" y="52"/>
                  <a:pt x="27" y="52"/>
                </a:cubicBezTo>
                <a:cubicBezTo>
                  <a:pt x="27" y="83"/>
                  <a:pt x="27" y="83"/>
                  <a:pt x="27" y="83"/>
                </a:cubicBezTo>
                <a:cubicBezTo>
                  <a:pt x="27" y="86"/>
                  <a:pt x="28" y="88"/>
                  <a:pt x="31" y="88"/>
                </a:cubicBezTo>
                <a:cubicBezTo>
                  <a:pt x="33" y="88"/>
                  <a:pt x="35" y="86"/>
                  <a:pt x="35" y="83"/>
                </a:cubicBezTo>
                <a:cubicBezTo>
                  <a:pt x="35" y="52"/>
                  <a:pt x="35" y="52"/>
                  <a:pt x="35" y="52"/>
                </a:cubicBezTo>
                <a:cubicBezTo>
                  <a:pt x="45" y="52"/>
                  <a:pt x="45" y="52"/>
                  <a:pt x="45" y="52"/>
                </a:cubicBezTo>
                <a:cubicBezTo>
                  <a:pt x="34" y="12"/>
                  <a:pt x="34" y="12"/>
                  <a:pt x="34" y="12"/>
                </a:cubicBezTo>
                <a:cubicBezTo>
                  <a:pt x="35" y="12"/>
                  <a:pt x="35" y="12"/>
                  <a:pt x="35" y="12"/>
                </a:cubicBezTo>
                <a:cubicBezTo>
                  <a:pt x="35" y="12"/>
                  <a:pt x="35" y="12"/>
                  <a:pt x="36" y="12"/>
                </a:cubicBezTo>
                <a:cubicBezTo>
                  <a:pt x="43" y="34"/>
                  <a:pt x="43" y="34"/>
                  <a:pt x="43" y="34"/>
                </a:cubicBezTo>
                <a:cubicBezTo>
                  <a:pt x="44" y="36"/>
                  <a:pt x="46" y="37"/>
                  <a:pt x="48" y="36"/>
                </a:cubicBezTo>
                <a:cubicBezTo>
                  <a:pt x="49" y="36"/>
                  <a:pt x="50" y="34"/>
                  <a:pt x="50" y="32"/>
                </a:cubicBezTo>
                <a:close/>
              </a:path>
            </a:pathLst>
          </a:custGeom>
          <a:solidFill>
            <a:schemeClr val="accent2"/>
          </a:solidFill>
          <a:ln>
            <a:noFill/>
          </a:ln>
        </p:spPr>
        <p:txBody>
          <a:bodyPr/>
          <a:lstStyle/>
          <a:p>
            <a:pPr fontAlgn="base">
              <a:spcBef>
                <a:spcPct val="0"/>
              </a:spcBef>
              <a:spcAft>
                <a:spcPct val="0"/>
              </a:spcAft>
            </a:pPr>
            <a:endParaRPr lang="zh-CN" altLang="en-US">
              <a:solidFill>
                <a:prstClr val="black"/>
              </a:solidFill>
            </a:endParaRPr>
          </a:p>
        </p:txBody>
      </p:sp>
      <p:sp>
        <p:nvSpPr>
          <p:cNvPr id="42" name="Rectangle 750"/>
          <p:cNvSpPr>
            <a:spLocks noChangeArrowheads="1"/>
          </p:cNvSpPr>
          <p:nvPr/>
        </p:nvSpPr>
        <p:spPr bwMode="auto">
          <a:xfrm>
            <a:off x="6139811" y="4164350"/>
            <a:ext cx="1175102" cy="556738"/>
          </a:xfrm>
          <a:prstGeom prst="rect">
            <a:avLst/>
          </a:prstGeom>
          <a:solidFill>
            <a:schemeClr val="accent2"/>
          </a:solidFill>
          <a:ln>
            <a:noFill/>
          </a:ln>
        </p:spPr>
        <p:txBody>
          <a:bodyPr/>
          <a:lstStyle/>
          <a:p>
            <a:pPr fontAlgn="base">
              <a:spcBef>
                <a:spcPct val="0"/>
              </a:spcBef>
              <a:spcAft>
                <a:spcPct val="0"/>
              </a:spcAft>
            </a:pPr>
            <a:endParaRPr lang="zh-CN" altLang="en-US">
              <a:solidFill>
                <a:prstClr val="black"/>
              </a:solidFill>
            </a:endParaRPr>
          </a:p>
        </p:txBody>
      </p:sp>
      <p:sp>
        <p:nvSpPr>
          <p:cNvPr id="43" name="Freeform 751"/>
          <p:cNvSpPr/>
          <p:nvPr/>
        </p:nvSpPr>
        <p:spPr bwMode="auto">
          <a:xfrm>
            <a:off x="4034238" y="4151251"/>
            <a:ext cx="281762" cy="598220"/>
          </a:xfrm>
          <a:custGeom>
            <a:avLst/>
            <a:gdLst>
              <a:gd name="T0" fmla="*/ 2147483647 w 42"/>
              <a:gd name="T1" fmla="*/ 0 h 89"/>
              <a:gd name="T2" fmla="*/ 2147483647 w 42"/>
              <a:gd name="T3" fmla="*/ 0 h 89"/>
              <a:gd name="T4" fmla="*/ 0 w 42"/>
              <a:gd name="T5" fmla="*/ 2147483647 h 89"/>
              <a:gd name="T6" fmla="*/ 0 w 42"/>
              <a:gd name="T7" fmla="*/ 2147483647 h 89"/>
              <a:gd name="T8" fmla="*/ 0 w 42"/>
              <a:gd name="T9" fmla="*/ 2147483647 h 89"/>
              <a:gd name="T10" fmla="*/ 0 w 42"/>
              <a:gd name="T11" fmla="*/ 2147483647 h 89"/>
              <a:gd name="T12" fmla="*/ 2147483647 w 42"/>
              <a:gd name="T13" fmla="*/ 2147483647 h 89"/>
              <a:gd name="T14" fmla="*/ 2147483647 w 42"/>
              <a:gd name="T15" fmla="*/ 2147483647 h 89"/>
              <a:gd name="T16" fmla="*/ 2147483647 w 42"/>
              <a:gd name="T17" fmla="*/ 2147483647 h 89"/>
              <a:gd name="T18" fmla="*/ 2147483647 w 42"/>
              <a:gd name="T19" fmla="*/ 2147483647 h 89"/>
              <a:gd name="T20" fmla="*/ 2147483647 w 42"/>
              <a:gd name="T21" fmla="*/ 2147483647 h 89"/>
              <a:gd name="T22" fmla="*/ 2147483647 w 42"/>
              <a:gd name="T23" fmla="*/ 2147483647 h 89"/>
              <a:gd name="T24" fmla="*/ 2147483647 w 42"/>
              <a:gd name="T25" fmla="*/ 2147483647 h 89"/>
              <a:gd name="T26" fmla="*/ 2147483647 w 42"/>
              <a:gd name="T27" fmla="*/ 2147483647 h 89"/>
              <a:gd name="T28" fmla="*/ 2147483647 w 42"/>
              <a:gd name="T29" fmla="*/ 2147483647 h 89"/>
              <a:gd name="T30" fmla="*/ 2147483647 w 42"/>
              <a:gd name="T31" fmla="*/ 2147483647 h 89"/>
              <a:gd name="T32" fmla="*/ 2147483647 w 42"/>
              <a:gd name="T33" fmla="*/ 2147483647 h 89"/>
              <a:gd name="T34" fmla="*/ 2147483647 w 42"/>
              <a:gd name="T35" fmla="*/ 2147483647 h 89"/>
              <a:gd name="T36" fmla="*/ 2147483647 w 42"/>
              <a:gd name="T37" fmla="*/ 2147483647 h 89"/>
              <a:gd name="T38" fmla="*/ 2147483647 w 42"/>
              <a:gd name="T39" fmla="*/ 2147483647 h 89"/>
              <a:gd name="T40" fmla="*/ 2147483647 w 42"/>
              <a:gd name="T41" fmla="*/ 2147483647 h 89"/>
              <a:gd name="T42" fmla="*/ 2147483647 w 42"/>
              <a:gd name="T43" fmla="*/ 2147483647 h 89"/>
              <a:gd name="T44" fmla="*/ 2147483647 w 42"/>
              <a:gd name="T45" fmla="*/ 2147483647 h 89"/>
              <a:gd name="T46" fmla="*/ 2147483647 w 42"/>
              <a:gd name="T47" fmla="*/ 2147483647 h 89"/>
              <a:gd name="T48" fmla="*/ 2147483647 w 42"/>
              <a:gd name="T49" fmla="*/ 2147483647 h 89"/>
              <a:gd name="T50" fmla="*/ 2147483647 w 42"/>
              <a:gd name="T51" fmla="*/ 2147483647 h 89"/>
              <a:gd name="T52" fmla="*/ 2147483647 w 42"/>
              <a:gd name="T53" fmla="*/ 2147483647 h 89"/>
              <a:gd name="T54" fmla="*/ 2147483647 w 42"/>
              <a:gd name="T55" fmla="*/ 2147483647 h 89"/>
              <a:gd name="T56" fmla="*/ 2147483647 w 42"/>
              <a:gd name="T57" fmla="*/ 2147483647 h 89"/>
              <a:gd name="T58" fmla="*/ 2147483647 w 42"/>
              <a:gd name="T59" fmla="*/ 2147483647 h 89"/>
              <a:gd name="T60" fmla="*/ 2147483647 w 42"/>
              <a:gd name="T61" fmla="*/ 0 h 8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2" h="89">
                <a:moveTo>
                  <a:pt x="32" y="0"/>
                </a:moveTo>
                <a:cubicBezTo>
                  <a:pt x="10" y="0"/>
                  <a:pt x="10" y="0"/>
                  <a:pt x="10" y="0"/>
                </a:cubicBezTo>
                <a:cubicBezTo>
                  <a:pt x="3" y="0"/>
                  <a:pt x="0" y="7"/>
                  <a:pt x="0" y="9"/>
                </a:cubicBezTo>
                <a:cubicBezTo>
                  <a:pt x="0" y="9"/>
                  <a:pt x="0" y="9"/>
                  <a:pt x="0" y="9"/>
                </a:cubicBezTo>
                <a:cubicBezTo>
                  <a:pt x="0" y="10"/>
                  <a:pt x="0" y="10"/>
                  <a:pt x="0" y="10"/>
                </a:cubicBezTo>
                <a:cubicBezTo>
                  <a:pt x="0" y="40"/>
                  <a:pt x="0" y="40"/>
                  <a:pt x="0" y="40"/>
                </a:cubicBezTo>
                <a:cubicBezTo>
                  <a:pt x="0" y="42"/>
                  <a:pt x="1" y="44"/>
                  <a:pt x="3" y="44"/>
                </a:cubicBezTo>
                <a:cubicBezTo>
                  <a:pt x="5" y="44"/>
                  <a:pt x="7" y="42"/>
                  <a:pt x="7" y="40"/>
                </a:cubicBezTo>
                <a:cubicBezTo>
                  <a:pt x="7" y="14"/>
                  <a:pt x="7" y="14"/>
                  <a:pt x="7" y="14"/>
                </a:cubicBezTo>
                <a:cubicBezTo>
                  <a:pt x="10" y="14"/>
                  <a:pt x="10" y="14"/>
                  <a:pt x="10" y="14"/>
                </a:cubicBezTo>
                <a:cubicBezTo>
                  <a:pt x="10" y="39"/>
                  <a:pt x="10" y="39"/>
                  <a:pt x="10" y="39"/>
                </a:cubicBezTo>
                <a:cubicBezTo>
                  <a:pt x="10" y="39"/>
                  <a:pt x="10" y="40"/>
                  <a:pt x="10" y="40"/>
                </a:cubicBezTo>
                <a:cubicBezTo>
                  <a:pt x="10" y="84"/>
                  <a:pt x="10" y="84"/>
                  <a:pt x="10" y="84"/>
                </a:cubicBezTo>
                <a:cubicBezTo>
                  <a:pt x="10" y="87"/>
                  <a:pt x="12" y="89"/>
                  <a:pt x="15" y="89"/>
                </a:cubicBezTo>
                <a:cubicBezTo>
                  <a:pt x="17" y="89"/>
                  <a:pt x="20" y="87"/>
                  <a:pt x="20" y="84"/>
                </a:cubicBezTo>
                <a:cubicBezTo>
                  <a:pt x="20" y="45"/>
                  <a:pt x="20" y="45"/>
                  <a:pt x="20" y="45"/>
                </a:cubicBezTo>
                <a:cubicBezTo>
                  <a:pt x="22" y="45"/>
                  <a:pt x="22" y="45"/>
                  <a:pt x="22" y="45"/>
                </a:cubicBezTo>
                <a:cubicBezTo>
                  <a:pt x="22" y="84"/>
                  <a:pt x="22" y="84"/>
                  <a:pt x="22" y="84"/>
                </a:cubicBezTo>
                <a:cubicBezTo>
                  <a:pt x="22" y="87"/>
                  <a:pt x="24" y="89"/>
                  <a:pt x="27" y="89"/>
                </a:cubicBezTo>
                <a:cubicBezTo>
                  <a:pt x="30" y="89"/>
                  <a:pt x="32" y="87"/>
                  <a:pt x="32" y="84"/>
                </a:cubicBezTo>
                <a:cubicBezTo>
                  <a:pt x="32" y="39"/>
                  <a:pt x="32" y="39"/>
                  <a:pt x="32" y="39"/>
                </a:cubicBezTo>
                <a:cubicBezTo>
                  <a:pt x="32" y="39"/>
                  <a:pt x="32" y="39"/>
                  <a:pt x="32" y="39"/>
                </a:cubicBezTo>
                <a:cubicBezTo>
                  <a:pt x="32" y="14"/>
                  <a:pt x="32" y="14"/>
                  <a:pt x="32" y="14"/>
                </a:cubicBezTo>
                <a:cubicBezTo>
                  <a:pt x="34" y="14"/>
                  <a:pt x="34" y="14"/>
                  <a:pt x="34" y="14"/>
                </a:cubicBezTo>
                <a:cubicBezTo>
                  <a:pt x="34" y="40"/>
                  <a:pt x="34" y="40"/>
                  <a:pt x="34" y="40"/>
                </a:cubicBezTo>
                <a:cubicBezTo>
                  <a:pt x="34" y="42"/>
                  <a:pt x="36" y="44"/>
                  <a:pt x="38" y="44"/>
                </a:cubicBezTo>
                <a:cubicBezTo>
                  <a:pt x="40" y="44"/>
                  <a:pt x="42" y="42"/>
                  <a:pt x="42" y="40"/>
                </a:cubicBezTo>
                <a:cubicBezTo>
                  <a:pt x="42" y="10"/>
                  <a:pt x="42" y="10"/>
                  <a:pt x="42" y="10"/>
                </a:cubicBezTo>
                <a:cubicBezTo>
                  <a:pt x="42" y="9"/>
                  <a:pt x="42" y="9"/>
                  <a:pt x="42" y="9"/>
                </a:cubicBezTo>
                <a:cubicBezTo>
                  <a:pt x="42" y="8"/>
                  <a:pt x="42" y="8"/>
                  <a:pt x="42" y="8"/>
                </a:cubicBezTo>
                <a:cubicBezTo>
                  <a:pt x="42" y="6"/>
                  <a:pt x="38" y="0"/>
                  <a:pt x="32" y="0"/>
                </a:cubicBezTo>
                <a:close/>
              </a:path>
            </a:pathLst>
          </a:custGeom>
          <a:solidFill>
            <a:srgbClr val="D21621"/>
          </a:solidFill>
          <a:ln>
            <a:noFill/>
          </a:ln>
        </p:spPr>
        <p:txBody>
          <a:bodyPr/>
          <a:lstStyle/>
          <a:p>
            <a:pPr fontAlgn="base">
              <a:spcBef>
                <a:spcPct val="0"/>
              </a:spcBef>
              <a:spcAft>
                <a:spcPct val="0"/>
              </a:spcAft>
            </a:pPr>
            <a:endParaRPr lang="zh-CN" altLang="en-US">
              <a:solidFill>
                <a:prstClr val="black"/>
              </a:solidFill>
            </a:endParaRPr>
          </a:p>
        </p:txBody>
      </p:sp>
      <p:sp>
        <p:nvSpPr>
          <p:cNvPr id="44" name="Oval 752"/>
          <p:cNvSpPr>
            <a:spLocks noChangeArrowheads="1"/>
          </p:cNvSpPr>
          <p:nvPr/>
        </p:nvSpPr>
        <p:spPr bwMode="auto">
          <a:xfrm>
            <a:off x="4115053" y="4028987"/>
            <a:ext cx="113579" cy="115715"/>
          </a:xfrm>
          <a:prstGeom prst="ellipse">
            <a:avLst/>
          </a:prstGeom>
          <a:solidFill>
            <a:srgbClr val="D21621"/>
          </a:solidFill>
          <a:ln>
            <a:noFill/>
          </a:ln>
        </p:spPr>
        <p:txBody>
          <a:bodyPr/>
          <a:lstStyle/>
          <a:p>
            <a:pPr fontAlgn="base">
              <a:spcBef>
                <a:spcPct val="0"/>
              </a:spcBef>
              <a:spcAft>
                <a:spcPct val="0"/>
              </a:spcAft>
            </a:pPr>
            <a:endParaRPr lang="zh-CN" altLang="en-US">
              <a:solidFill>
                <a:prstClr val="black"/>
              </a:solidFill>
            </a:endParaRPr>
          </a:p>
        </p:txBody>
      </p:sp>
      <p:sp>
        <p:nvSpPr>
          <p:cNvPr id="45" name="Rectangle 753"/>
          <p:cNvSpPr>
            <a:spLocks noChangeArrowheads="1"/>
          </p:cNvSpPr>
          <p:nvPr/>
        </p:nvSpPr>
        <p:spPr bwMode="auto">
          <a:xfrm>
            <a:off x="4444869" y="4151251"/>
            <a:ext cx="1006918" cy="563287"/>
          </a:xfrm>
          <a:prstGeom prst="rect">
            <a:avLst/>
          </a:prstGeom>
          <a:solidFill>
            <a:srgbClr val="D21621"/>
          </a:solidFill>
          <a:ln>
            <a:noFill/>
          </a:ln>
        </p:spPr>
        <p:txBody>
          <a:bodyPr/>
          <a:lstStyle/>
          <a:p>
            <a:pPr fontAlgn="base">
              <a:spcBef>
                <a:spcPct val="0"/>
              </a:spcBef>
              <a:spcAft>
                <a:spcPct val="0"/>
              </a:spcAft>
            </a:pPr>
            <a:endParaRPr lang="zh-CN" altLang="en-US">
              <a:solidFill>
                <a:prstClr val="black"/>
              </a:solidFill>
            </a:endParaRPr>
          </a:p>
        </p:txBody>
      </p:sp>
      <p:sp>
        <p:nvSpPr>
          <p:cNvPr id="46" name="矩形 1"/>
          <p:cNvSpPr>
            <a:spLocks noChangeArrowheads="1"/>
          </p:cNvSpPr>
          <p:nvPr/>
        </p:nvSpPr>
        <p:spPr bwMode="auto">
          <a:xfrm>
            <a:off x="7708947" y="1920808"/>
            <a:ext cx="3492971"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1990" fontAlgn="base">
              <a:lnSpc>
                <a:spcPct val="150000"/>
              </a:lnSpc>
              <a:spcBef>
                <a:spcPct val="0"/>
              </a:spcBef>
              <a:spcAft>
                <a:spcPct val="0"/>
              </a:spcAft>
            </a:pPr>
            <a:r>
              <a:rPr lang="zh-CN" altLang="en-US" sz="1000" dirty="0">
                <a:solidFill>
                  <a:srgbClr val="D21621"/>
                </a:solidFill>
                <a:latin typeface="微软雅黑" pitchFamily="34" charset="-122"/>
                <a:ea typeface="微软雅黑" pitchFamily="34" charset="-122"/>
              </a:rPr>
              <a:t>单击此处添加文本单击此处添加文本单击此处添加文本单击此处添加文本单击此处添加文本单击此处添加文本单击此处添加文本单击此处添加文本单击此处添加文本单击此处添加文本单击此处添加</a:t>
            </a:r>
            <a:r>
              <a:rPr lang="zh-CN" altLang="en-US" sz="1000" dirty="0">
                <a:solidFill>
                  <a:srgbClr val="D21621"/>
                </a:solidFill>
                <a:cs typeface="+mn-ea"/>
                <a:sym typeface="+mn-lt"/>
              </a:rPr>
              <a:t>梦想稀饭设计出品</a:t>
            </a:r>
          </a:p>
        </p:txBody>
      </p:sp>
      <p:grpSp>
        <p:nvGrpSpPr>
          <p:cNvPr id="47" name="组合 46"/>
          <p:cNvGrpSpPr/>
          <p:nvPr/>
        </p:nvGrpSpPr>
        <p:grpSpPr>
          <a:xfrm>
            <a:off x="7900279" y="3249554"/>
            <a:ext cx="3305435" cy="1532666"/>
            <a:chOff x="5079806" y="2515459"/>
            <a:chExt cx="3305435" cy="1532666"/>
          </a:xfrm>
        </p:grpSpPr>
        <p:sp>
          <p:nvSpPr>
            <p:cNvPr id="48" name="Freeform 678"/>
            <p:cNvSpPr/>
            <p:nvPr/>
          </p:nvSpPr>
          <p:spPr bwMode="auto">
            <a:xfrm>
              <a:off x="6923275" y="2576591"/>
              <a:ext cx="141973" cy="301293"/>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20" y="0"/>
                    <a:pt x="21" y="4"/>
                    <a:pt x="21" y="5"/>
                  </a:cubicBezTo>
                  <a:cubicBezTo>
                    <a:pt x="21" y="5"/>
                    <a:pt x="21" y="5"/>
                    <a:pt x="21" y="5"/>
                  </a:cubicBezTo>
                  <a:cubicBezTo>
                    <a:pt x="21" y="5"/>
                    <a:pt x="21" y="5"/>
                    <a:pt x="21" y="5"/>
                  </a:cubicBezTo>
                  <a:cubicBezTo>
                    <a:pt x="21" y="20"/>
                    <a:pt x="21" y="20"/>
                    <a:pt x="21" y="20"/>
                  </a:cubicBezTo>
                  <a:cubicBezTo>
                    <a:pt x="21" y="21"/>
                    <a:pt x="21" y="22"/>
                    <a:pt x="20" y="22"/>
                  </a:cubicBezTo>
                  <a:cubicBezTo>
                    <a:pt x="19"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4" y="45"/>
                  </a:cubicBezTo>
                  <a:cubicBezTo>
                    <a:pt x="13" y="45"/>
                    <a:pt x="12" y="44"/>
                    <a:pt x="12" y="42"/>
                  </a:cubicBezTo>
                  <a:cubicBezTo>
                    <a:pt x="12" y="23"/>
                    <a:pt x="12" y="23"/>
                    <a:pt x="12" y="23"/>
                  </a:cubicBezTo>
                  <a:cubicBezTo>
                    <a:pt x="10" y="23"/>
                    <a:pt x="10" y="23"/>
                    <a:pt x="10" y="23"/>
                  </a:cubicBezTo>
                  <a:cubicBezTo>
                    <a:pt x="10" y="42"/>
                    <a:pt x="10" y="42"/>
                    <a:pt x="10" y="42"/>
                  </a:cubicBezTo>
                  <a:cubicBezTo>
                    <a:pt x="10" y="44"/>
                    <a:pt x="9" y="45"/>
                    <a:pt x="8" y="45"/>
                  </a:cubicBezTo>
                  <a:cubicBezTo>
                    <a:pt x="7" y="45"/>
                    <a:pt x="5" y="44"/>
                    <a:pt x="5" y="42"/>
                  </a:cubicBezTo>
                  <a:cubicBezTo>
                    <a:pt x="5" y="20"/>
                    <a:pt x="5" y="20"/>
                    <a:pt x="5" y="20"/>
                  </a:cubicBezTo>
                  <a:cubicBezTo>
                    <a:pt x="5" y="20"/>
                    <a:pt x="5" y="20"/>
                    <a:pt x="5" y="20"/>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FFC000"/>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49" name="Oval 679"/>
            <p:cNvSpPr>
              <a:spLocks noChangeArrowheads="1"/>
            </p:cNvSpPr>
            <p:nvPr/>
          </p:nvSpPr>
          <p:spPr bwMode="auto">
            <a:xfrm>
              <a:off x="6971327" y="2515459"/>
              <a:ext cx="52421" cy="61132"/>
            </a:xfrm>
            <a:prstGeom prst="ellipse">
              <a:avLst/>
            </a:prstGeom>
            <a:solidFill>
              <a:srgbClr val="FFC000"/>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50" name="Freeform 680"/>
            <p:cNvSpPr/>
            <p:nvPr/>
          </p:nvSpPr>
          <p:spPr bwMode="auto">
            <a:xfrm>
              <a:off x="6755092" y="2576591"/>
              <a:ext cx="141973" cy="301293"/>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20" y="0"/>
                    <a:pt x="21" y="4"/>
                    <a:pt x="21" y="5"/>
                  </a:cubicBezTo>
                  <a:cubicBezTo>
                    <a:pt x="21" y="5"/>
                    <a:pt x="21" y="5"/>
                    <a:pt x="21" y="5"/>
                  </a:cubicBezTo>
                  <a:cubicBezTo>
                    <a:pt x="21" y="5"/>
                    <a:pt x="21" y="5"/>
                    <a:pt x="21" y="5"/>
                  </a:cubicBezTo>
                  <a:cubicBezTo>
                    <a:pt x="21" y="20"/>
                    <a:pt x="21" y="20"/>
                    <a:pt x="21" y="20"/>
                  </a:cubicBezTo>
                  <a:cubicBezTo>
                    <a:pt x="21" y="21"/>
                    <a:pt x="21" y="22"/>
                    <a:pt x="20" y="22"/>
                  </a:cubicBezTo>
                  <a:cubicBezTo>
                    <a:pt x="19"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4" y="45"/>
                  </a:cubicBezTo>
                  <a:cubicBezTo>
                    <a:pt x="13" y="45"/>
                    <a:pt x="12" y="44"/>
                    <a:pt x="12" y="42"/>
                  </a:cubicBezTo>
                  <a:cubicBezTo>
                    <a:pt x="12" y="23"/>
                    <a:pt x="12" y="23"/>
                    <a:pt x="12" y="23"/>
                  </a:cubicBezTo>
                  <a:cubicBezTo>
                    <a:pt x="10" y="23"/>
                    <a:pt x="10" y="23"/>
                    <a:pt x="10" y="23"/>
                  </a:cubicBezTo>
                  <a:cubicBezTo>
                    <a:pt x="10" y="42"/>
                    <a:pt x="10" y="42"/>
                    <a:pt x="10" y="42"/>
                  </a:cubicBezTo>
                  <a:cubicBezTo>
                    <a:pt x="10" y="44"/>
                    <a:pt x="9" y="45"/>
                    <a:pt x="8" y="45"/>
                  </a:cubicBezTo>
                  <a:cubicBezTo>
                    <a:pt x="7" y="45"/>
                    <a:pt x="5" y="44"/>
                    <a:pt x="5" y="42"/>
                  </a:cubicBezTo>
                  <a:cubicBezTo>
                    <a:pt x="5" y="20"/>
                    <a:pt x="5" y="20"/>
                    <a:pt x="5" y="20"/>
                  </a:cubicBezTo>
                  <a:cubicBezTo>
                    <a:pt x="5" y="20"/>
                    <a:pt x="5" y="20"/>
                    <a:pt x="5" y="20"/>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FFC000"/>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51" name="Oval 681"/>
            <p:cNvSpPr>
              <a:spLocks noChangeArrowheads="1"/>
            </p:cNvSpPr>
            <p:nvPr/>
          </p:nvSpPr>
          <p:spPr bwMode="auto">
            <a:xfrm>
              <a:off x="6803144" y="2515459"/>
              <a:ext cx="52421" cy="61132"/>
            </a:xfrm>
            <a:prstGeom prst="ellipse">
              <a:avLst/>
            </a:prstGeom>
            <a:solidFill>
              <a:srgbClr val="FFC000"/>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52" name="Freeform 682"/>
            <p:cNvSpPr/>
            <p:nvPr/>
          </p:nvSpPr>
          <p:spPr bwMode="auto">
            <a:xfrm>
              <a:off x="6586907" y="2576591"/>
              <a:ext cx="141973" cy="301293"/>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20" y="0"/>
                    <a:pt x="21" y="4"/>
                    <a:pt x="21" y="5"/>
                  </a:cubicBezTo>
                  <a:cubicBezTo>
                    <a:pt x="21" y="5"/>
                    <a:pt x="21" y="5"/>
                    <a:pt x="21" y="5"/>
                  </a:cubicBezTo>
                  <a:cubicBezTo>
                    <a:pt x="21" y="5"/>
                    <a:pt x="21" y="5"/>
                    <a:pt x="21" y="5"/>
                  </a:cubicBezTo>
                  <a:cubicBezTo>
                    <a:pt x="21" y="20"/>
                    <a:pt x="21" y="20"/>
                    <a:pt x="21" y="20"/>
                  </a:cubicBezTo>
                  <a:cubicBezTo>
                    <a:pt x="21" y="21"/>
                    <a:pt x="21" y="22"/>
                    <a:pt x="20" y="22"/>
                  </a:cubicBezTo>
                  <a:cubicBezTo>
                    <a:pt x="19"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4" y="45"/>
                  </a:cubicBezTo>
                  <a:cubicBezTo>
                    <a:pt x="13" y="45"/>
                    <a:pt x="11" y="44"/>
                    <a:pt x="11" y="42"/>
                  </a:cubicBezTo>
                  <a:cubicBezTo>
                    <a:pt x="11" y="23"/>
                    <a:pt x="11" y="23"/>
                    <a:pt x="11" y="23"/>
                  </a:cubicBezTo>
                  <a:cubicBezTo>
                    <a:pt x="10" y="23"/>
                    <a:pt x="10" y="23"/>
                    <a:pt x="10" y="23"/>
                  </a:cubicBezTo>
                  <a:cubicBezTo>
                    <a:pt x="10" y="42"/>
                    <a:pt x="10" y="42"/>
                    <a:pt x="10" y="42"/>
                  </a:cubicBezTo>
                  <a:cubicBezTo>
                    <a:pt x="10" y="44"/>
                    <a:pt x="9" y="45"/>
                    <a:pt x="8" y="45"/>
                  </a:cubicBezTo>
                  <a:cubicBezTo>
                    <a:pt x="7" y="45"/>
                    <a:pt x="5" y="44"/>
                    <a:pt x="5" y="42"/>
                  </a:cubicBezTo>
                  <a:cubicBezTo>
                    <a:pt x="5" y="20"/>
                    <a:pt x="5" y="20"/>
                    <a:pt x="5" y="20"/>
                  </a:cubicBezTo>
                  <a:cubicBezTo>
                    <a:pt x="5" y="20"/>
                    <a:pt x="5" y="20"/>
                    <a:pt x="5" y="20"/>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FFC000"/>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53" name="Oval 683"/>
            <p:cNvSpPr>
              <a:spLocks noChangeArrowheads="1"/>
            </p:cNvSpPr>
            <p:nvPr/>
          </p:nvSpPr>
          <p:spPr bwMode="auto">
            <a:xfrm>
              <a:off x="6634960" y="2515459"/>
              <a:ext cx="52421" cy="61132"/>
            </a:xfrm>
            <a:prstGeom prst="ellipse">
              <a:avLst/>
            </a:prstGeom>
            <a:solidFill>
              <a:srgbClr val="FFC000"/>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54" name="Freeform 684"/>
            <p:cNvSpPr/>
            <p:nvPr/>
          </p:nvSpPr>
          <p:spPr bwMode="auto">
            <a:xfrm>
              <a:off x="7266195" y="2576591"/>
              <a:ext cx="141973" cy="301293"/>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19" y="0"/>
                    <a:pt x="21" y="4"/>
                    <a:pt x="21" y="5"/>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3"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9" y="45"/>
                    <a:pt x="7" y="45"/>
                  </a:cubicBezTo>
                  <a:cubicBezTo>
                    <a:pt x="6" y="45"/>
                    <a:pt x="5" y="44"/>
                    <a:pt x="5" y="42"/>
                  </a:cubicBezTo>
                  <a:cubicBezTo>
                    <a:pt x="5" y="20"/>
                    <a:pt x="5" y="20"/>
                    <a:pt x="5" y="20"/>
                  </a:cubicBezTo>
                  <a:cubicBezTo>
                    <a:pt x="5" y="20"/>
                    <a:pt x="5" y="20"/>
                    <a:pt x="5" y="20"/>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FFC000"/>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55" name="Oval 685"/>
            <p:cNvSpPr>
              <a:spLocks noChangeArrowheads="1"/>
            </p:cNvSpPr>
            <p:nvPr/>
          </p:nvSpPr>
          <p:spPr bwMode="auto">
            <a:xfrm>
              <a:off x="7307695" y="2515459"/>
              <a:ext cx="58973" cy="61132"/>
            </a:xfrm>
            <a:prstGeom prst="ellipse">
              <a:avLst/>
            </a:prstGeom>
            <a:solidFill>
              <a:srgbClr val="FFC000"/>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56" name="Freeform 686"/>
            <p:cNvSpPr/>
            <p:nvPr/>
          </p:nvSpPr>
          <p:spPr bwMode="auto">
            <a:xfrm>
              <a:off x="7098011" y="2576591"/>
              <a:ext cx="141973" cy="301293"/>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5" y="0"/>
                    <a:pt x="15" y="0"/>
                    <a:pt x="15" y="0"/>
                  </a:cubicBezTo>
                  <a:cubicBezTo>
                    <a:pt x="19" y="0"/>
                    <a:pt x="21" y="4"/>
                    <a:pt x="21" y="5"/>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3"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9" y="45"/>
                    <a:pt x="7" y="45"/>
                  </a:cubicBezTo>
                  <a:cubicBezTo>
                    <a:pt x="6" y="45"/>
                    <a:pt x="5" y="44"/>
                    <a:pt x="5" y="42"/>
                  </a:cubicBezTo>
                  <a:cubicBezTo>
                    <a:pt x="5" y="20"/>
                    <a:pt x="5" y="20"/>
                    <a:pt x="5" y="20"/>
                  </a:cubicBezTo>
                  <a:cubicBezTo>
                    <a:pt x="5" y="20"/>
                    <a:pt x="5" y="20"/>
                    <a:pt x="5" y="20"/>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FFC000"/>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57" name="Oval 687"/>
            <p:cNvSpPr>
              <a:spLocks noChangeArrowheads="1"/>
            </p:cNvSpPr>
            <p:nvPr/>
          </p:nvSpPr>
          <p:spPr bwMode="auto">
            <a:xfrm>
              <a:off x="7139512" y="2515459"/>
              <a:ext cx="61158" cy="61132"/>
            </a:xfrm>
            <a:prstGeom prst="ellipse">
              <a:avLst/>
            </a:prstGeom>
            <a:solidFill>
              <a:srgbClr val="FFC000"/>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58" name="Freeform 688"/>
            <p:cNvSpPr/>
            <p:nvPr/>
          </p:nvSpPr>
          <p:spPr bwMode="auto">
            <a:xfrm>
              <a:off x="6088908" y="2576591"/>
              <a:ext cx="141973" cy="301293"/>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5" y="0"/>
                    <a:pt x="15" y="0"/>
                    <a:pt x="15" y="0"/>
                  </a:cubicBezTo>
                  <a:cubicBezTo>
                    <a:pt x="19" y="0"/>
                    <a:pt x="21" y="4"/>
                    <a:pt x="21" y="5"/>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3"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8" y="45"/>
                    <a:pt x="7" y="45"/>
                  </a:cubicBezTo>
                  <a:cubicBezTo>
                    <a:pt x="6" y="45"/>
                    <a:pt x="5" y="44"/>
                    <a:pt x="5" y="42"/>
                  </a:cubicBezTo>
                  <a:cubicBezTo>
                    <a:pt x="5" y="20"/>
                    <a:pt x="5" y="20"/>
                    <a:pt x="5" y="20"/>
                  </a:cubicBezTo>
                  <a:cubicBezTo>
                    <a:pt x="5" y="20"/>
                    <a:pt x="5" y="20"/>
                    <a:pt x="5" y="20"/>
                  </a:cubicBezTo>
                  <a:cubicBezTo>
                    <a:pt x="5" y="7"/>
                    <a:pt x="5" y="7"/>
                    <a:pt x="5" y="7"/>
                  </a:cubicBezTo>
                  <a:cubicBezTo>
                    <a:pt x="3" y="7"/>
                    <a:pt x="3" y="7"/>
                    <a:pt x="3" y="7"/>
                  </a:cubicBezTo>
                  <a:cubicBezTo>
                    <a:pt x="3" y="20"/>
                    <a:pt x="3" y="20"/>
                    <a:pt x="3" y="20"/>
                  </a:cubicBezTo>
                  <a:cubicBezTo>
                    <a:pt x="3" y="21"/>
                    <a:pt x="3" y="22"/>
                    <a:pt x="2" y="22"/>
                  </a:cubicBezTo>
                  <a:cubicBezTo>
                    <a:pt x="0" y="22"/>
                    <a:pt x="0" y="21"/>
                    <a:pt x="0" y="20"/>
                  </a:cubicBezTo>
                  <a:cubicBezTo>
                    <a:pt x="0" y="5"/>
                    <a:pt x="0" y="5"/>
                    <a:pt x="0" y="5"/>
                  </a:cubicBezTo>
                  <a:cubicBezTo>
                    <a:pt x="0" y="5"/>
                    <a:pt x="0" y="5"/>
                    <a:pt x="0" y="5"/>
                  </a:cubicBezTo>
                  <a:cubicBezTo>
                    <a:pt x="0" y="4"/>
                    <a:pt x="0" y="4"/>
                    <a:pt x="0" y="4"/>
                  </a:cubicBezTo>
                  <a:cubicBezTo>
                    <a:pt x="0" y="3"/>
                    <a:pt x="1" y="0"/>
                    <a:pt x="5" y="0"/>
                  </a:cubicBezTo>
                  <a:close/>
                </a:path>
              </a:pathLst>
            </a:custGeom>
            <a:solidFill>
              <a:srgbClr val="FFC000"/>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59" name="Oval 689"/>
            <p:cNvSpPr>
              <a:spLocks noChangeArrowheads="1"/>
            </p:cNvSpPr>
            <p:nvPr/>
          </p:nvSpPr>
          <p:spPr bwMode="auto">
            <a:xfrm>
              <a:off x="6130409" y="2515459"/>
              <a:ext cx="52421" cy="61132"/>
            </a:xfrm>
            <a:prstGeom prst="ellipse">
              <a:avLst/>
            </a:prstGeom>
            <a:solidFill>
              <a:srgbClr val="FFC000"/>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60" name="Freeform 690"/>
            <p:cNvSpPr/>
            <p:nvPr/>
          </p:nvSpPr>
          <p:spPr bwMode="auto">
            <a:xfrm>
              <a:off x="5920725" y="2576591"/>
              <a:ext cx="141973" cy="301293"/>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5" y="0"/>
                    <a:pt x="15" y="0"/>
                    <a:pt x="15" y="0"/>
                  </a:cubicBezTo>
                  <a:cubicBezTo>
                    <a:pt x="19" y="0"/>
                    <a:pt x="21" y="4"/>
                    <a:pt x="21" y="5"/>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3"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8" y="45"/>
                    <a:pt x="7" y="45"/>
                  </a:cubicBezTo>
                  <a:cubicBezTo>
                    <a:pt x="6" y="45"/>
                    <a:pt x="5" y="44"/>
                    <a:pt x="5" y="42"/>
                  </a:cubicBezTo>
                  <a:cubicBezTo>
                    <a:pt x="5" y="20"/>
                    <a:pt x="5" y="20"/>
                    <a:pt x="5" y="20"/>
                  </a:cubicBezTo>
                  <a:cubicBezTo>
                    <a:pt x="5" y="20"/>
                    <a:pt x="5" y="20"/>
                    <a:pt x="5" y="20"/>
                  </a:cubicBezTo>
                  <a:cubicBezTo>
                    <a:pt x="5" y="7"/>
                    <a:pt x="5" y="7"/>
                    <a:pt x="5" y="7"/>
                  </a:cubicBezTo>
                  <a:cubicBezTo>
                    <a:pt x="3" y="7"/>
                    <a:pt x="3" y="7"/>
                    <a:pt x="3" y="7"/>
                  </a:cubicBezTo>
                  <a:cubicBezTo>
                    <a:pt x="3" y="20"/>
                    <a:pt x="3" y="20"/>
                    <a:pt x="3" y="20"/>
                  </a:cubicBezTo>
                  <a:cubicBezTo>
                    <a:pt x="3" y="21"/>
                    <a:pt x="3" y="22"/>
                    <a:pt x="1" y="22"/>
                  </a:cubicBezTo>
                  <a:cubicBezTo>
                    <a:pt x="0" y="22"/>
                    <a:pt x="0" y="21"/>
                    <a:pt x="0" y="20"/>
                  </a:cubicBezTo>
                  <a:cubicBezTo>
                    <a:pt x="0" y="5"/>
                    <a:pt x="0" y="5"/>
                    <a:pt x="0" y="5"/>
                  </a:cubicBezTo>
                  <a:cubicBezTo>
                    <a:pt x="0" y="5"/>
                    <a:pt x="0" y="5"/>
                    <a:pt x="0" y="5"/>
                  </a:cubicBezTo>
                  <a:cubicBezTo>
                    <a:pt x="0" y="4"/>
                    <a:pt x="0" y="4"/>
                    <a:pt x="0" y="4"/>
                  </a:cubicBezTo>
                  <a:cubicBezTo>
                    <a:pt x="0" y="3"/>
                    <a:pt x="1" y="0"/>
                    <a:pt x="5" y="0"/>
                  </a:cubicBezTo>
                  <a:close/>
                </a:path>
              </a:pathLst>
            </a:custGeom>
            <a:solidFill>
              <a:srgbClr val="FFC000"/>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61" name="Oval 691"/>
            <p:cNvSpPr>
              <a:spLocks noChangeArrowheads="1"/>
            </p:cNvSpPr>
            <p:nvPr/>
          </p:nvSpPr>
          <p:spPr bwMode="auto">
            <a:xfrm>
              <a:off x="5962225" y="2515459"/>
              <a:ext cx="52421" cy="61132"/>
            </a:xfrm>
            <a:prstGeom prst="ellipse">
              <a:avLst/>
            </a:prstGeom>
            <a:solidFill>
              <a:srgbClr val="FFC000"/>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62" name="Freeform 692"/>
            <p:cNvSpPr/>
            <p:nvPr/>
          </p:nvSpPr>
          <p:spPr bwMode="auto">
            <a:xfrm>
              <a:off x="5752541" y="2576591"/>
              <a:ext cx="141973" cy="301293"/>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5" y="0"/>
                    <a:pt x="15" y="0"/>
                    <a:pt x="15" y="0"/>
                  </a:cubicBezTo>
                  <a:cubicBezTo>
                    <a:pt x="19" y="0"/>
                    <a:pt x="21" y="4"/>
                    <a:pt x="21" y="5"/>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3"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8" y="45"/>
                    <a:pt x="7" y="45"/>
                  </a:cubicBezTo>
                  <a:cubicBezTo>
                    <a:pt x="6" y="45"/>
                    <a:pt x="5" y="44"/>
                    <a:pt x="5" y="42"/>
                  </a:cubicBezTo>
                  <a:cubicBezTo>
                    <a:pt x="5" y="20"/>
                    <a:pt x="5" y="20"/>
                    <a:pt x="5" y="20"/>
                  </a:cubicBezTo>
                  <a:cubicBezTo>
                    <a:pt x="5" y="20"/>
                    <a:pt x="5" y="20"/>
                    <a:pt x="5" y="20"/>
                  </a:cubicBezTo>
                  <a:cubicBezTo>
                    <a:pt x="5" y="7"/>
                    <a:pt x="5" y="7"/>
                    <a:pt x="5" y="7"/>
                  </a:cubicBezTo>
                  <a:cubicBezTo>
                    <a:pt x="3" y="7"/>
                    <a:pt x="3" y="7"/>
                    <a:pt x="3" y="7"/>
                  </a:cubicBezTo>
                  <a:cubicBezTo>
                    <a:pt x="3" y="20"/>
                    <a:pt x="3" y="20"/>
                    <a:pt x="3" y="20"/>
                  </a:cubicBezTo>
                  <a:cubicBezTo>
                    <a:pt x="3" y="21"/>
                    <a:pt x="2" y="22"/>
                    <a:pt x="1" y="22"/>
                  </a:cubicBezTo>
                  <a:cubicBezTo>
                    <a:pt x="0" y="22"/>
                    <a:pt x="0" y="21"/>
                    <a:pt x="0" y="20"/>
                  </a:cubicBezTo>
                  <a:cubicBezTo>
                    <a:pt x="0" y="5"/>
                    <a:pt x="0" y="5"/>
                    <a:pt x="0" y="5"/>
                  </a:cubicBezTo>
                  <a:cubicBezTo>
                    <a:pt x="0" y="5"/>
                    <a:pt x="0" y="5"/>
                    <a:pt x="0" y="5"/>
                  </a:cubicBezTo>
                  <a:cubicBezTo>
                    <a:pt x="0" y="4"/>
                    <a:pt x="0" y="4"/>
                    <a:pt x="0" y="4"/>
                  </a:cubicBezTo>
                  <a:cubicBezTo>
                    <a:pt x="0" y="3"/>
                    <a:pt x="1" y="0"/>
                    <a:pt x="5" y="0"/>
                  </a:cubicBezTo>
                  <a:close/>
                </a:path>
              </a:pathLst>
            </a:custGeom>
            <a:solidFill>
              <a:srgbClr val="FFC000"/>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63" name="Oval 693"/>
            <p:cNvSpPr>
              <a:spLocks noChangeArrowheads="1"/>
            </p:cNvSpPr>
            <p:nvPr/>
          </p:nvSpPr>
          <p:spPr bwMode="auto">
            <a:xfrm>
              <a:off x="5794042" y="2515459"/>
              <a:ext cx="54604" cy="61132"/>
            </a:xfrm>
            <a:prstGeom prst="ellipse">
              <a:avLst/>
            </a:prstGeom>
            <a:solidFill>
              <a:srgbClr val="FFC000"/>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64" name="Freeform 694"/>
            <p:cNvSpPr/>
            <p:nvPr/>
          </p:nvSpPr>
          <p:spPr bwMode="auto">
            <a:xfrm>
              <a:off x="6425276" y="2576591"/>
              <a:ext cx="141973" cy="301293"/>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20" y="0"/>
                    <a:pt x="21" y="4"/>
                    <a:pt x="21" y="5"/>
                  </a:cubicBezTo>
                  <a:cubicBezTo>
                    <a:pt x="21" y="5"/>
                    <a:pt x="21" y="5"/>
                    <a:pt x="21" y="5"/>
                  </a:cubicBezTo>
                  <a:cubicBezTo>
                    <a:pt x="21" y="5"/>
                    <a:pt x="21" y="5"/>
                    <a:pt x="21" y="5"/>
                  </a:cubicBezTo>
                  <a:cubicBezTo>
                    <a:pt x="21" y="20"/>
                    <a:pt x="21" y="20"/>
                    <a:pt x="21" y="20"/>
                  </a:cubicBezTo>
                  <a:cubicBezTo>
                    <a:pt x="21" y="21"/>
                    <a:pt x="20" y="22"/>
                    <a:pt x="19" y="22"/>
                  </a:cubicBezTo>
                  <a:cubicBezTo>
                    <a:pt x="18"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4"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9" y="45"/>
                    <a:pt x="8" y="45"/>
                  </a:cubicBezTo>
                  <a:cubicBezTo>
                    <a:pt x="6" y="45"/>
                    <a:pt x="5" y="44"/>
                    <a:pt x="5" y="42"/>
                  </a:cubicBezTo>
                  <a:cubicBezTo>
                    <a:pt x="5" y="20"/>
                    <a:pt x="5" y="20"/>
                    <a:pt x="5" y="20"/>
                  </a:cubicBezTo>
                  <a:cubicBezTo>
                    <a:pt x="5" y="20"/>
                    <a:pt x="5" y="20"/>
                    <a:pt x="5" y="20"/>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FFC000"/>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65" name="Oval 695"/>
            <p:cNvSpPr>
              <a:spLocks noChangeArrowheads="1"/>
            </p:cNvSpPr>
            <p:nvPr/>
          </p:nvSpPr>
          <p:spPr bwMode="auto">
            <a:xfrm>
              <a:off x="6466777" y="2515459"/>
              <a:ext cx="61158" cy="61132"/>
            </a:xfrm>
            <a:prstGeom prst="ellipse">
              <a:avLst/>
            </a:prstGeom>
            <a:solidFill>
              <a:srgbClr val="FFC000"/>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66" name="Freeform 696"/>
            <p:cNvSpPr/>
            <p:nvPr/>
          </p:nvSpPr>
          <p:spPr bwMode="auto">
            <a:xfrm>
              <a:off x="6257093" y="2576591"/>
              <a:ext cx="141973" cy="301293"/>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20" y="0"/>
                    <a:pt x="21" y="4"/>
                    <a:pt x="21" y="5"/>
                  </a:cubicBezTo>
                  <a:cubicBezTo>
                    <a:pt x="21" y="5"/>
                    <a:pt x="21" y="5"/>
                    <a:pt x="21" y="5"/>
                  </a:cubicBezTo>
                  <a:cubicBezTo>
                    <a:pt x="21" y="5"/>
                    <a:pt x="21" y="5"/>
                    <a:pt x="21" y="5"/>
                  </a:cubicBezTo>
                  <a:cubicBezTo>
                    <a:pt x="21" y="20"/>
                    <a:pt x="21" y="20"/>
                    <a:pt x="21" y="20"/>
                  </a:cubicBezTo>
                  <a:cubicBezTo>
                    <a:pt x="21" y="21"/>
                    <a:pt x="20" y="22"/>
                    <a:pt x="19" y="22"/>
                  </a:cubicBezTo>
                  <a:cubicBezTo>
                    <a:pt x="18"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4"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9" y="45"/>
                    <a:pt x="8" y="45"/>
                  </a:cubicBezTo>
                  <a:cubicBezTo>
                    <a:pt x="6" y="45"/>
                    <a:pt x="5" y="44"/>
                    <a:pt x="5" y="42"/>
                  </a:cubicBezTo>
                  <a:cubicBezTo>
                    <a:pt x="5" y="20"/>
                    <a:pt x="5" y="20"/>
                    <a:pt x="5" y="20"/>
                  </a:cubicBezTo>
                  <a:cubicBezTo>
                    <a:pt x="5" y="20"/>
                    <a:pt x="5" y="20"/>
                    <a:pt x="5" y="20"/>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FFC000"/>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67" name="Oval 697"/>
            <p:cNvSpPr>
              <a:spLocks noChangeArrowheads="1"/>
            </p:cNvSpPr>
            <p:nvPr/>
          </p:nvSpPr>
          <p:spPr bwMode="auto">
            <a:xfrm>
              <a:off x="6298592" y="2515459"/>
              <a:ext cx="61158" cy="61132"/>
            </a:xfrm>
            <a:prstGeom prst="ellipse">
              <a:avLst/>
            </a:prstGeom>
            <a:solidFill>
              <a:srgbClr val="FFC000"/>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68" name="Freeform 698"/>
            <p:cNvSpPr/>
            <p:nvPr/>
          </p:nvSpPr>
          <p:spPr bwMode="auto">
            <a:xfrm>
              <a:off x="5247990" y="2576591"/>
              <a:ext cx="141973" cy="301293"/>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19" y="0"/>
                    <a:pt x="21" y="4"/>
                    <a:pt x="21" y="5"/>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3"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9" y="45"/>
                    <a:pt x="7" y="45"/>
                  </a:cubicBezTo>
                  <a:cubicBezTo>
                    <a:pt x="6" y="45"/>
                    <a:pt x="5" y="44"/>
                    <a:pt x="5" y="42"/>
                  </a:cubicBezTo>
                  <a:cubicBezTo>
                    <a:pt x="5" y="20"/>
                    <a:pt x="5" y="20"/>
                    <a:pt x="5" y="20"/>
                  </a:cubicBezTo>
                  <a:cubicBezTo>
                    <a:pt x="5" y="20"/>
                    <a:pt x="5" y="20"/>
                    <a:pt x="5" y="20"/>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FFC000"/>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69" name="Oval 699"/>
            <p:cNvSpPr>
              <a:spLocks noChangeArrowheads="1"/>
            </p:cNvSpPr>
            <p:nvPr/>
          </p:nvSpPr>
          <p:spPr bwMode="auto">
            <a:xfrm>
              <a:off x="5289490" y="2515459"/>
              <a:ext cx="61158" cy="61132"/>
            </a:xfrm>
            <a:prstGeom prst="ellipse">
              <a:avLst/>
            </a:prstGeom>
            <a:solidFill>
              <a:srgbClr val="FFC000"/>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70" name="Freeform 700"/>
            <p:cNvSpPr/>
            <p:nvPr/>
          </p:nvSpPr>
          <p:spPr bwMode="auto">
            <a:xfrm>
              <a:off x="5079806" y="2576591"/>
              <a:ext cx="141973" cy="301293"/>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19" y="0"/>
                    <a:pt x="21" y="4"/>
                    <a:pt x="21" y="5"/>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3"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9" y="45"/>
                    <a:pt x="7" y="45"/>
                  </a:cubicBezTo>
                  <a:cubicBezTo>
                    <a:pt x="6" y="45"/>
                    <a:pt x="5" y="44"/>
                    <a:pt x="5" y="42"/>
                  </a:cubicBezTo>
                  <a:cubicBezTo>
                    <a:pt x="5" y="20"/>
                    <a:pt x="5" y="20"/>
                    <a:pt x="5" y="20"/>
                  </a:cubicBezTo>
                  <a:cubicBezTo>
                    <a:pt x="5" y="20"/>
                    <a:pt x="5" y="20"/>
                    <a:pt x="5" y="20"/>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FFC000"/>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71" name="Oval 701"/>
            <p:cNvSpPr>
              <a:spLocks noChangeArrowheads="1"/>
            </p:cNvSpPr>
            <p:nvPr/>
          </p:nvSpPr>
          <p:spPr bwMode="auto">
            <a:xfrm>
              <a:off x="5121307" y="2515459"/>
              <a:ext cx="61158" cy="61132"/>
            </a:xfrm>
            <a:prstGeom prst="ellipse">
              <a:avLst/>
            </a:prstGeom>
            <a:solidFill>
              <a:srgbClr val="FFC000"/>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72" name="Freeform 702"/>
            <p:cNvSpPr/>
            <p:nvPr/>
          </p:nvSpPr>
          <p:spPr bwMode="auto">
            <a:xfrm>
              <a:off x="5584358" y="2576591"/>
              <a:ext cx="141973" cy="301293"/>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20" y="0"/>
                    <a:pt x="21" y="4"/>
                    <a:pt x="21" y="5"/>
                  </a:cubicBezTo>
                  <a:cubicBezTo>
                    <a:pt x="21" y="5"/>
                    <a:pt x="21" y="5"/>
                    <a:pt x="21" y="5"/>
                  </a:cubicBezTo>
                  <a:cubicBezTo>
                    <a:pt x="21" y="5"/>
                    <a:pt x="21" y="5"/>
                    <a:pt x="21" y="5"/>
                  </a:cubicBezTo>
                  <a:cubicBezTo>
                    <a:pt x="21" y="20"/>
                    <a:pt x="21" y="20"/>
                    <a:pt x="21" y="20"/>
                  </a:cubicBezTo>
                  <a:cubicBezTo>
                    <a:pt x="21" y="21"/>
                    <a:pt x="21" y="22"/>
                    <a:pt x="20" y="22"/>
                  </a:cubicBezTo>
                  <a:cubicBezTo>
                    <a:pt x="19"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4" y="45"/>
                  </a:cubicBezTo>
                  <a:cubicBezTo>
                    <a:pt x="13" y="45"/>
                    <a:pt x="11" y="44"/>
                    <a:pt x="11" y="42"/>
                  </a:cubicBezTo>
                  <a:cubicBezTo>
                    <a:pt x="11" y="23"/>
                    <a:pt x="11" y="23"/>
                    <a:pt x="11" y="23"/>
                  </a:cubicBezTo>
                  <a:cubicBezTo>
                    <a:pt x="10" y="23"/>
                    <a:pt x="10" y="23"/>
                    <a:pt x="10" y="23"/>
                  </a:cubicBezTo>
                  <a:cubicBezTo>
                    <a:pt x="10" y="42"/>
                    <a:pt x="10" y="42"/>
                    <a:pt x="10" y="42"/>
                  </a:cubicBezTo>
                  <a:cubicBezTo>
                    <a:pt x="10" y="44"/>
                    <a:pt x="9" y="45"/>
                    <a:pt x="8" y="45"/>
                  </a:cubicBezTo>
                  <a:cubicBezTo>
                    <a:pt x="7" y="45"/>
                    <a:pt x="5" y="44"/>
                    <a:pt x="5" y="42"/>
                  </a:cubicBezTo>
                  <a:cubicBezTo>
                    <a:pt x="5" y="20"/>
                    <a:pt x="5" y="20"/>
                    <a:pt x="5" y="20"/>
                  </a:cubicBezTo>
                  <a:cubicBezTo>
                    <a:pt x="5" y="20"/>
                    <a:pt x="5" y="20"/>
                    <a:pt x="5" y="20"/>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FFC000"/>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73" name="Oval 703"/>
            <p:cNvSpPr>
              <a:spLocks noChangeArrowheads="1"/>
            </p:cNvSpPr>
            <p:nvPr/>
          </p:nvSpPr>
          <p:spPr bwMode="auto">
            <a:xfrm>
              <a:off x="5632410" y="2515459"/>
              <a:ext cx="54604" cy="61132"/>
            </a:xfrm>
            <a:prstGeom prst="ellipse">
              <a:avLst/>
            </a:prstGeom>
            <a:solidFill>
              <a:srgbClr val="FFC000"/>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74" name="Freeform 704"/>
            <p:cNvSpPr/>
            <p:nvPr/>
          </p:nvSpPr>
          <p:spPr bwMode="auto">
            <a:xfrm>
              <a:off x="5416173" y="2576591"/>
              <a:ext cx="141973" cy="301293"/>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20" y="0"/>
                    <a:pt x="21" y="4"/>
                    <a:pt x="21" y="5"/>
                  </a:cubicBezTo>
                  <a:cubicBezTo>
                    <a:pt x="21" y="5"/>
                    <a:pt x="21" y="5"/>
                    <a:pt x="21" y="5"/>
                  </a:cubicBezTo>
                  <a:cubicBezTo>
                    <a:pt x="21" y="5"/>
                    <a:pt x="21" y="5"/>
                    <a:pt x="21" y="5"/>
                  </a:cubicBezTo>
                  <a:cubicBezTo>
                    <a:pt x="21" y="20"/>
                    <a:pt x="21" y="20"/>
                    <a:pt x="21" y="20"/>
                  </a:cubicBezTo>
                  <a:cubicBezTo>
                    <a:pt x="21" y="21"/>
                    <a:pt x="21" y="22"/>
                    <a:pt x="20" y="22"/>
                  </a:cubicBezTo>
                  <a:cubicBezTo>
                    <a:pt x="19"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4" y="45"/>
                  </a:cubicBezTo>
                  <a:cubicBezTo>
                    <a:pt x="13" y="45"/>
                    <a:pt x="11" y="44"/>
                    <a:pt x="11" y="42"/>
                  </a:cubicBezTo>
                  <a:cubicBezTo>
                    <a:pt x="11" y="23"/>
                    <a:pt x="11" y="23"/>
                    <a:pt x="11" y="23"/>
                  </a:cubicBezTo>
                  <a:cubicBezTo>
                    <a:pt x="10" y="23"/>
                    <a:pt x="10" y="23"/>
                    <a:pt x="10" y="23"/>
                  </a:cubicBezTo>
                  <a:cubicBezTo>
                    <a:pt x="10" y="42"/>
                    <a:pt x="10" y="42"/>
                    <a:pt x="10" y="42"/>
                  </a:cubicBezTo>
                  <a:cubicBezTo>
                    <a:pt x="10" y="44"/>
                    <a:pt x="9" y="45"/>
                    <a:pt x="8" y="45"/>
                  </a:cubicBezTo>
                  <a:cubicBezTo>
                    <a:pt x="6" y="45"/>
                    <a:pt x="5" y="44"/>
                    <a:pt x="5" y="42"/>
                  </a:cubicBezTo>
                  <a:cubicBezTo>
                    <a:pt x="5" y="20"/>
                    <a:pt x="5" y="20"/>
                    <a:pt x="5" y="20"/>
                  </a:cubicBezTo>
                  <a:cubicBezTo>
                    <a:pt x="5" y="20"/>
                    <a:pt x="5" y="20"/>
                    <a:pt x="5" y="20"/>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FFC000"/>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75" name="Oval 705"/>
            <p:cNvSpPr>
              <a:spLocks noChangeArrowheads="1"/>
            </p:cNvSpPr>
            <p:nvPr/>
          </p:nvSpPr>
          <p:spPr bwMode="auto">
            <a:xfrm>
              <a:off x="5464226" y="2515459"/>
              <a:ext cx="54604" cy="61132"/>
            </a:xfrm>
            <a:prstGeom prst="ellipse">
              <a:avLst/>
            </a:prstGeom>
            <a:solidFill>
              <a:srgbClr val="FFC000"/>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76" name="Freeform 706"/>
            <p:cNvSpPr/>
            <p:nvPr/>
          </p:nvSpPr>
          <p:spPr bwMode="auto">
            <a:xfrm>
              <a:off x="6923275" y="2971766"/>
              <a:ext cx="141973" cy="296926"/>
            </a:xfrm>
            <a:custGeom>
              <a:avLst/>
              <a:gdLst>
                <a:gd name="T0" fmla="*/ 2147483647 w 21"/>
                <a:gd name="T1" fmla="*/ 0 h 44"/>
                <a:gd name="T2" fmla="*/ 2147483647 w 21"/>
                <a:gd name="T3" fmla="*/ 0 h 44"/>
                <a:gd name="T4" fmla="*/ 2147483647 w 21"/>
                <a:gd name="T5" fmla="*/ 2147483647 h 44"/>
                <a:gd name="T6" fmla="*/ 2147483647 w 21"/>
                <a:gd name="T7" fmla="*/ 2147483647 h 44"/>
                <a:gd name="T8" fmla="*/ 2147483647 w 21"/>
                <a:gd name="T9" fmla="*/ 2147483647 h 44"/>
                <a:gd name="T10" fmla="*/ 2147483647 w 21"/>
                <a:gd name="T11" fmla="*/ 2147483647 h 44"/>
                <a:gd name="T12" fmla="*/ 2147483647 w 21"/>
                <a:gd name="T13" fmla="*/ 2147483647 h 44"/>
                <a:gd name="T14" fmla="*/ 2147483647 w 21"/>
                <a:gd name="T15" fmla="*/ 2147483647 h 44"/>
                <a:gd name="T16" fmla="*/ 2147483647 w 21"/>
                <a:gd name="T17" fmla="*/ 2147483647 h 44"/>
                <a:gd name="T18" fmla="*/ 2147483647 w 21"/>
                <a:gd name="T19" fmla="*/ 2147483647 h 44"/>
                <a:gd name="T20" fmla="*/ 2147483647 w 21"/>
                <a:gd name="T21" fmla="*/ 2147483647 h 44"/>
                <a:gd name="T22" fmla="*/ 2147483647 w 21"/>
                <a:gd name="T23" fmla="*/ 2147483647 h 44"/>
                <a:gd name="T24" fmla="*/ 2147483647 w 21"/>
                <a:gd name="T25" fmla="*/ 2147483647 h 44"/>
                <a:gd name="T26" fmla="*/ 2147483647 w 21"/>
                <a:gd name="T27" fmla="*/ 2147483647 h 44"/>
                <a:gd name="T28" fmla="*/ 2147483647 w 21"/>
                <a:gd name="T29" fmla="*/ 2147483647 h 44"/>
                <a:gd name="T30" fmla="*/ 2147483647 w 21"/>
                <a:gd name="T31" fmla="*/ 2147483647 h 44"/>
                <a:gd name="T32" fmla="*/ 2147483647 w 21"/>
                <a:gd name="T33" fmla="*/ 2147483647 h 44"/>
                <a:gd name="T34" fmla="*/ 2147483647 w 21"/>
                <a:gd name="T35" fmla="*/ 2147483647 h 44"/>
                <a:gd name="T36" fmla="*/ 2147483647 w 21"/>
                <a:gd name="T37" fmla="*/ 2147483647 h 44"/>
                <a:gd name="T38" fmla="*/ 2147483647 w 21"/>
                <a:gd name="T39" fmla="*/ 2147483647 h 44"/>
                <a:gd name="T40" fmla="*/ 2147483647 w 21"/>
                <a:gd name="T41" fmla="*/ 2147483647 h 44"/>
                <a:gd name="T42" fmla="*/ 2147483647 w 21"/>
                <a:gd name="T43" fmla="*/ 2147483647 h 44"/>
                <a:gd name="T44" fmla="*/ 2147483647 w 21"/>
                <a:gd name="T45" fmla="*/ 2147483647 h 44"/>
                <a:gd name="T46" fmla="*/ 2147483647 w 21"/>
                <a:gd name="T47" fmla="*/ 2147483647 h 44"/>
                <a:gd name="T48" fmla="*/ 2147483647 w 21"/>
                <a:gd name="T49" fmla="*/ 2147483647 h 44"/>
                <a:gd name="T50" fmla="*/ 2147483647 w 21"/>
                <a:gd name="T51" fmla="*/ 2147483647 h 44"/>
                <a:gd name="T52" fmla="*/ 0 w 21"/>
                <a:gd name="T53" fmla="*/ 2147483647 h 44"/>
                <a:gd name="T54" fmla="*/ 0 w 21"/>
                <a:gd name="T55" fmla="*/ 2147483647 h 44"/>
                <a:gd name="T56" fmla="*/ 0 w 21"/>
                <a:gd name="T57" fmla="*/ 2147483647 h 44"/>
                <a:gd name="T58" fmla="*/ 0 w 21"/>
                <a:gd name="T59" fmla="*/ 2147483647 h 44"/>
                <a:gd name="T60" fmla="*/ 2147483647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6" y="0"/>
                    <a:pt x="16" y="0"/>
                    <a:pt x="16" y="0"/>
                  </a:cubicBezTo>
                  <a:cubicBezTo>
                    <a:pt x="20" y="0"/>
                    <a:pt x="21" y="3"/>
                    <a:pt x="21" y="4"/>
                  </a:cubicBezTo>
                  <a:cubicBezTo>
                    <a:pt x="21" y="4"/>
                    <a:pt x="21" y="4"/>
                    <a:pt x="21" y="4"/>
                  </a:cubicBezTo>
                  <a:cubicBezTo>
                    <a:pt x="21" y="5"/>
                    <a:pt x="21" y="5"/>
                    <a:pt x="21" y="5"/>
                  </a:cubicBezTo>
                  <a:cubicBezTo>
                    <a:pt x="21" y="20"/>
                    <a:pt x="21" y="20"/>
                    <a:pt x="21" y="20"/>
                  </a:cubicBezTo>
                  <a:cubicBezTo>
                    <a:pt x="21" y="21"/>
                    <a:pt x="21" y="21"/>
                    <a:pt x="20" y="21"/>
                  </a:cubicBezTo>
                  <a:cubicBezTo>
                    <a:pt x="19" y="21"/>
                    <a:pt x="18" y="21"/>
                    <a:pt x="18" y="20"/>
                  </a:cubicBezTo>
                  <a:cubicBezTo>
                    <a:pt x="18" y="7"/>
                    <a:pt x="18" y="7"/>
                    <a:pt x="18" y="7"/>
                  </a:cubicBezTo>
                  <a:cubicBezTo>
                    <a:pt x="16" y="7"/>
                    <a:pt x="16" y="7"/>
                    <a:pt x="16" y="7"/>
                  </a:cubicBezTo>
                  <a:cubicBezTo>
                    <a:pt x="16" y="19"/>
                    <a:pt x="16" y="19"/>
                    <a:pt x="16" y="19"/>
                  </a:cubicBezTo>
                  <a:cubicBezTo>
                    <a:pt x="16" y="19"/>
                    <a:pt x="16" y="19"/>
                    <a:pt x="16" y="20"/>
                  </a:cubicBezTo>
                  <a:cubicBezTo>
                    <a:pt x="16" y="42"/>
                    <a:pt x="16" y="42"/>
                    <a:pt x="16" y="42"/>
                  </a:cubicBezTo>
                  <a:cubicBezTo>
                    <a:pt x="16" y="43"/>
                    <a:pt x="15" y="44"/>
                    <a:pt x="14" y="44"/>
                  </a:cubicBezTo>
                  <a:cubicBezTo>
                    <a:pt x="13" y="44"/>
                    <a:pt x="12" y="43"/>
                    <a:pt x="12" y="42"/>
                  </a:cubicBezTo>
                  <a:cubicBezTo>
                    <a:pt x="12" y="22"/>
                    <a:pt x="12" y="22"/>
                    <a:pt x="12" y="22"/>
                  </a:cubicBezTo>
                  <a:cubicBezTo>
                    <a:pt x="10" y="22"/>
                    <a:pt x="10" y="22"/>
                    <a:pt x="10" y="22"/>
                  </a:cubicBezTo>
                  <a:cubicBezTo>
                    <a:pt x="10" y="42"/>
                    <a:pt x="10" y="42"/>
                    <a:pt x="10" y="42"/>
                  </a:cubicBezTo>
                  <a:cubicBezTo>
                    <a:pt x="10" y="43"/>
                    <a:pt x="9" y="44"/>
                    <a:pt x="8" y="44"/>
                  </a:cubicBezTo>
                  <a:cubicBezTo>
                    <a:pt x="7" y="44"/>
                    <a:pt x="5" y="43"/>
                    <a:pt x="5" y="42"/>
                  </a:cubicBezTo>
                  <a:cubicBezTo>
                    <a:pt x="5" y="19"/>
                    <a:pt x="5" y="19"/>
                    <a:pt x="5" y="19"/>
                  </a:cubicBezTo>
                  <a:cubicBezTo>
                    <a:pt x="5" y="19"/>
                    <a:pt x="5" y="19"/>
                    <a:pt x="5" y="19"/>
                  </a:cubicBezTo>
                  <a:cubicBezTo>
                    <a:pt x="5" y="7"/>
                    <a:pt x="5" y="7"/>
                    <a:pt x="5" y="7"/>
                  </a:cubicBezTo>
                  <a:cubicBezTo>
                    <a:pt x="4" y="7"/>
                    <a:pt x="4" y="7"/>
                    <a:pt x="4" y="7"/>
                  </a:cubicBezTo>
                  <a:cubicBezTo>
                    <a:pt x="4" y="20"/>
                    <a:pt x="4" y="20"/>
                    <a:pt x="4" y="20"/>
                  </a:cubicBezTo>
                  <a:cubicBezTo>
                    <a:pt x="4" y="21"/>
                    <a:pt x="3" y="21"/>
                    <a:pt x="2" y="21"/>
                  </a:cubicBezTo>
                  <a:cubicBezTo>
                    <a:pt x="1" y="21"/>
                    <a:pt x="0" y="21"/>
                    <a:pt x="0" y="20"/>
                  </a:cubicBezTo>
                  <a:cubicBezTo>
                    <a:pt x="0" y="5"/>
                    <a:pt x="0" y="5"/>
                    <a:pt x="0" y="5"/>
                  </a:cubicBezTo>
                  <a:cubicBezTo>
                    <a:pt x="0" y="4"/>
                    <a:pt x="0" y="4"/>
                    <a:pt x="0" y="4"/>
                  </a:cubicBezTo>
                  <a:cubicBezTo>
                    <a:pt x="0" y="4"/>
                    <a:pt x="0" y="4"/>
                    <a:pt x="0" y="4"/>
                  </a:cubicBezTo>
                  <a:cubicBezTo>
                    <a:pt x="0" y="3"/>
                    <a:pt x="2" y="0"/>
                    <a:pt x="5" y="0"/>
                  </a:cubicBezTo>
                  <a:close/>
                </a:path>
              </a:pathLst>
            </a:custGeom>
            <a:solidFill>
              <a:schemeClr val="accent3"/>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77" name="Oval 707"/>
            <p:cNvSpPr>
              <a:spLocks noChangeArrowheads="1"/>
            </p:cNvSpPr>
            <p:nvPr/>
          </p:nvSpPr>
          <p:spPr bwMode="auto">
            <a:xfrm>
              <a:off x="6971327" y="2912817"/>
              <a:ext cx="52421" cy="52399"/>
            </a:xfrm>
            <a:prstGeom prst="ellipse">
              <a:avLst/>
            </a:prstGeom>
            <a:solidFill>
              <a:schemeClr val="accent3"/>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78" name="Freeform 708"/>
            <p:cNvSpPr/>
            <p:nvPr/>
          </p:nvSpPr>
          <p:spPr bwMode="auto">
            <a:xfrm>
              <a:off x="6755092" y="2971766"/>
              <a:ext cx="141973" cy="296926"/>
            </a:xfrm>
            <a:custGeom>
              <a:avLst/>
              <a:gdLst>
                <a:gd name="T0" fmla="*/ 2147483647 w 21"/>
                <a:gd name="T1" fmla="*/ 0 h 44"/>
                <a:gd name="T2" fmla="*/ 2147483647 w 21"/>
                <a:gd name="T3" fmla="*/ 0 h 44"/>
                <a:gd name="T4" fmla="*/ 2147483647 w 21"/>
                <a:gd name="T5" fmla="*/ 2147483647 h 44"/>
                <a:gd name="T6" fmla="*/ 2147483647 w 21"/>
                <a:gd name="T7" fmla="*/ 2147483647 h 44"/>
                <a:gd name="T8" fmla="*/ 2147483647 w 21"/>
                <a:gd name="T9" fmla="*/ 2147483647 h 44"/>
                <a:gd name="T10" fmla="*/ 2147483647 w 21"/>
                <a:gd name="T11" fmla="*/ 2147483647 h 44"/>
                <a:gd name="T12" fmla="*/ 2147483647 w 21"/>
                <a:gd name="T13" fmla="*/ 2147483647 h 44"/>
                <a:gd name="T14" fmla="*/ 2147483647 w 21"/>
                <a:gd name="T15" fmla="*/ 2147483647 h 44"/>
                <a:gd name="T16" fmla="*/ 2147483647 w 21"/>
                <a:gd name="T17" fmla="*/ 2147483647 h 44"/>
                <a:gd name="T18" fmla="*/ 2147483647 w 21"/>
                <a:gd name="T19" fmla="*/ 2147483647 h 44"/>
                <a:gd name="T20" fmla="*/ 2147483647 w 21"/>
                <a:gd name="T21" fmla="*/ 2147483647 h 44"/>
                <a:gd name="T22" fmla="*/ 2147483647 w 21"/>
                <a:gd name="T23" fmla="*/ 2147483647 h 44"/>
                <a:gd name="T24" fmla="*/ 2147483647 w 21"/>
                <a:gd name="T25" fmla="*/ 2147483647 h 44"/>
                <a:gd name="T26" fmla="*/ 2147483647 w 21"/>
                <a:gd name="T27" fmla="*/ 2147483647 h 44"/>
                <a:gd name="T28" fmla="*/ 2147483647 w 21"/>
                <a:gd name="T29" fmla="*/ 2147483647 h 44"/>
                <a:gd name="T30" fmla="*/ 2147483647 w 21"/>
                <a:gd name="T31" fmla="*/ 2147483647 h 44"/>
                <a:gd name="T32" fmla="*/ 2147483647 w 21"/>
                <a:gd name="T33" fmla="*/ 2147483647 h 44"/>
                <a:gd name="T34" fmla="*/ 2147483647 w 21"/>
                <a:gd name="T35" fmla="*/ 2147483647 h 44"/>
                <a:gd name="T36" fmla="*/ 2147483647 w 21"/>
                <a:gd name="T37" fmla="*/ 2147483647 h 44"/>
                <a:gd name="T38" fmla="*/ 2147483647 w 21"/>
                <a:gd name="T39" fmla="*/ 2147483647 h 44"/>
                <a:gd name="T40" fmla="*/ 2147483647 w 21"/>
                <a:gd name="T41" fmla="*/ 2147483647 h 44"/>
                <a:gd name="T42" fmla="*/ 2147483647 w 21"/>
                <a:gd name="T43" fmla="*/ 2147483647 h 44"/>
                <a:gd name="T44" fmla="*/ 2147483647 w 21"/>
                <a:gd name="T45" fmla="*/ 2147483647 h 44"/>
                <a:gd name="T46" fmla="*/ 2147483647 w 21"/>
                <a:gd name="T47" fmla="*/ 2147483647 h 44"/>
                <a:gd name="T48" fmla="*/ 2147483647 w 21"/>
                <a:gd name="T49" fmla="*/ 2147483647 h 44"/>
                <a:gd name="T50" fmla="*/ 2147483647 w 21"/>
                <a:gd name="T51" fmla="*/ 2147483647 h 44"/>
                <a:gd name="T52" fmla="*/ 0 w 21"/>
                <a:gd name="T53" fmla="*/ 2147483647 h 44"/>
                <a:gd name="T54" fmla="*/ 0 w 21"/>
                <a:gd name="T55" fmla="*/ 2147483647 h 44"/>
                <a:gd name="T56" fmla="*/ 0 w 21"/>
                <a:gd name="T57" fmla="*/ 2147483647 h 44"/>
                <a:gd name="T58" fmla="*/ 0 w 21"/>
                <a:gd name="T59" fmla="*/ 2147483647 h 44"/>
                <a:gd name="T60" fmla="*/ 2147483647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6" y="0"/>
                    <a:pt x="16" y="0"/>
                    <a:pt x="16" y="0"/>
                  </a:cubicBezTo>
                  <a:cubicBezTo>
                    <a:pt x="20" y="0"/>
                    <a:pt x="21" y="3"/>
                    <a:pt x="21" y="4"/>
                  </a:cubicBezTo>
                  <a:cubicBezTo>
                    <a:pt x="21" y="4"/>
                    <a:pt x="21" y="4"/>
                    <a:pt x="21" y="4"/>
                  </a:cubicBezTo>
                  <a:cubicBezTo>
                    <a:pt x="21" y="5"/>
                    <a:pt x="21" y="5"/>
                    <a:pt x="21" y="5"/>
                  </a:cubicBezTo>
                  <a:cubicBezTo>
                    <a:pt x="21" y="20"/>
                    <a:pt x="21" y="20"/>
                    <a:pt x="21" y="20"/>
                  </a:cubicBezTo>
                  <a:cubicBezTo>
                    <a:pt x="21" y="21"/>
                    <a:pt x="21" y="21"/>
                    <a:pt x="20" y="21"/>
                  </a:cubicBezTo>
                  <a:cubicBezTo>
                    <a:pt x="19" y="21"/>
                    <a:pt x="18" y="21"/>
                    <a:pt x="18" y="20"/>
                  </a:cubicBezTo>
                  <a:cubicBezTo>
                    <a:pt x="18" y="7"/>
                    <a:pt x="18" y="7"/>
                    <a:pt x="18" y="7"/>
                  </a:cubicBezTo>
                  <a:cubicBezTo>
                    <a:pt x="16" y="7"/>
                    <a:pt x="16" y="7"/>
                    <a:pt x="16" y="7"/>
                  </a:cubicBezTo>
                  <a:cubicBezTo>
                    <a:pt x="16" y="19"/>
                    <a:pt x="16" y="19"/>
                    <a:pt x="16" y="19"/>
                  </a:cubicBezTo>
                  <a:cubicBezTo>
                    <a:pt x="16" y="19"/>
                    <a:pt x="16" y="19"/>
                    <a:pt x="16" y="20"/>
                  </a:cubicBezTo>
                  <a:cubicBezTo>
                    <a:pt x="16" y="42"/>
                    <a:pt x="16" y="42"/>
                    <a:pt x="16" y="42"/>
                  </a:cubicBezTo>
                  <a:cubicBezTo>
                    <a:pt x="16" y="43"/>
                    <a:pt x="15" y="44"/>
                    <a:pt x="14" y="44"/>
                  </a:cubicBezTo>
                  <a:cubicBezTo>
                    <a:pt x="13" y="44"/>
                    <a:pt x="12" y="43"/>
                    <a:pt x="12" y="42"/>
                  </a:cubicBezTo>
                  <a:cubicBezTo>
                    <a:pt x="12" y="22"/>
                    <a:pt x="12" y="22"/>
                    <a:pt x="12" y="22"/>
                  </a:cubicBezTo>
                  <a:cubicBezTo>
                    <a:pt x="10" y="22"/>
                    <a:pt x="10" y="22"/>
                    <a:pt x="10" y="22"/>
                  </a:cubicBezTo>
                  <a:cubicBezTo>
                    <a:pt x="10" y="42"/>
                    <a:pt x="10" y="42"/>
                    <a:pt x="10" y="42"/>
                  </a:cubicBezTo>
                  <a:cubicBezTo>
                    <a:pt x="10" y="43"/>
                    <a:pt x="9" y="44"/>
                    <a:pt x="8" y="44"/>
                  </a:cubicBezTo>
                  <a:cubicBezTo>
                    <a:pt x="7" y="44"/>
                    <a:pt x="5" y="43"/>
                    <a:pt x="5" y="42"/>
                  </a:cubicBezTo>
                  <a:cubicBezTo>
                    <a:pt x="5" y="19"/>
                    <a:pt x="5" y="19"/>
                    <a:pt x="5" y="19"/>
                  </a:cubicBezTo>
                  <a:cubicBezTo>
                    <a:pt x="5" y="19"/>
                    <a:pt x="5" y="19"/>
                    <a:pt x="5" y="19"/>
                  </a:cubicBezTo>
                  <a:cubicBezTo>
                    <a:pt x="5" y="7"/>
                    <a:pt x="5" y="7"/>
                    <a:pt x="5" y="7"/>
                  </a:cubicBezTo>
                  <a:cubicBezTo>
                    <a:pt x="4" y="7"/>
                    <a:pt x="4" y="7"/>
                    <a:pt x="4" y="7"/>
                  </a:cubicBezTo>
                  <a:cubicBezTo>
                    <a:pt x="4" y="20"/>
                    <a:pt x="4" y="20"/>
                    <a:pt x="4" y="20"/>
                  </a:cubicBezTo>
                  <a:cubicBezTo>
                    <a:pt x="4" y="21"/>
                    <a:pt x="3" y="21"/>
                    <a:pt x="2" y="21"/>
                  </a:cubicBezTo>
                  <a:cubicBezTo>
                    <a:pt x="1" y="21"/>
                    <a:pt x="0" y="21"/>
                    <a:pt x="0" y="20"/>
                  </a:cubicBezTo>
                  <a:cubicBezTo>
                    <a:pt x="0" y="5"/>
                    <a:pt x="0" y="5"/>
                    <a:pt x="0" y="5"/>
                  </a:cubicBezTo>
                  <a:cubicBezTo>
                    <a:pt x="0" y="4"/>
                    <a:pt x="0" y="4"/>
                    <a:pt x="0" y="4"/>
                  </a:cubicBezTo>
                  <a:cubicBezTo>
                    <a:pt x="0" y="4"/>
                    <a:pt x="0" y="4"/>
                    <a:pt x="0" y="4"/>
                  </a:cubicBezTo>
                  <a:cubicBezTo>
                    <a:pt x="0" y="3"/>
                    <a:pt x="2" y="0"/>
                    <a:pt x="5" y="0"/>
                  </a:cubicBezTo>
                  <a:close/>
                </a:path>
              </a:pathLst>
            </a:custGeom>
            <a:solidFill>
              <a:schemeClr val="accent3"/>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79" name="Oval 709"/>
            <p:cNvSpPr>
              <a:spLocks noChangeArrowheads="1"/>
            </p:cNvSpPr>
            <p:nvPr/>
          </p:nvSpPr>
          <p:spPr bwMode="auto">
            <a:xfrm>
              <a:off x="6803144" y="2912817"/>
              <a:ext cx="52421" cy="52399"/>
            </a:xfrm>
            <a:prstGeom prst="ellipse">
              <a:avLst/>
            </a:prstGeom>
            <a:solidFill>
              <a:schemeClr val="accent3"/>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80" name="Freeform 710"/>
            <p:cNvSpPr/>
            <p:nvPr/>
          </p:nvSpPr>
          <p:spPr bwMode="auto">
            <a:xfrm>
              <a:off x="6586907" y="2971766"/>
              <a:ext cx="141973" cy="296926"/>
            </a:xfrm>
            <a:custGeom>
              <a:avLst/>
              <a:gdLst>
                <a:gd name="T0" fmla="*/ 2147483647 w 21"/>
                <a:gd name="T1" fmla="*/ 0 h 44"/>
                <a:gd name="T2" fmla="*/ 2147483647 w 21"/>
                <a:gd name="T3" fmla="*/ 0 h 44"/>
                <a:gd name="T4" fmla="*/ 2147483647 w 21"/>
                <a:gd name="T5" fmla="*/ 2147483647 h 44"/>
                <a:gd name="T6" fmla="*/ 2147483647 w 21"/>
                <a:gd name="T7" fmla="*/ 2147483647 h 44"/>
                <a:gd name="T8" fmla="*/ 2147483647 w 21"/>
                <a:gd name="T9" fmla="*/ 2147483647 h 44"/>
                <a:gd name="T10" fmla="*/ 2147483647 w 21"/>
                <a:gd name="T11" fmla="*/ 2147483647 h 44"/>
                <a:gd name="T12" fmla="*/ 2147483647 w 21"/>
                <a:gd name="T13" fmla="*/ 2147483647 h 44"/>
                <a:gd name="T14" fmla="*/ 2147483647 w 21"/>
                <a:gd name="T15" fmla="*/ 2147483647 h 44"/>
                <a:gd name="T16" fmla="*/ 2147483647 w 21"/>
                <a:gd name="T17" fmla="*/ 2147483647 h 44"/>
                <a:gd name="T18" fmla="*/ 2147483647 w 21"/>
                <a:gd name="T19" fmla="*/ 2147483647 h 44"/>
                <a:gd name="T20" fmla="*/ 2147483647 w 21"/>
                <a:gd name="T21" fmla="*/ 2147483647 h 44"/>
                <a:gd name="T22" fmla="*/ 2147483647 w 21"/>
                <a:gd name="T23" fmla="*/ 2147483647 h 44"/>
                <a:gd name="T24" fmla="*/ 2147483647 w 21"/>
                <a:gd name="T25" fmla="*/ 2147483647 h 44"/>
                <a:gd name="T26" fmla="*/ 2147483647 w 21"/>
                <a:gd name="T27" fmla="*/ 2147483647 h 44"/>
                <a:gd name="T28" fmla="*/ 2147483647 w 21"/>
                <a:gd name="T29" fmla="*/ 2147483647 h 44"/>
                <a:gd name="T30" fmla="*/ 2147483647 w 21"/>
                <a:gd name="T31" fmla="*/ 2147483647 h 44"/>
                <a:gd name="T32" fmla="*/ 2147483647 w 21"/>
                <a:gd name="T33" fmla="*/ 2147483647 h 44"/>
                <a:gd name="T34" fmla="*/ 2147483647 w 21"/>
                <a:gd name="T35" fmla="*/ 2147483647 h 44"/>
                <a:gd name="T36" fmla="*/ 2147483647 w 21"/>
                <a:gd name="T37" fmla="*/ 2147483647 h 44"/>
                <a:gd name="T38" fmla="*/ 2147483647 w 21"/>
                <a:gd name="T39" fmla="*/ 2147483647 h 44"/>
                <a:gd name="T40" fmla="*/ 2147483647 w 21"/>
                <a:gd name="T41" fmla="*/ 2147483647 h 44"/>
                <a:gd name="T42" fmla="*/ 2147483647 w 21"/>
                <a:gd name="T43" fmla="*/ 2147483647 h 44"/>
                <a:gd name="T44" fmla="*/ 2147483647 w 21"/>
                <a:gd name="T45" fmla="*/ 2147483647 h 44"/>
                <a:gd name="T46" fmla="*/ 2147483647 w 21"/>
                <a:gd name="T47" fmla="*/ 2147483647 h 44"/>
                <a:gd name="T48" fmla="*/ 2147483647 w 21"/>
                <a:gd name="T49" fmla="*/ 2147483647 h 44"/>
                <a:gd name="T50" fmla="*/ 2147483647 w 21"/>
                <a:gd name="T51" fmla="*/ 2147483647 h 44"/>
                <a:gd name="T52" fmla="*/ 0 w 21"/>
                <a:gd name="T53" fmla="*/ 2147483647 h 44"/>
                <a:gd name="T54" fmla="*/ 0 w 21"/>
                <a:gd name="T55" fmla="*/ 2147483647 h 44"/>
                <a:gd name="T56" fmla="*/ 0 w 21"/>
                <a:gd name="T57" fmla="*/ 2147483647 h 44"/>
                <a:gd name="T58" fmla="*/ 0 w 21"/>
                <a:gd name="T59" fmla="*/ 2147483647 h 44"/>
                <a:gd name="T60" fmla="*/ 2147483647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6" y="0"/>
                    <a:pt x="16" y="0"/>
                    <a:pt x="16" y="0"/>
                  </a:cubicBezTo>
                  <a:cubicBezTo>
                    <a:pt x="20" y="0"/>
                    <a:pt x="21" y="3"/>
                    <a:pt x="21" y="4"/>
                  </a:cubicBezTo>
                  <a:cubicBezTo>
                    <a:pt x="21" y="4"/>
                    <a:pt x="21" y="4"/>
                    <a:pt x="21" y="4"/>
                  </a:cubicBezTo>
                  <a:cubicBezTo>
                    <a:pt x="21" y="5"/>
                    <a:pt x="21" y="5"/>
                    <a:pt x="21" y="5"/>
                  </a:cubicBezTo>
                  <a:cubicBezTo>
                    <a:pt x="21" y="20"/>
                    <a:pt x="21" y="20"/>
                    <a:pt x="21" y="20"/>
                  </a:cubicBezTo>
                  <a:cubicBezTo>
                    <a:pt x="21" y="21"/>
                    <a:pt x="21" y="21"/>
                    <a:pt x="20" y="21"/>
                  </a:cubicBezTo>
                  <a:cubicBezTo>
                    <a:pt x="19" y="21"/>
                    <a:pt x="18" y="21"/>
                    <a:pt x="18" y="20"/>
                  </a:cubicBezTo>
                  <a:cubicBezTo>
                    <a:pt x="18" y="7"/>
                    <a:pt x="18" y="7"/>
                    <a:pt x="18" y="7"/>
                  </a:cubicBezTo>
                  <a:cubicBezTo>
                    <a:pt x="16" y="7"/>
                    <a:pt x="16" y="7"/>
                    <a:pt x="16" y="7"/>
                  </a:cubicBezTo>
                  <a:cubicBezTo>
                    <a:pt x="16" y="19"/>
                    <a:pt x="16" y="19"/>
                    <a:pt x="16" y="19"/>
                  </a:cubicBezTo>
                  <a:cubicBezTo>
                    <a:pt x="16" y="19"/>
                    <a:pt x="16" y="19"/>
                    <a:pt x="16" y="20"/>
                  </a:cubicBezTo>
                  <a:cubicBezTo>
                    <a:pt x="16" y="42"/>
                    <a:pt x="16" y="42"/>
                    <a:pt x="16" y="42"/>
                  </a:cubicBezTo>
                  <a:cubicBezTo>
                    <a:pt x="16" y="43"/>
                    <a:pt x="15" y="44"/>
                    <a:pt x="14" y="44"/>
                  </a:cubicBezTo>
                  <a:cubicBezTo>
                    <a:pt x="13" y="44"/>
                    <a:pt x="11" y="43"/>
                    <a:pt x="11" y="42"/>
                  </a:cubicBezTo>
                  <a:cubicBezTo>
                    <a:pt x="11" y="22"/>
                    <a:pt x="11" y="22"/>
                    <a:pt x="11" y="22"/>
                  </a:cubicBezTo>
                  <a:cubicBezTo>
                    <a:pt x="10" y="22"/>
                    <a:pt x="10" y="22"/>
                    <a:pt x="10" y="22"/>
                  </a:cubicBezTo>
                  <a:cubicBezTo>
                    <a:pt x="10" y="42"/>
                    <a:pt x="10" y="42"/>
                    <a:pt x="10" y="42"/>
                  </a:cubicBezTo>
                  <a:cubicBezTo>
                    <a:pt x="10" y="43"/>
                    <a:pt x="9" y="44"/>
                    <a:pt x="8" y="44"/>
                  </a:cubicBezTo>
                  <a:cubicBezTo>
                    <a:pt x="7" y="44"/>
                    <a:pt x="5" y="43"/>
                    <a:pt x="5" y="42"/>
                  </a:cubicBezTo>
                  <a:cubicBezTo>
                    <a:pt x="5" y="19"/>
                    <a:pt x="5" y="19"/>
                    <a:pt x="5" y="19"/>
                  </a:cubicBezTo>
                  <a:cubicBezTo>
                    <a:pt x="5" y="19"/>
                    <a:pt x="5" y="19"/>
                    <a:pt x="5" y="19"/>
                  </a:cubicBezTo>
                  <a:cubicBezTo>
                    <a:pt x="5" y="7"/>
                    <a:pt x="5" y="7"/>
                    <a:pt x="5" y="7"/>
                  </a:cubicBezTo>
                  <a:cubicBezTo>
                    <a:pt x="4" y="7"/>
                    <a:pt x="4" y="7"/>
                    <a:pt x="4" y="7"/>
                  </a:cubicBezTo>
                  <a:cubicBezTo>
                    <a:pt x="4" y="20"/>
                    <a:pt x="4" y="20"/>
                    <a:pt x="4" y="20"/>
                  </a:cubicBezTo>
                  <a:cubicBezTo>
                    <a:pt x="4" y="21"/>
                    <a:pt x="3" y="21"/>
                    <a:pt x="2" y="21"/>
                  </a:cubicBezTo>
                  <a:cubicBezTo>
                    <a:pt x="1" y="21"/>
                    <a:pt x="0" y="21"/>
                    <a:pt x="0" y="20"/>
                  </a:cubicBezTo>
                  <a:cubicBezTo>
                    <a:pt x="0" y="5"/>
                    <a:pt x="0" y="5"/>
                    <a:pt x="0" y="5"/>
                  </a:cubicBezTo>
                  <a:cubicBezTo>
                    <a:pt x="0" y="4"/>
                    <a:pt x="0" y="4"/>
                    <a:pt x="0" y="4"/>
                  </a:cubicBezTo>
                  <a:cubicBezTo>
                    <a:pt x="0" y="4"/>
                    <a:pt x="0" y="4"/>
                    <a:pt x="0" y="4"/>
                  </a:cubicBezTo>
                  <a:cubicBezTo>
                    <a:pt x="0" y="3"/>
                    <a:pt x="2" y="0"/>
                    <a:pt x="5" y="0"/>
                  </a:cubicBezTo>
                  <a:close/>
                </a:path>
              </a:pathLst>
            </a:custGeom>
            <a:solidFill>
              <a:schemeClr val="accent3"/>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81" name="Oval 711"/>
            <p:cNvSpPr>
              <a:spLocks noChangeArrowheads="1"/>
            </p:cNvSpPr>
            <p:nvPr/>
          </p:nvSpPr>
          <p:spPr bwMode="auto">
            <a:xfrm>
              <a:off x="6634960" y="2912817"/>
              <a:ext cx="52421" cy="52399"/>
            </a:xfrm>
            <a:prstGeom prst="ellipse">
              <a:avLst/>
            </a:prstGeom>
            <a:solidFill>
              <a:schemeClr val="accent3"/>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82" name="Freeform 712"/>
            <p:cNvSpPr/>
            <p:nvPr/>
          </p:nvSpPr>
          <p:spPr bwMode="auto">
            <a:xfrm>
              <a:off x="7266195" y="2971766"/>
              <a:ext cx="141973" cy="296926"/>
            </a:xfrm>
            <a:custGeom>
              <a:avLst/>
              <a:gdLst>
                <a:gd name="T0" fmla="*/ 2147483647 w 21"/>
                <a:gd name="T1" fmla="*/ 0 h 44"/>
                <a:gd name="T2" fmla="*/ 2147483647 w 21"/>
                <a:gd name="T3" fmla="*/ 0 h 44"/>
                <a:gd name="T4" fmla="*/ 2147483647 w 21"/>
                <a:gd name="T5" fmla="*/ 2147483647 h 44"/>
                <a:gd name="T6" fmla="*/ 2147483647 w 21"/>
                <a:gd name="T7" fmla="*/ 2147483647 h 44"/>
                <a:gd name="T8" fmla="*/ 2147483647 w 21"/>
                <a:gd name="T9" fmla="*/ 2147483647 h 44"/>
                <a:gd name="T10" fmla="*/ 2147483647 w 21"/>
                <a:gd name="T11" fmla="*/ 2147483647 h 44"/>
                <a:gd name="T12" fmla="*/ 2147483647 w 21"/>
                <a:gd name="T13" fmla="*/ 2147483647 h 44"/>
                <a:gd name="T14" fmla="*/ 2147483647 w 21"/>
                <a:gd name="T15" fmla="*/ 2147483647 h 44"/>
                <a:gd name="T16" fmla="*/ 2147483647 w 21"/>
                <a:gd name="T17" fmla="*/ 2147483647 h 44"/>
                <a:gd name="T18" fmla="*/ 2147483647 w 21"/>
                <a:gd name="T19" fmla="*/ 2147483647 h 44"/>
                <a:gd name="T20" fmla="*/ 2147483647 w 21"/>
                <a:gd name="T21" fmla="*/ 2147483647 h 44"/>
                <a:gd name="T22" fmla="*/ 2147483647 w 21"/>
                <a:gd name="T23" fmla="*/ 2147483647 h 44"/>
                <a:gd name="T24" fmla="*/ 2147483647 w 21"/>
                <a:gd name="T25" fmla="*/ 2147483647 h 44"/>
                <a:gd name="T26" fmla="*/ 2147483647 w 21"/>
                <a:gd name="T27" fmla="*/ 2147483647 h 44"/>
                <a:gd name="T28" fmla="*/ 2147483647 w 21"/>
                <a:gd name="T29" fmla="*/ 2147483647 h 44"/>
                <a:gd name="T30" fmla="*/ 2147483647 w 21"/>
                <a:gd name="T31" fmla="*/ 2147483647 h 44"/>
                <a:gd name="T32" fmla="*/ 2147483647 w 21"/>
                <a:gd name="T33" fmla="*/ 2147483647 h 44"/>
                <a:gd name="T34" fmla="*/ 2147483647 w 21"/>
                <a:gd name="T35" fmla="*/ 2147483647 h 44"/>
                <a:gd name="T36" fmla="*/ 2147483647 w 21"/>
                <a:gd name="T37" fmla="*/ 2147483647 h 44"/>
                <a:gd name="T38" fmla="*/ 2147483647 w 21"/>
                <a:gd name="T39" fmla="*/ 2147483647 h 44"/>
                <a:gd name="T40" fmla="*/ 2147483647 w 21"/>
                <a:gd name="T41" fmla="*/ 2147483647 h 44"/>
                <a:gd name="T42" fmla="*/ 2147483647 w 21"/>
                <a:gd name="T43" fmla="*/ 2147483647 h 44"/>
                <a:gd name="T44" fmla="*/ 2147483647 w 21"/>
                <a:gd name="T45" fmla="*/ 2147483647 h 44"/>
                <a:gd name="T46" fmla="*/ 2147483647 w 21"/>
                <a:gd name="T47" fmla="*/ 2147483647 h 44"/>
                <a:gd name="T48" fmla="*/ 2147483647 w 21"/>
                <a:gd name="T49" fmla="*/ 2147483647 h 44"/>
                <a:gd name="T50" fmla="*/ 2147483647 w 21"/>
                <a:gd name="T51" fmla="*/ 2147483647 h 44"/>
                <a:gd name="T52" fmla="*/ 0 w 21"/>
                <a:gd name="T53" fmla="*/ 2147483647 h 44"/>
                <a:gd name="T54" fmla="*/ 0 w 21"/>
                <a:gd name="T55" fmla="*/ 2147483647 h 44"/>
                <a:gd name="T56" fmla="*/ 0 w 21"/>
                <a:gd name="T57" fmla="*/ 2147483647 h 44"/>
                <a:gd name="T58" fmla="*/ 0 w 21"/>
                <a:gd name="T59" fmla="*/ 2147483647 h 44"/>
                <a:gd name="T60" fmla="*/ 2147483647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6" y="0"/>
                    <a:pt x="16" y="0"/>
                    <a:pt x="16" y="0"/>
                  </a:cubicBezTo>
                  <a:cubicBezTo>
                    <a:pt x="19" y="0"/>
                    <a:pt x="21" y="3"/>
                    <a:pt x="21" y="4"/>
                  </a:cubicBezTo>
                  <a:cubicBezTo>
                    <a:pt x="21" y="4"/>
                    <a:pt x="21" y="4"/>
                    <a:pt x="21" y="4"/>
                  </a:cubicBezTo>
                  <a:cubicBezTo>
                    <a:pt x="21" y="5"/>
                    <a:pt x="21" y="5"/>
                    <a:pt x="21" y="5"/>
                  </a:cubicBezTo>
                  <a:cubicBezTo>
                    <a:pt x="21" y="20"/>
                    <a:pt x="21" y="20"/>
                    <a:pt x="21" y="20"/>
                  </a:cubicBezTo>
                  <a:cubicBezTo>
                    <a:pt x="21" y="21"/>
                    <a:pt x="20" y="21"/>
                    <a:pt x="19" y="21"/>
                  </a:cubicBezTo>
                  <a:cubicBezTo>
                    <a:pt x="18" y="21"/>
                    <a:pt x="17" y="21"/>
                    <a:pt x="17" y="20"/>
                  </a:cubicBezTo>
                  <a:cubicBezTo>
                    <a:pt x="17" y="7"/>
                    <a:pt x="17" y="7"/>
                    <a:pt x="17" y="7"/>
                  </a:cubicBezTo>
                  <a:cubicBezTo>
                    <a:pt x="16" y="7"/>
                    <a:pt x="16" y="7"/>
                    <a:pt x="16" y="7"/>
                  </a:cubicBezTo>
                  <a:cubicBezTo>
                    <a:pt x="16" y="19"/>
                    <a:pt x="16" y="19"/>
                    <a:pt x="16" y="19"/>
                  </a:cubicBezTo>
                  <a:cubicBezTo>
                    <a:pt x="16" y="19"/>
                    <a:pt x="16" y="19"/>
                    <a:pt x="16" y="20"/>
                  </a:cubicBezTo>
                  <a:cubicBezTo>
                    <a:pt x="16" y="42"/>
                    <a:pt x="16" y="42"/>
                    <a:pt x="16" y="42"/>
                  </a:cubicBezTo>
                  <a:cubicBezTo>
                    <a:pt x="16" y="43"/>
                    <a:pt x="15" y="44"/>
                    <a:pt x="13" y="44"/>
                  </a:cubicBezTo>
                  <a:cubicBezTo>
                    <a:pt x="12" y="44"/>
                    <a:pt x="11" y="43"/>
                    <a:pt x="11" y="42"/>
                  </a:cubicBezTo>
                  <a:cubicBezTo>
                    <a:pt x="11" y="22"/>
                    <a:pt x="11" y="22"/>
                    <a:pt x="11" y="22"/>
                  </a:cubicBezTo>
                  <a:cubicBezTo>
                    <a:pt x="10" y="22"/>
                    <a:pt x="10" y="22"/>
                    <a:pt x="10" y="22"/>
                  </a:cubicBezTo>
                  <a:cubicBezTo>
                    <a:pt x="10" y="42"/>
                    <a:pt x="10" y="42"/>
                    <a:pt x="10" y="42"/>
                  </a:cubicBezTo>
                  <a:cubicBezTo>
                    <a:pt x="10" y="43"/>
                    <a:pt x="9" y="44"/>
                    <a:pt x="7" y="44"/>
                  </a:cubicBezTo>
                  <a:cubicBezTo>
                    <a:pt x="6" y="44"/>
                    <a:pt x="5" y="43"/>
                    <a:pt x="5" y="42"/>
                  </a:cubicBezTo>
                  <a:cubicBezTo>
                    <a:pt x="5" y="19"/>
                    <a:pt x="5" y="19"/>
                    <a:pt x="5" y="19"/>
                  </a:cubicBezTo>
                  <a:cubicBezTo>
                    <a:pt x="5" y="19"/>
                    <a:pt x="5" y="19"/>
                    <a:pt x="5" y="19"/>
                  </a:cubicBezTo>
                  <a:cubicBezTo>
                    <a:pt x="5" y="7"/>
                    <a:pt x="5" y="7"/>
                    <a:pt x="5" y="7"/>
                  </a:cubicBezTo>
                  <a:cubicBezTo>
                    <a:pt x="4" y="7"/>
                    <a:pt x="4" y="7"/>
                    <a:pt x="4" y="7"/>
                  </a:cubicBezTo>
                  <a:cubicBezTo>
                    <a:pt x="4" y="20"/>
                    <a:pt x="4" y="20"/>
                    <a:pt x="4" y="20"/>
                  </a:cubicBezTo>
                  <a:cubicBezTo>
                    <a:pt x="4" y="21"/>
                    <a:pt x="3" y="21"/>
                    <a:pt x="2" y="21"/>
                  </a:cubicBezTo>
                  <a:cubicBezTo>
                    <a:pt x="1" y="21"/>
                    <a:pt x="0" y="21"/>
                    <a:pt x="0" y="20"/>
                  </a:cubicBezTo>
                  <a:cubicBezTo>
                    <a:pt x="0" y="5"/>
                    <a:pt x="0" y="5"/>
                    <a:pt x="0" y="5"/>
                  </a:cubicBezTo>
                  <a:cubicBezTo>
                    <a:pt x="0" y="4"/>
                    <a:pt x="0" y="4"/>
                    <a:pt x="0" y="4"/>
                  </a:cubicBezTo>
                  <a:cubicBezTo>
                    <a:pt x="0" y="4"/>
                    <a:pt x="0" y="4"/>
                    <a:pt x="0" y="4"/>
                  </a:cubicBezTo>
                  <a:cubicBezTo>
                    <a:pt x="0" y="3"/>
                    <a:pt x="2" y="0"/>
                    <a:pt x="5" y="0"/>
                  </a:cubicBezTo>
                  <a:close/>
                </a:path>
              </a:pathLst>
            </a:custGeom>
            <a:solidFill>
              <a:schemeClr val="accent3"/>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83" name="Oval 713"/>
            <p:cNvSpPr>
              <a:spLocks noChangeArrowheads="1"/>
            </p:cNvSpPr>
            <p:nvPr/>
          </p:nvSpPr>
          <p:spPr bwMode="auto">
            <a:xfrm>
              <a:off x="7307695" y="2912817"/>
              <a:ext cx="58973" cy="52399"/>
            </a:xfrm>
            <a:prstGeom prst="ellipse">
              <a:avLst/>
            </a:prstGeom>
            <a:solidFill>
              <a:schemeClr val="accent3"/>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84" name="Freeform 714"/>
            <p:cNvSpPr/>
            <p:nvPr/>
          </p:nvSpPr>
          <p:spPr bwMode="auto">
            <a:xfrm>
              <a:off x="7098011" y="2971766"/>
              <a:ext cx="141973" cy="296926"/>
            </a:xfrm>
            <a:custGeom>
              <a:avLst/>
              <a:gdLst>
                <a:gd name="T0" fmla="*/ 2147483647 w 21"/>
                <a:gd name="T1" fmla="*/ 0 h 44"/>
                <a:gd name="T2" fmla="*/ 2147483647 w 21"/>
                <a:gd name="T3" fmla="*/ 0 h 44"/>
                <a:gd name="T4" fmla="*/ 2147483647 w 21"/>
                <a:gd name="T5" fmla="*/ 2147483647 h 44"/>
                <a:gd name="T6" fmla="*/ 2147483647 w 21"/>
                <a:gd name="T7" fmla="*/ 2147483647 h 44"/>
                <a:gd name="T8" fmla="*/ 2147483647 w 21"/>
                <a:gd name="T9" fmla="*/ 2147483647 h 44"/>
                <a:gd name="T10" fmla="*/ 2147483647 w 21"/>
                <a:gd name="T11" fmla="*/ 2147483647 h 44"/>
                <a:gd name="T12" fmla="*/ 2147483647 w 21"/>
                <a:gd name="T13" fmla="*/ 2147483647 h 44"/>
                <a:gd name="T14" fmla="*/ 2147483647 w 21"/>
                <a:gd name="T15" fmla="*/ 2147483647 h 44"/>
                <a:gd name="T16" fmla="*/ 2147483647 w 21"/>
                <a:gd name="T17" fmla="*/ 2147483647 h 44"/>
                <a:gd name="T18" fmla="*/ 2147483647 w 21"/>
                <a:gd name="T19" fmla="*/ 2147483647 h 44"/>
                <a:gd name="T20" fmla="*/ 2147483647 w 21"/>
                <a:gd name="T21" fmla="*/ 2147483647 h 44"/>
                <a:gd name="T22" fmla="*/ 2147483647 w 21"/>
                <a:gd name="T23" fmla="*/ 2147483647 h 44"/>
                <a:gd name="T24" fmla="*/ 2147483647 w 21"/>
                <a:gd name="T25" fmla="*/ 2147483647 h 44"/>
                <a:gd name="T26" fmla="*/ 2147483647 w 21"/>
                <a:gd name="T27" fmla="*/ 2147483647 h 44"/>
                <a:gd name="T28" fmla="*/ 2147483647 w 21"/>
                <a:gd name="T29" fmla="*/ 2147483647 h 44"/>
                <a:gd name="T30" fmla="*/ 2147483647 w 21"/>
                <a:gd name="T31" fmla="*/ 2147483647 h 44"/>
                <a:gd name="T32" fmla="*/ 2147483647 w 21"/>
                <a:gd name="T33" fmla="*/ 2147483647 h 44"/>
                <a:gd name="T34" fmla="*/ 2147483647 w 21"/>
                <a:gd name="T35" fmla="*/ 2147483647 h 44"/>
                <a:gd name="T36" fmla="*/ 2147483647 w 21"/>
                <a:gd name="T37" fmla="*/ 2147483647 h 44"/>
                <a:gd name="T38" fmla="*/ 2147483647 w 21"/>
                <a:gd name="T39" fmla="*/ 2147483647 h 44"/>
                <a:gd name="T40" fmla="*/ 2147483647 w 21"/>
                <a:gd name="T41" fmla="*/ 2147483647 h 44"/>
                <a:gd name="T42" fmla="*/ 2147483647 w 21"/>
                <a:gd name="T43" fmla="*/ 2147483647 h 44"/>
                <a:gd name="T44" fmla="*/ 2147483647 w 21"/>
                <a:gd name="T45" fmla="*/ 2147483647 h 44"/>
                <a:gd name="T46" fmla="*/ 2147483647 w 21"/>
                <a:gd name="T47" fmla="*/ 2147483647 h 44"/>
                <a:gd name="T48" fmla="*/ 2147483647 w 21"/>
                <a:gd name="T49" fmla="*/ 2147483647 h 44"/>
                <a:gd name="T50" fmla="*/ 2147483647 w 21"/>
                <a:gd name="T51" fmla="*/ 2147483647 h 44"/>
                <a:gd name="T52" fmla="*/ 0 w 21"/>
                <a:gd name="T53" fmla="*/ 2147483647 h 44"/>
                <a:gd name="T54" fmla="*/ 0 w 21"/>
                <a:gd name="T55" fmla="*/ 2147483647 h 44"/>
                <a:gd name="T56" fmla="*/ 0 w 21"/>
                <a:gd name="T57" fmla="*/ 2147483647 h 44"/>
                <a:gd name="T58" fmla="*/ 0 w 21"/>
                <a:gd name="T59" fmla="*/ 2147483647 h 44"/>
                <a:gd name="T60" fmla="*/ 2147483647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5" y="0"/>
                    <a:pt x="15" y="0"/>
                    <a:pt x="15" y="0"/>
                  </a:cubicBezTo>
                  <a:cubicBezTo>
                    <a:pt x="19" y="0"/>
                    <a:pt x="21" y="3"/>
                    <a:pt x="21" y="4"/>
                  </a:cubicBezTo>
                  <a:cubicBezTo>
                    <a:pt x="21" y="4"/>
                    <a:pt x="21" y="4"/>
                    <a:pt x="21" y="4"/>
                  </a:cubicBezTo>
                  <a:cubicBezTo>
                    <a:pt x="21" y="5"/>
                    <a:pt x="21" y="5"/>
                    <a:pt x="21" y="5"/>
                  </a:cubicBezTo>
                  <a:cubicBezTo>
                    <a:pt x="21" y="20"/>
                    <a:pt x="21" y="20"/>
                    <a:pt x="21" y="20"/>
                  </a:cubicBezTo>
                  <a:cubicBezTo>
                    <a:pt x="21" y="21"/>
                    <a:pt x="20" y="21"/>
                    <a:pt x="19" y="21"/>
                  </a:cubicBezTo>
                  <a:cubicBezTo>
                    <a:pt x="18" y="21"/>
                    <a:pt x="17" y="21"/>
                    <a:pt x="17" y="20"/>
                  </a:cubicBezTo>
                  <a:cubicBezTo>
                    <a:pt x="17" y="7"/>
                    <a:pt x="17" y="7"/>
                    <a:pt x="17" y="7"/>
                  </a:cubicBezTo>
                  <a:cubicBezTo>
                    <a:pt x="16" y="7"/>
                    <a:pt x="16" y="7"/>
                    <a:pt x="16" y="7"/>
                  </a:cubicBezTo>
                  <a:cubicBezTo>
                    <a:pt x="16" y="19"/>
                    <a:pt x="16" y="19"/>
                    <a:pt x="16" y="19"/>
                  </a:cubicBezTo>
                  <a:cubicBezTo>
                    <a:pt x="16" y="19"/>
                    <a:pt x="16" y="19"/>
                    <a:pt x="16" y="20"/>
                  </a:cubicBezTo>
                  <a:cubicBezTo>
                    <a:pt x="16" y="42"/>
                    <a:pt x="16" y="42"/>
                    <a:pt x="16" y="42"/>
                  </a:cubicBezTo>
                  <a:cubicBezTo>
                    <a:pt x="16" y="43"/>
                    <a:pt x="15" y="44"/>
                    <a:pt x="13" y="44"/>
                  </a:cubicBezTo>
                  <a:cubicBezTo>
                    <a:pt x="12" y="44"/>
                    <a:pt x="11" y="43"/>
                    <a:pt x="11" y="42"/>
                  </a:cubicBezTo>
                  <a:cubicBezTo>
                    <a:pt x="11" y="22"/>
                    <a:pt x="11" y="22"/>
                    <a:pt x="11" y="22"/>
                  </a:cubicBezTo>
                  <a:cubicBezTo>
                    <a:pt x="10" y="22"/>
                    <a:pt x="10" y="22"/>
                    <a:pt x="10" y="22"/>
                  </a:cubicBezTo>
                  <a:cubicBezTo>
                    <a:pt x="10" y="42"/>
                    <a:pt x="10" y="42"/>
                    <a:pt x="10" y="42"/>
                  </a:cubicBezTo>
                  <a:cubicBezTo>
                    <a:pt x="10" y="43"/>
                    <a:pt x="9" y="44"/>
                    <a:pt x="7" y="44"/>
                  </a:cubicBezTo>
                  <a:cubicBezTo>
                    <a:pt x="6" y="44"/>
                    <a:pt x="5" y="43"/>
                    <a:pt x="5" y="42"/>
                  </a:cubicBezTo>
                  <a:cubicBezTo>
                    <a:pt x="5" y="19"/>
                    <a:pt x="5" y="19"/>
                    <a:pt x="5" y="19"/>
                  </a:cubicBezTo>
                  <a:cubicBezTo>
                    <a:pt x="5" y="19"/>
                    <a:pt x="5" y="19"/>
                    <a:pt x="5" y="19"/>
                  </a:cubicBezTo>
                  <a:cubicBezTo>
                    <a:pt x="5" y="7"/>
                    <a:pt x="5" y="7"/>
                    <a:pt x="5" y="7"/>
                  </a:cubicBezTo>
                  <a:cubicBezTo>
                    <a:pt x="4" y="7"/>
                    <a:pt x="4" y="7"/>
                    <a:pt x="4" y="7"/>
                  </a:cubicBezTo>
                  <a:cubicBezTo>
                    <a:pt x="4" y="20"/>
                    <a:pt x="4" y="20"/>
                    <a:pt x="4" y="20"/>
                  </a:cubicBezTo>
                  <a:cubicBezTo>
                    <a:pt x="4" y="21"/>
                    <a:pt x="3" y="21"/>
                    <a:pt x="2" y="21"/>
                  </a:cubicBezTo>
                  <a:cubicBezTo>
                    <a:pt x="1" y="21"/>
                    <a:pt x="0" y="21"/>
                    <a:pt x="0" y="20"/>
                  </a:cubicBezTo>
                  <a:cubicBezTo>
                    <a:pt x="0" y="5"/>
                    <a:pt x="0" y="5"/>
                    <a:pt x="0" y="5"/>
                  </a:cubicBezTo>
                  <a:cubicBezTo>
                    <a:pt x="0" y="4"/>
                    <a:pt x="0" y="4"/>
                    <a:pt x="0" y="4"/>
                  </a:cubicBezTo>
                  <a:cubicBezTo>
                    <a:pt x="0" y="4"/>
                    <a:pt x="0" y="4"/>
                    <a:pt x="0" y="4"/>
                  </a:cubicBezTo>
                  <a:cubicBezTo>
                    <a:pt x="0" y="3"/>
                    <a:pt x="2" y="0"/>
                    <a:pt x="5" y="0"/>
                  </a:cubicBezTo>
                  <a:close/>
                </a:path>
              </a:pathLst>
            </a:custGeom>
            <a:solidFill>
              <a:schemeClr val="accent3"/>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85" name="Oval 715"/>
            <p:cNvSpPr>
              <a:spLocks noChangeArrowheads="1"/>
            </p:cNvSpPr>
            <p:nvPr/>
          </p:nvSpPr>
          <p:spPr bwMode="auto">
            <a:xfrm>
              <a:off x="7139512" y="2912817"/>
              <a:ext cx="61158" cy="52399"/>
            </a:xfrm>
            <a:prstGeom prst="ellipse">
              <a:avLst/>
            </a:prstGeom>
            <a:solidFill>
              <a:schemeClr val="accent3"/>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86" name="Freeform 716"/>
            <p:cNvSpPr/>
            <p:nvPr/>
          </p:nvSpPr>
          <p:spPr bwMode="auto">
            <a:xfrm>
              <a:off x="6923275" y="3362573"/>
              <a:ext cx="141973" cy="294744"/>
            </a:xfrm>
            <a:custGeom>
              <a:avLst/>
              <a:gdLst>
                <a:gd name="T0" fmla="*/ 2147483647 w 21"/>
                <a:gd name="T1" fmla="*/ 0 h 44"/>
                <a:gd name="T2" fmla="*/ 2147483647 w 21"/>
                <a:gd name="T3" fmla="*/ 0 h 44"/>
                <a:gd name="T4" fmla="*/ 2147483647 w 21"/>
                <a:gd name="T5" fmla="*/ 2147483647 h 44"/>
                <a:gd name="T6" fmla="*/ 2147483647 w 21"/>
                <a:gd name="T7" fmla="*/ 2147483647 h 44"/>
                <a:gd name="T8" fmla="*/ 2147483647 w 21"/>
                <a:gd name="T9" fmla="*/ 2147483647 h 44"/>
                <a:gd name="T10" fmla="*/ 2147483647 w 21"/>
                <a:gd name="T11" fmla="*/ 2147483647 h 44"/>
                <a:gd name="T12" fmla="*/ 2147483647 w 21"/>
                <a:gd name="T13" fmla="*/ 2147483647 h 44"/>
                <a:gd name="T14" fmla="*/ 2147483647 w 21"/>
                <a:gd name="T15" fmla="*/ 2147483647 h 44"/>
                <a:gd name="T16" fmla="*/ 2147483647 w 21"/>
                <a:gd name="T17" fmla="*/ 2147483647 h 44"/>
                <a:gd name="T18" fmla="*/ 2147483647 w 21"/>
                <a:gd name="T19" fmla="*/ 2147483647 h 44"/>
                <a:gd name="T20" fmla="*/ 2147483647 w 21"/>
                <a:gd name="T21" fmla="*/ 2147483647 h 44"/>
                <a:gd name="T22" fmla="*/ 2147483647 w 21"/>
                <a:gd name="T23" fmla="*/ 2147483647 h 44"/>
                <a:gd name="T24" fmla="*/ 2147483647 w 21"/>
                <a:gd name="T25" fmla="*/ 2147483647 h 44"/>
                <a:gd name="T26" fmla="*/ 2147483647 w 21"/>
                <a:gd name="T27" fmla="*/ 2147483647 h 44"/>
                <a:gd name="T28" fmla="*/ 2147483647 w 21"/>
                <a:gd name="T29" fmla="*/ 2147483647 h 44"/>
                <a:gd name="T30" fmla="*/ 2147483647 w 21"/>
                <a:gd name="T31" fmla="*/ 2147483647 h 44"/>
                <a:gd name="T32" fmla="*/ 2147483647 w 21"/>
                <a:gd name="T33" fmla="*/ 2147483647 h 44"/>
                <a:gd name="T34" fmla="*/ 2147483647 w 21"/>
                <a:gd name="T35" fmla="*/ 2147483647 h 44"/>
                <a:gd name="T36" fmla="*/ 2147483647 w 21"/>
                <a:gd name="T37" fmla="*/ 2147483647 h 44"/>
                <a:gd name="T38" fmla="*/ 2147483647 w 21"/>
                <a:gd name="T39" fmla="*/ 2147483647 h 44"/>
                <a:gd name="T40" fmla="*/ 2147483647 w 21"/>
                <a:gd name="T41" fmla="*/ 2147483647 h 44"/>
                <a:gd name="T42" fmla="*/ 2147483647 w 21"/>
                <a:gd name="T43" fmla="*/ 2147483647 h 44"/>
                <a:gd name="T44" fmla="*/ 2147483647 w 21"/>
                <a:gd name="T45" fmla="*/ 2147483647 h 44"/>
                <a:gd name="T46" fmla="*/ 2147483647 w 21"/>
                <a:gd name="T47" fmla="*/ 2147483647 h 44"/>
                <a:gd name="T48" fmla="*/ 2147483647 w 21"/>
                <a:gd name="T49" fmla="*/ 2147483647 h 44"/>
                <a:gd name="T50" fmla="*/ 2147483647 w 21"/>
                <a:gd name="T51" fmla="*/ 2147483647 h 44"/>
                <a:gd name="T52" fmla="*/ 0 w 21"/>
                <a:gd name="T53" fmla="*/ 2147483647 h 44"/>
                <a:gd name="T54" fmla="*/ 0 w 21"/>
                <a:gd name="T55" fmla="*/ 2147483647 h 44"/>
                <a:gd name="T56" fmla="*/ 0 w 21"/>
                <a:gd name="T57" fmla="*/ 2147483647 h 44"/>
                <a:gd name="T58" fmla="*/ 0 w 21"/>
                <a:gd name="T59" fmla="*/ 2147483647 h 44"/>
                <a:gd name="T60" fmla="*/ 2147483647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6" y="0"/>
                    <a:pt x="16" y="0"/>
                    <a:pt x="16" y="0"/>
                  </a:cubicBezTo>
                  <a:cubicBezTo>
                    <a:pt x="20" y="0"/>
                    <a:pt x="21" y="3"/>
                    <a:pt x="21" y="4"/>
                  </a:cubicBezTo>
                  <a:cubicBezTo>
                    <a:pt x="21" y="5"/>
                    <a:pt x="21" y="5"/>
                    <a:pt x="21" y="5"/>
                  </a:cubicBezTo>
                  <a:cubicBezTo>
                    <a:pt x="21" y="5"/>
                    <a:pt x="21" y="5"/>
                    <a:pt x="21" y="5"/>
                  </a:cubicBezTo>
                  <a:cubicBezTo>
                    <a:pt x="21" y="20"/>
                    <a:pt x="21" y="20"/>
                    <a:pt x="21" y="20"/>
                  </a:cubicBezTo>
                  <a:cubicBezTo>
                    <a:pt x="21" y="21"/>
                    <a:pt x="21" y="22"/>
                    <a:pt x="20" y="22"/>
                  </a:cubicBezTo>
                  <a:cubicBezTo>
                    <a:pt x="19"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3"/>
                    <a:pt x="15" y="44"/>
                    <a:pt x="14" y="44"/>
                  </a:cubicBezTo>
                  <a:cubicBezTo>
                    <a:pt x="13" y="44"/>
                    <a:pt x="12" y="43"/>
                    <a:pt x="12" y="42"/>
                  </a:cubicBezTo>
                  <a:cubicBezTo>
                    <a:pt x="12" y="23"/>
                    <a:pt x="12" y="23"/>
                    <a:pt x="12" y="23"/>
                  </a:cubicBezTo>
                  <a:cubicBezTo>
                    <a:pt x="10" y="23"/>
                    <a:pt x="10" y="23"/>
                    <a:pt x="10" y="23"/>
                  </a:cubicBezTo>
                  <a:cubicBezTo>
                    <a:pt x="10" y="42"/>
                    <a:pt x="10" y="42"/>
                    <a:pt x="10" y="42"/>
                  </a:cubicBezTo>
                  <a:cubicBezTo>
                    <a:pt x="10" y="43"/>
                    <a:pt x="9" y="44"/>
                    <a:pt x="8" y="44"/>
                  </a:cubicBezTo>
                  <a:cubicBezTo>
                    <a:pt x="7" y="44"/>
                    <a:pt x="5" y="43"/>
                    <a:pt x="5" y="42"/>
                  </a:cubicBezTo>
                  <a:cubicBezTo>
                    <a:pt x="5" y="20"/>
                    <a:pt x="5" y="20"/>
                    <a:pt x="5" y="20"/>
                  </a:cubicBezTo>
                  <a:cubicBezTo>
                    <a:pt x="5" y="19"/>
                    <a:pt x="5" y="19"/>
                    <a:pt x="5" y="19"/>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chemeClr val="accent2"/>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87" name="Oval 717"/>
            <p:cNvSpPr>
              <a:spLocks noChangeArrowheads="1"/>
            </p:cNvSpPr>
            <p:nvPr/>
          </p:nvSpPr>
          <p:spPr bwMode="auto">
            <a:xfrm>
              <a:off x="6971327" y="3301441"/>
              <a:ext cx="52421" cy="54583"/>
            </a:xfrm>
            <a:prstGeom prst="ellipse">
              <a:avLst/>
            </a:prstGeom>
            <a:solidFill>
              <a:schemeClr val="accent2"/>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88" name="Freeform 718"/>
            <p:cNvSpPr/>
            <p:nvPr/>
          </p:nvSpPr>
          <p:spPr bwMode="auto">
            <a:xfrm>
              <a:off x="6755092" y="3362573"/>
              <a:ext cx="141973" cy="294744"/>
            </a:xfrm>
            <a:custGeom>
              <a:avLst/>
              <a:gdLst>
                <a:gd name="T0" fmla="*/ 2147483647 w 21"/>
                <a:gd name="T1" fmla="*/ 0 h 44"/>
                <a:gd name="T2" fmla="*/ 2147483647 w 21"/>
                <a:gd name="T3" fmla="*/ 0 h 44"/>
                <a:gd name="T4" fmla="*/ 2147483647 w 21"/>
                <a:gd name="T5" fmla="*/ 2147483647 h 44"/>
                <a:gd name="T6" fmla="*/ 2147483647 w 21"/>
                <a:gd name="T7" fmla="*/ 2147483647 h 44"/>
                <a:gd name="T8" fmla="*/ 2147483647 w 21"/>
                <a:gd name="T9" fmla="*/ 2147483647 h 44"/>
                <a:gd name="T10" fmla="*/ 2147483647 w 21"/>
                <a:gd name="T11" fmla="*/ 2147483647 h 44"/>
                <a:gd name="T12" fmla="*/ 2147483647 w 21"/>
                <a:gd name="T13" fmla="*/ 2147483647 h 44"/>
                <a:gd name="T14" fmla="*/ 2147483647 w 21"/>
                <a:gd name="T15" fmla="*/ 2147483647 h 44"/>
                <a:gd name="T16" fmla="*/ 2147483647 w 21"/>
                <a:gd name="T17" fmla="*/ 2147483647 h 44"/>
                <a:gd name="T18" fmla="*/ 2147483647 w 21"/>
                <a:gd name="T19" fmla="*/ 2147483647 h 44"/>
                <a:gd name="T20" fmla="*/ 2147483647 w 21"/>
                <a:gd name="T21" fmla="*/ 2147483647 h 44"/>
                <a:gd name="T22" fmla="*/ 2147483647 w 21"/>
                <a:gd name="T23" fmla="*/ 2147483647 h 44"/>
                <a:gd name="T24" fmla="*/ 2147483647 w 21"/>
                <a:gd name="T25" fmla="*/ 2147483647 h 44"/>
                <a:gd name="T26" fmla="*/ 2147483647 w 21"/>
                <a:gd name="T27" fmla="*/ 2147483647 h 44"/>
                <a:gd name="T28" fmla="*/ 2147483647 w 21"/>
                <a:gd name="T29" fmla="*/ 2147483647 h 44"/>
                <a:gd name="T30" fmla="*/ 2147483647 w 21"/>
                <a:gd name="T31" fmla="*/ 2147483647 h 44"/>
                <a:gd name="T32" fmla="*/ 2147483647 w 21"/>
                <a:gd name="T33" fmla="*/ 2147483647 h 44"/>
                <a:gd name="T34" fmla="*/ 2147483647 w 21"/>
                <a:gd name="T35" fmla="*/ 2147483647 h 44"/>
                <a:gd name="T36" fmla="*/ 2147483647 w 21"/>
                <a:gd name="T37" fmla="*/ 2147483647 h 44"/>
                <a:gd name="T38" fmla="*/ 2147483647 w 21"/>
                <a:gd name="T39" fmla="*/ 2147483647 h 44"/>
                <a:gd name="T40" fmla="*/ 2147483647 w 21"/>
                <a:gd name="T41" fmla="*/ 2147483647 h 44"/>
                <a:gd name="T42" fmla="*/ 2147483647 w 21"/>
                <a:gd name="T43" fmla="*/ 2147483647 h 44"/>
                <a:gd name="T44" fmla="*/ 2147483647 w 21"/>
                <a:gd name="T45" fmla="*/ 2147483647 h 44"/>
                <a:gd name="T46" fmla="*/ 2147483647 w 21"/>
                <a:gd name="T47" fmla="*/ 2147483647 h 44"/>
                <a:gd name="T48" fmla="*/ 2147483647 w 21"/>
                <a:gd name="T49" fmla="*/ 2147483647 h 44"/>
                <a:gd name="T50" fmla="*/ 2147483647 w 21"/>
                <a:gd name="T51" fmla="*/ 2147483647 h 44"/>
                <a:gd name="T52" fmla="*/ 0 w 21"/>
                <a:gd name="T53" fmla="*/ 2147483647 h 44"/>
                <a:gd name="T54" fmla="*/ 0 w 21"/>
                <a:gd name="T55" fmla="*/ 2147483647 h 44"/>
                <a:gd name="T56" fmla="*/ 0 w 21"/>
                <a:gd name="T57" fmla="*/ 2147483647 h 44"/>
                <a:gd name="T58" fmla="*/ 0 w 21"/>
                <a:gd name="T59" fmla="*/ 2147483647 h 44"/>
                <a:gd name="T60" fmla="*/ 2147483647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6" y="0"/>
                    <a:pt x="16" y="0"/>
                    <a:pt x="16" y="0"/>
                  </a:cubicBezTo>
                  <a:cubicBezTo>
                    <a:pt x="20" y="0"/>
                    <a:pt x="21" y="3"/>
                    <a:pt x="21" y="4"/>
                  </a:cubicBezTo>
                  <a:cubicBezTo>
                    <a:pt x="21" y="5"/>
                    <a:pt x="21" y="5"/>
                    <a:pt x="21" y="5"/>
                  </a:cubicBezTo>
                  <a:cubicBezTo>
                    <a:pt x="21" y="5"/>
                    <a:pt x="21" y="5"/>
                    <a:pt x="21" y="5"/>
                  </a:cubicBezTo>
                  <a:cubicBezTo>
                    <a:pt x="21" y="20"/>
                    <a:pt x="21" y="20"/>
                    <a:pt x="21" y="20"/>
                  </a:cubicBezTo>
                  <a:cubicBezTo>
                    <a:pt x="21" y="21"/>
                    <a:pt x="21" y="22"/>
                    <a:pt x="20" y="22"/>
                  </a:cubicBezTo>
                  <a:cubicBezTo>
                    <a:pt x="19"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3"/>
                    <a:pt x="15" y="44"/>
                    <a:pt x="14" y="44"/>
                  </a:cubicBezTo>
                  <a:cubicBezTo>
                    <a:pt x="13" y="44"/>
                    <a:pt x="12" y="43"/>
                    <a:pt x="12" y="42"/>
                  </a:cubicBezTo>
                  <a:cubicBezTo>
                    <a:pt x="12" y="23"/>
                    <a:pt x="12" y="23"/>
                    <a:pt x="12" y="23"/>
                  </a:cubicBezTo>
                  <a:cubicBezTo>
                    <a:pt x="10" y="23"/>
                    <a:pt x="10" y="23"/>
                    <a:pt x="10" y="23"/>
                  </a:cubicBezTo>
                  <a:cubicBezTo>
                    <a:pt x="10" y="42"/>
                    <a:pt x="10" y="42"/>
                    <a:pt x="10" y="42"/>
                  </a:cubicBezTo>
                  <a:cubicBezTo>
                    <a:pt x="10" y="43"/>
                    <a:pt x="9" y="44"/>
                    <a:pt x="8" y="44"/>
                  </a:cubicBezTo>
                  <a:cubicBezTo>
                    <a:pt x="7" y="44"/>
                    <a:pt x="5" y="43"/>
                    <a:pt x="5" y="42"/>
                  </a:cubicBezTo>
                  <a:cubicBezTo>
                    <a:pt x="5" y="20"/>
                    <a:pt x="5" y="20"/>
                    <a:pt x="5" y="20"/>
                  </a:cubicBezTo>
                  <a:cubicBezTo>
                    <a:pt x="5" y="19"/>
                    <a:pt x="5" y="19"/>
                    <a:pt x="5" y="19"/>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chemeClr val="accent2"/>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89" name="Oval 719"/>
            <p:cNvSpPr>
              <a:spLocks noChangeArrowheads="1"/>
            </p:cNvSpPr>
            <p:nvPr/>
          </p:nvSpPr>
          <p:spPr bwMode="auto">
            <a:xfrm>
              <a:off x="6803144" y="3301441"/>
              <a:ext cx="52421" cy="54583"/>
            </a:xfrm>
            <a:prstGeom prst="ellipse">
              <a:avLst/>
            </a:prstGeom>
            <a:solidFill>
              <a:schemeClr val="accent2"/>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90" name="Freeform 720"/>
            <p:cNvSpPr/>
            <p:nvPr/>
          </p:nvSpPr>
          <p:spPr bwMode="auto">
            <a:xfrm>
              <a:off x="6586907" y="3362573"/>
              <a:ext cx="141973" cy="294744"/>
            </a:xfrm>
            <a:custGeom>
              <a:avLst/>
              <a:gdLst>
                <a:gd name="T0" fmla="*/ 2147483647 w 21"/>
                <a:gd name="T1" fmla="*/ 0 h 44"/>
                <a:gd name="T2" fmla="*/ 2147483647 w 21"/>
                <a:gd name="T3" fmla="*/ 0 h 44"/>
                <a:gd name="T4" fmla="*/ 2147483647 w 21"/>
                <a:gd name="T5" fmla="*/ 2147483647 h 44"/>
                <a:gd name="T6" fmla="*/ 2147483647 w 21"/>
                <a:gd name="T7" fmla="*/ 2147483647 h 44"/>
                <a:gd name="T8" fmla="*/ 2147483647 w 21"/>
                <a:gd name="T9" fmla="*/ 2147483647 h 44"/>
                <a:gd name="T10" fmla="*/ 2147483647 w 21"/>
                <a:gd name="T11" fmla="*/ 2147483647 h 44"/>
                <a:gd name="T12" fmla="*/ 2147483647 w 21"/>
                <a:gd name="T13" fmla="*/ 2147483647 h 44"/>
                <a:gd name="T14" fmla="*/ 2147483647 w 21"/>
                <a:gd name="T15" fmla="*/ 2147483647 h 44"/>
                <a:gd name="T16" fmla="*/ 2147483647 w 21"/>
                <a:gd name="T17" fmla="*/ 2147483647 h 44"/>
                <a:gd name="T18" fmla="*/ 2147483647 w 21"/>
                <a:gd name="T19" fmla="*/ 2147483647 h 44"/>
                <a:gd name="T20" fmla="*/ 2147483647 w 21"/>
                <a:gd name="T21" fmla="*/ 2147483647 h 44"/>
                <a:gd name="T22" fmla="*/ 2147483647 w 21"/>
                <a:gd name="T23" fmla="*/ 2147483647 h 44"/>
                <a:gd name="T24" fmla="*/ 2147483647 w 21"/>
                <a:gd name="T25" fmla="*/ 2147483647 h 44"/>
                <a:gd name="T26" fmla="*/ 2147483647 w 21"/>
                <a:gd name="T27" fmla="*/ 2147483647 h 44"/>
                <a:gd name="T28" fmla="*/ 2147483647 w 21"/>
                <a:gd name="T29" fmla="*/ 2147483647 h 44"/>
                <a:gd name="T30" fmla="*/ 2147483647 w 21"/>
                <a:gd name="T31" fmla="*/ 2147483647 h 44"/>
                <a:gd name="T32" fmla="*/ 2147483647 w 21"/>
                <a:gd name="T33" fmla="*/ 2147483647 h 44"/>
                <a:gd name="T34" fmla="*/ 2147483647 w 21"/>
                <a:gd name="T35" fmla="*/ 2147483647 h 44"/>
                <a:gd name="T36" fmla="*/ 2147483647 w 21"/>
                <a:gd name="T37" fmla="*/ 2147483647 h 44"/>
                <a:gd name="T38" fmla="*/ 2147483647 w 21"/>
                <a:gd name="T39" fmla="*/ 2147483647 h 44"/>
                <a:gd name="T40" fmla="*/ 2147483647 w 21"/>
                <a:gd name="T41" fmla="*/ 2147483647 h 44"/>
                <a:gd name="T42" fmla="*/ 2147483647 w 21"/>
                <a:gd name="T43" fmla="*/ 2147483647 h 44"/>
                <a:gd name="T44" fmla="*/ 2147483647 w 21"/>
                <a:gd name="T45" fmla="*/ 2147483647 h 44"/>
                <a:gd name="T46" fmla="*/ 2147483647 w 21"/>
                <a:gd name="T47" fmla="*/ 2147483647 h 44"/>
                <a:gd name="T48" fmla="*/ 2147483647 w 21"/>
                <a:gd name="T49" fmla="*/ 2147483647 h 44"/>
                <a:gd name="T50" fmla="*/ 2147483647 w 21"/>
                <a:gd name="T51" fmla="*/ 2147483647 h 44"/>
                <a:gd name="T52" fmla="*/ 0 w 21"/>
                <a:gd name="T53" fmla="*/ 2147483647 h 44"/>
                <a:gd name="T54" fmla="*/ 0 w 21"/>
                <a:gd name="T55" fmla="*/ 2147483647 h 44"/>
                <a:gd name="T56" fmla="*/ 0 w 21"/>
                <a:gd name="T57" fmla="*/ 2147483647 h 44"/>
                <a:gd name="T58" fmla="*/ 0 w 21"/>
                <a:gd name="T59" fmla="*/ 2147483647 h 44"/>
                <a:gd name="T60" fmla="*/ 2147483647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6" y="0"/>
                    <a:pt x="16" y="0"/>
                    <a:pt x="16" y="0"/>
                  </a:cubicBezTo>
                  <a:cubicBezTo>
                    <a:pt x="20" y="0"/>
                    <a:pt x="21" y="3"/>
                    <a:pt x="21" y="4"/>
                  </a:cubicBezTo>
                  <a:cubicBezTo>
                    <a:pt x="21" y="5"/>
                    <a:pt x="21" y="5"/>
                    <a:pt x="21" y="5"/>
                  </a:cubicBezTo>
                  <a:cubicBezTo>
                    <a:pt x="21" y="5"/>
                    <a:pt x="21" y="5"/>
                    <a:pt x="21" y="5"/>
                  </a:cubicBezTo>
                  <a:cubicBezTo>
                    <a:pt x="21" y="20"/>
                    <a:pt x="21" y="20"/>
                    <a:pt x="21" y="20"/>
                  </a:cubicBezTo>
                  <a:cubicBezTo>
                    <a:pt x="21" y="21"/>
                    <a:pt x="21" y="22"/>
                    <a:pt x="20" y="22"/>
                  </a:cubicBezTo>
                  <a:cubicBezTo>
                    <a:pt x="19"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3"/>
                    <a:pt x="15" y="44"/>
                    <a:pt x="14" y="44"/>
                  </a:cubicBezTo>
                  <a:cubicBezTo>
                    <a:pt x="13" y="44"/>
                    <a:pt x="11" y="43"/>
                    <a:pt x="11" y="42"/>
                  </a:cubicBezTo>
                  <a:cubicBezTo>
                    <a:pt x="11" y="23"/>
                    <a:pt x="11" y="23"/>
                    <a:pt x="11" y="23"/>
                  </a:cubicBezTo>
                  <a:cubicBezTo>
                    <a:pt x="10" y="23"/>
                    <a:pt x="10" y="23"/>
                    <a:pt x="10" y="23"/>
                  </a:cubicBezTo>
                  <a:cubicBezTo>
                    <a:pt x="10" y="42"/>
                    <a:pt x="10" y="42"/>
                    <a:pt x="10" y="42"/>
                  </a:cubicBezTo>
                  <a:cubicBezTo>
                    <a:pt x="10" y="43"/>
                    <a:pt x="9" y="44"/>
                    <a:pt x="8" y="44"/>
                  </a:cubicBezTo>
                  <a:cubicBezTo>
                    <a:pt x="7" y="44"/>
                    <a:pt x="5" y="43"/>
                    <a:pt x="5" y="42"/>
                  </a:cubicBezTo>
                  <a:cubicBezTo>
                    <a:pt x="5" y="20"/>
                    <a:pt x="5" y="20"/>
                    <a:pt x="5" y="20"/>
                  </a:cubicBezTo>
                  <a:cubicBezTo>
                    <a:pt x="5" y="19"/>
                    <a:pt x="5" y="19"/>
                    <a:pt x="5" y="19"/>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chemeClr val="accent2"/>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91" name="Oval 721"/>
            <p:cNvSpPr>
              <a:spLocks noChangeArrowheads="1"/>
            </p:cNvSpPr>
            <p:nvPr/>
          </p:nvSpPr>
          <p:spPr bwMode="auto">
            <a:xfrm>
              <a:off x="6634960" y="3301441"/>
              <a:ext cx="52421" cy="54583"/>
            </a:xfrm>
            <a:prstGeom prst="ellipse">
              <a:avLst/>
            </a:prstGeom>
            <a:solidFill>
              <a:schemeClr val="accent2"/>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92" name="Freeform 722"/>
            <p:cNvSpPr/>
            <p:nvPr/>
          </p:nvSpPr>
          <p:spPr bwMode="auto">
            <a:xfrm>
              <a:off x="7266195" y="3362573"/>
              <a:ext cx="141973" cy="294744"/>
            </a:xfrm>
            <a:custGeom>
              <a:avLst/>
              <a:gdLst>
                <a:gd name="T0" fmla="*/ 2147483647 w 21"/>
                <a:gd name="T1" fmla="*/ 0 h 44"/>
                <a:gd name="T2" fmla="*/ 2147483647 w 21"/>
                <a:gd name="T3" fmla="*/ 0 h 44"/>
                <a:gd name="T4" fmla="*/ 2147483647 w 21"/>
                <a:gd name="T5" fmla="*/ 2147483647 h 44"/>
                <a:gd name="T6" fmla="*/ 2147483647 w 21"/>
                <a:gd name="T7" fmla="*/ 2147483647 h 44"/>
                <a:gd name="T8" fmla="*/ 2147483647 w 21"/>
                <a:gd name="T9" fmla="*/ 2147483647 h 44"/>
                <a:gd name="T10" fmla="*/ 2147483647 w 21"/>
                <a:gd name="T11" fmla="*/ 2147483647 h 44"/>
                <a:gd name="T12" fmla="*/ 2147483647 w 21"/>
                <a:gd name="T13" fmla="*/ 2147483647 h 44"/>
                <a:gd name="T14" fmla="*/ 2147483647 w 21"/>
                <a:gd name="T15" fmla="*/ 2147483647 h 44"/>
                <a:gd name="T16" fmla="*/ 2147483647 w 21"/>
                <a:gd name="T17" fmla="*/ 2147483647 h 44"/>
                <a:gd name="T18" fmla="*/ 2147483647 w 21"/>
                <a:gd name="T19" fmla="*/ 2147483647 h 44"/>
                <a:gd name="T20" fmla="*/ 2147483647 w 21"/>
                <a:gd name="T21" fmla="*/ 2147483647 h 44"/>
                <a:gd name="T22" fmla="*/ 2147483647 w 21"/>
                <a:gd name="T23" fmla="*/ 2147483647 h 44"/>
                <a:gd name="T24" fmla="*/ 2147483647 w 21"/>
                <a:gd name="T25" fmla="*/ 2147483647 h 44"/>
                <a:gd name="T26" fmla="*/ 2147483647 w 21"/>
                <a:gd name="T27" fmla="*/ 2147483647 h 44"/>
                <a:gd name="T28" fmla="*/ 2147483647 w 21"/>
                <a:gd name="T29" fmla="*/ 2147483647 h 44"/>
                <a:gd name="T30" fmla="*/ 2147483647 w 21"/>
                <a:gd name="T31" fmla="*/ 2147483647 h 44"/>
                <a:gd name="T32" fmla="*/ 2147483647 w 21"/>
                <a:gd name="T33" fmla="*/ 2147483647 h 44"/>
                <a:gd name="T34" fmla="*/ 2147483647 w 21"/>
                <a:gd name="T35" fmla="*/ 2147483647 h 44"/>
                <a:gd name="T36" fmla="*/ 2147483647 w 21"/>
                <a:gd name="T37" fmla="*/ 2147483647 h 44"/>
                <a:gd name="T38" fmla="*/ 2147483647 w 21"/>
                <a:gd name="T39" fmla="*/ 2147483647 h 44"/>
                <a:gd name="T40" fmla="*/ 2147483647 w 21"/>
                <a:gd name="T41" fmla="*/ 2147483647 h 44"/>
                <a:gd name="T42" fmla="*/ 2147483647 w 21"/>
                <a:gd name="T43" fmla="*/ 2147483647 h 44"/>
                <a:gd name="T44" fmla="*/ 2147483647 w 21"/>
                <a:gd name="T45" fmla="*/ 2147483647 h 44"/>
                <a:gd name="T46" fmla="*/ 2147483647 w 21"/>
                <a:gd name="T47" fmla="*/ 2147483647 h 44"/>
                <a:gd name="T48" fmla="*/ 2147483647 w 21"/>
                <a:gd name="T49" fmla="*/ 2147483647 h 44"/>
                <a:gd name="T50" fmla="*/ 2147483647 w 21"/>
                <a:gd name="T51" fmla="*/ 2147483647 h 44"/>
                <a:gd name="T52" fmla="*/ 0 w 21"/>
                <a:gd name="T53" fmla="*/ 2147483647 h 44"/>
                <a:gd name="T54" fmla="*/ 0 w 21"/>
                <a:gd name="T55" fmla="*/ 2147483647 h 44"/>
                <a:gd name="T56" fmla="*/ 0 w 21"/>
                <a:gd name="T57" fmla="*/ 2147483647 h 44"/>
                <a:gd name="T58" fmla="*/ 0 w 21"/>
                <a:gd name="T59" fmla="*/ 2147483647 h 44"/>
                <a:gd name="T60" fmla="*/ 2147483647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6" y="0"/>
                    <a:pt x="16" y="0"/>
                    <a:pt x="16" y="0"/>
                  </a:cubicBezTo>
                  <a:cubicBezTo>
                    <a:pt x="19" y="0"/>
                    <a:pt x="21" y="3"/>
                    <a:pt x="21" y="4"/>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3"/>
                    <a:pt x="15" y="44"/>
                    <a:pt x="13" y="44"/>
                  </a:cubicBezTo>
                  <a:cubicBezTo>
                    <a:pt x="12" y="44"/>
                    <a:pt x="11" y="43"/>
                    <a:pt x="11" y="42"/>
                  </a:cubicBezTo>
                  <a:cubicBezTo>
                    <a:pt x="11" y="23"/>
                    <a:pt x="11" y="23"/>
                    <a:pt x="11" y="23"/>
                  </a:cubicBezTo>
                  <a:cubicBezTo>
                    <a:pt x="10" y="23"/>
                    <a:pt x="10" y="23"/>
                    <a:pt x="10" y="23"/>
                  </a:cubicBezTo>
                  <a:cubicBezTo>
                    <a:pt x="10" y="42"/>
                    <a:pt x="10" y="42"/>
                    <a:pt x="10" y="42"/>
                  </a:cubicBezTo>
                  <a:cubicBezTo>
                    <a:pt x="10" y="43"/>
                    <a:pt x="9" y="44"/>
                    <a:pt x="7" y="44"/>
                  </a:cubicBezTo>
                  <a:cubicBezTo>
                    <a:pt x="6" y="44"/>
                    <a:pt x="5" y="43"/>
                    <a:pt x="5" y="42"/>
                  </a:cubicBezTo>
                  <a:cubicBezTo>
                    <a:pt x="5" y="20"/>
                    <a:pt x="5" y="20"/>
                    <a:pt x="5" y="20"/>
                  </a:cubicBezTo>
                  <a:cubicBezTo>
                    <a:pt x="5" y="19"/>
                    <a:pt x="5" y="19"/>
                    <a:pt x="5" y="19"/>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chemeClr val="accent2"/>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93" name="Oval 723"/>
            <p:cNvSpPr>
              <a:spLocks noChangeArrowheads="1"/>
            </p:cNvSpPr>
            <p:nvPr/>
          </p:nvSpPr>
          <p:spPr bwMode="auto">
            <a:xfrm>
              <a:off x="7307695" y="3301441"/>
              <a:ext cx="58973" cy="54583"/>
            </a:xfrm>
            <a:prstGeom prst="ellipse">
              <a:avLst/>
            </a:prstGeom>
            <a:solidFill>
              <a:schemeClr val="accent2"/>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94" name="Freeform 724"/>
            <p:cNvSpPr/>
            <p:nvPr/>
          </p:nvSpPr>
          <p:spPr bwMode="auto">
            <a:xfrm>
              <a:off x="7098011" y="3362573"/>
              <a:ext cx="141973" cy="294744"/>
            </a:xfrm>
            <a:custGeom>
              <a:avLst/>
              <a:gdLst>
                <a:gd name="T0" fmla="*/ 2147483647 w 21"/>
                <a:gd name="T1" fmla="*/ 0 h 44"/>
                <a:gd name="T2" fmla="*/ 2147483647 w 21"/>
                <a:gd name="T3" fmla="*/ 0 h 44"/>
                <a:gd name="T4" fmla="*/ 2147483647 w 21"/>
                <a:gd name="T5" fmla="*/ 2147483647 h 44"/>
                <a:gd name="T6" fmla="*/ 2147483647 w 21"/>
                <a:gd name="T7" fmla="*/ 2147483647 h 44"/>
                <a:gd name="T8" fmla="*/ 2147483647 w 21"/>
                <a:gd name="T9" fmla="*/ 2147483647 h 44"/>
                <a:gd name="T10" fmla="*/ 2147483647 w 21"/>
                <a:gd name="T11" fmla="*/ 2147483647 h 44"/>
                <a:gd name="T12" fmla="*/ 2147483647 w 21"/>
                <a:gd name="T13" fmla="*/ 2147483647 h 44"/>
                <a:gd name="T14" fmla="*/ 2147483647 w 21"/>
                <a:gd name="T15" fmla="*/ 2147483647 h 44"/>
                <a:gd name="T16" fmla="*/ 2147483647 w 21"/>
                <a:gd name="T17" fmla="*/ 2147483647 h 44"/>
                <a:gd name="T18" fmla="*/ 2147483647 w 21"/>
                <a:gd name="T19" fmla="*/ 2147483647 h 44"/>
                <a:gd name="T20" fmla="*/ 2147483647 w 21"/>
                <a:gd name="T21" fmla="*/ 2147483647 h 44"/>
                <a:gd name="T22" fmla="*/ 2147483647 w 21"/>
                <a:gd name="T23" fmla="*/ 2147483647 h 44"/>
                <a:gd name="T24" fmla="*/ 2147483647 w 21"/>
                <a:gd name="T25" fmla="*/ 2147483647 h 44"/>
                <a:gd name="T26" fmla="*/ 2147483647 w 21"/>
                <a:gd name="T27" fmla="*/ 2147483647 h 44"/>
                <a:gd name="T28" fmla="*/ 2147483647 w 21"/>
                <a:gd name="T29" fmla="*/ 2147483647 h 44"/>
                <a:gd name="T30" fmla="*/ 2147483647 w 21"/>
                <a:gd name="T31" fmla="*/ 2147483647 h 44"/>
                <a:gd name="T32" fmla="*/ 2147483647 w 21"/>
                <a:gd name="T33" fmla="*/ 2147483647 h 44"/>
                <a:gd name="T34" fmla="*/ 2147483647 w 21"/>
                <a:gd name="T35" fmla="*/ 2147483647 h 44"/>
                <a:gd name="T36" fmla="*/ 2147483647 w 21"/>
                <a:gd name="T37" fmla="*/ 2147483647 h 44"/>
                <a:gd name="T38" fmla="*/ 2147483647 w 21"/>
                <a:gd name="T39" fmla="*/ 2147483647 h 44"/>
                <a:gd name="T40" fmla="*/ 2147483647 w 21"/>
                <a:gd name="T41" fmla="*/ 2147483647 h 44"/>
                <a:gd name="T42" fmla="*/ 2147483647 w 21"/>
                <a:gd name="T43" fmla="*/ 2147483647 h 44"/>
                <a:gd name="T44" fmla="*/ 2147483647 w 21"/>
                <a:gd name="T45" fmla="*/ 2147483647 h 44"/>
                <a:gd name="T46" fmla="*/ 2147483647 w 21"/>
                <a:gd name="T47" fmla="*/ 2147483647 h 44"/>
                <a:gd name="T48" fmla="*/ 2147483647 w 21"/>
                <a:gd name="T49" fmla="*/ 2147483647 h 44"/>
                <a:gd name="T50" fmla="*/ 2147483647 w 21"/>
                <a:gd name="T51" fmla="*/ 2147483647 h 44"/>
                <a:gd name="T52" fmla="*/ 0 w 21"/>
                <a:gd name="T53" fmla="*/ 2147483647 h 44"/>
                <a:gd name="T54" fmla="*/ 0 w 21"/>
                <a:gd name="T55" fmla="*/ 2147483647 h 44"/>
                <a:gd name="T56" fmla="*/ 0 w 21"/>
                <a:gd name="T57" fmla="*/ 2147483647 h 44"/>
                <a:gd name="T58" fmla="*/ 0 w 21"/>
                <a:gd name="T59" fmla="*/ 2147483647 h 44"/>
                <a:gd name="T60" fmla="*/ 2147483647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5" y="0"/>
                    <a:pt x="15" y="0"/>
                    <a:pt x="15" y="0"/>
                  </a:cubicBezTo>
                  <a:cubicBezTo>
                    <a:pt x="19" y="0"/>
                    <a:pt x="21" y="3"/>
                    <a:pt x="21" y="4"/>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3"/>
                    <a:pt x="15" y="44"/>
                    <a:pt x="13" y="44"/>
                  </a:cubicBezTo>
                  <a:cubicBezTo>
                    <a:pt x="12" y="44"/>
                    <a:pt x="11" y="43"/>
                    <a:pt x="11" y="42"/>
                  </a:cubicBezTo>
                  <a:cubicBezTo>
                    <a:pt x="11" y="23"/>
                    <a:pt x="11" y="23"/>
                    <a:pt x="11" y="23"/>
                  </a:cubicBezTo>
                  <a:cubicBezTo>
                    <a:pt x="10" y="23"/>
                    <a:pt x="10" y="23"/>
                    <a:pt x="10" y="23"/>
                  </a:cubicBezTo>
                  <a:cubicBezTo>
                    <a:pt x="10" y="42"/>
                    <a:pt x="10" y="42"/>
                    <a:pt x="10" y="42"/>
                  </a:cubicBezTo>
                  <a:cubicBezTo>
                    <a:pt x="10" y="43"/>
                    <a:pt x="9" y="44"/>
                    <a:pt x="7" y="44"/>
                  </a:cubicBezTo>
                  <a:cubicBezTo>
                    <a:pt x="6" y="44"/>
                    <a:pt x="5" y="43"/>
                    <a:pt x="5" y="42"/>
                  </a:cubicBezTo>
                  <a:cubicBezTo>
                    <a:pt x="5" y="20"/>
                    <a:pt x="5" y="20"/>
                    <a:pt x="5" y="20"/>
                  </a:cubicBezTo>
                  <a:cubicBezTo>
                    <a:pt x="5" y="19"/>
                    <a:pt x="5" y="19"/>
                    <a:pt x="5" y="19"/>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chemeClr val="accent2"/>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95" name="Oval 725"/>
            <p:cNvSpPr>
              <a:spLocks noChangeArrowheads="1"/>
            </p:cNvSpPr>
            <p:nvPr/>
          </p:nvSpPr>
          <p:spPr bwMode="auto">
            <a:xfrm>
              <a:off x="7139512" y="3301441"/>
              <a:ext cx="61158" cy="54583"/>
            </a:xfrm>
            <a:prstGeom prst="ellipse">
              <a:avLst/>
            </a:prstGeom>
            <a:solidFill>
              <a:schemeClr val="accent2"/>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96" name="Freeform 726"/>
            <p:cNvSpPr/>
            <p:nvPr/>
          </p:nvSpPr>
          <p:spPr bwMode="auto">
            <a:xfrm>
              <a:off x="6088908" y="3362573"/>
              <a:ext cx="141973" cy="294744"/>
            </a:xfrm>
            <a:custGeom>
              <a:avLst/>
              <a:gdLst>
                <a:gd name="T0" fmla="*/ 2147483647 w 21"/>
                <a:gd name="T1" fmla="*/ 0 h 44"/>
                <a:gd name="T2" fmla="*/ 2147483647 w 21"/>
                <a:gd name="T3" fmla="*/ 0 h 44"/>
                <a:gd name="T4" fmla="*/ 2147483647 w 21"/>
                <a:gd name="T5" fmla="*/ 2147483647 h 44"/>
                <a:gd name="T6" fmla="*/ 2147483647 w 21"/>
                <a:gd name="T7" fmla="*/ 2147483647 h 44"/>
                <a:gd name="T8" fmla="*/ 2147483647 w 21"/>
                <a:gd name="T9" fmla="*/ 2147483647 h 44"/>
                <a:gd name="T10" fmla="*/ 2147483647 w 21"/>
                <a:gd name="T11" fmla="*/ 2147483647 h 44"/>
                <a:gd name="T12" fmla="*/ 2147483647 w 21"/>
                <a:gd name="T13" fmla="*/ 2147483647 h 44"/>
                <a:gd name="T14" fmla="*/ 2147483647 w 21"/>
                <a:gd name="T15" fmla="*/ 2147483647 h 44"/>
                <a:gd name="T16" fmla="*/ 2147483647 w 21"/>
                <a:gd name="T17" fmla="*/ 2147483647 h 44"/>
                <a:gd name="T18" fmla="*/ 2147483647 w 21"/>
                <a:gd name="T19" fmla="*/ 2147483647 h 44"/>
                <a:gd name="T20" fmla="*/ 2147483647 w 21"/>
                <a:gd name="T21" fmla="*/ 2147483647 h 44"/>
                <a:gd name="T22" fmla="*/ 2147483647 w 21"/>
                <a:gd name="T23" fmla="*/ 2147483647 h 44"/>
                <a:gd name="T24" fmla="*/ 2147483647 w 21"/>
                <a:gd name="T25" fmla="*/ 2147483647 h 44"/>
                <a:gd name="T26" fmla="*/ 2147483647 w 21"/>
                <a:gd name="T27" fmla="*/ 2147483647 h 44"/>
                <a:gd name="T28" fmla="*/ 2147483647 w 21"/>
                <a:gd name="T29" fmla="*/ 2147483647 h 44"/>
                <a:gd name="T30" fmla="*/ 2147483647 w 21"/>
                <a:gd name="T31" fmla="*/ 2147483647 h 44"/>
                <a:gd name="T32" fmla="*/ 2147483647 w 21"/>
                <a:gd name="T33" fmla="*/ 2147483647 h 44"/>
                <a:gd name="T34" fmla="*/ 2147483647 w 21"/>
                <a:gd name="T35" fmla="*/ 2147483647 h 44"/>
                <a:gd name="T36" fmla="*/ 2147483647 w 21"/>
                <a:gd name="T37" fmla="*/ 2147483647 h 44"/>
                <a:gd name="T38" fmla="*/ 2147483647 w 21"/>
                <a:gd name="T39" fmla="*/ 2147483647 h 44"/>
                <a:gd name="T40" fmla="*/ 2147483647 w 21"/>
                <a:gd name="T41" fmla="*/ 2147483647 h 44"/>
                <a:gd name="T42" fmla="*/ 2147483647 w 21"/>
                <a:gd name="T43" fmla="*/ 2147483647 h 44"/>
                <a:gd name="T44" fmla="*/ 2147483647 w 21"/>
                <a:gd name="T45" fmla="*/ 2147483647 h 44"/>
                <a:gd name="T46" fmla="*/ 2147483647 w 21"/>
                <a:gd name="T47" fmla="*/ 2147483647 h 44"/>
                <a:gd name="T48" fmla="*/ 2147483647 w 21"/>
                <a:gd name="T49" fmla="*/ 2147483647 h 44"/>
                <a:gd name="T50" fmla="*/ 2147483647 w 21"/>
                <a:gd name="T51" fmla="*/ 2147483647 h 44"/>
                <a:gd name="T52" fmla="*/ 0 w 21"/>
                <a:gd name="T53" fmla="*/ 2147483647 h 44"/>
                <a:gd name="T54" fmla="*/ 0 w 21"/>
                <a:gd name="T55" fmla="*/ 2147483647 h 44"/>
                <a:gd name="T56" fmla="*/ 0 w 21"/>
                <a:gd name="T57" fmla="*/ 2147483647 h 44"/>
                <a:gd name="T58" fmla="*/ 0 w 21"/>
                <a:gd name="T59" fmla="*/ 2147483647 h 44"/>
                <a:gd name="T60" fmla="*/ 2147483647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5" y="0"/>
                    <a:pt x="15" y="0"/>
                    <a:pt x="15" y="0"/>
                  </a:cubicBezTo>
                  <a:cubicBezTo>
                    <a:pt x="19" y="0"/>
                    <a:pt x="21" y="3"/>
                    <a:pt x="21" y="4"/>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3"/>
                    <a:pt x="15" y="44"/>
                    <a:pt x="13" y="44"/>
                  </a:cubicBezTo>
                  <a:cubicBezTo>
                    <a:pt x="12" y="44"/>
                    <a:pt x="11" y="43"/>
                    <a:pt x="11" y="42"/>
                  </a:cubicBezTo>
                  <a:cubicBezTo>
                    <a:pt x="11" y="23"/>
                    <a:pt x="11" y="23"/>
                    <a:pt x="11" y="23"/>
                  </a:cubicBezTo>
                  <a:cubicBezTo>
                    <a:pt x="10" y="23"/>
                    <a:pt x="10" y="23"/>
                    <a:pt x="10" y="23"/>
                  </a:cubicBezTo>
                  <a:cubicBezTo>
                    <a:pt x="10" y="42"/>
                    <a:pt x="10" y="42"/>
                    <a:pt x="10" y="42"/>
                  </a:cubicBezTo>
                  <a:cubicBezTo>
                    <a:pt x="10" y="43"/>
                    <a:pt x="8" y="44"/>
                    <a:pt x="7" y="44"/>
                  </a:cubicBezTo>
                  <a:cubicBezTo>
                    <a:pt x="6" y="44"/>
                    <a:pt x="5" y="43"/>
                    <a:pt x="5" y="42"/>
                  </a:cubicBezTo>
                  <a:cubicBezTo>
                    <a:pt x="5" y="20"/>
                    <a:pt x="5" y="20"/>
                    <a:pt x="5" y="20"/>
                  </a:cubicBezTo>
                  <a:cubicBezTo>
                    <a:pt x="5" y="19"/>
                    <a:pt x="5" y="19"/>
                    <a:pt x="5" y="19"/>
                  </a:cubicBezTo>
                  <a:cubicBezTo>
                    <a:pt x="5" y="7"/>
                    <a:pt x="5" y="7"/>
                    <a:pt x="5" y="7"/>
                  </a:cubicBezTo>
                  <a:cubicBezTo>
                    <a:pt x="3" y="7"/>
                    <a:pt x="3" y="7"/>
                    <a:pt x="3" y="7"/>
                  </a:cubicBezTo>
                  <a:cubicBezTo>
                    <a:pt x="3" y="20"/>
                    <a:pt x="3" y="20"/>
                    <a:pt x="3" y="20"/>
                  </a:cubicBezTo>
                  <a:cubicBezTo>
                    <a:pt x="3" y="21"/>
                    <a:pt x="3" y="22"/>
                    <a:pt x="2" y="22"/>
                  </a:cubicBezTo>
                  <a:cubicBezTo>
                    <a:pt x="0" y="22"/>
                    <a:pt x="0" y="21"/>
                    <a:pt x="0" y="20"/>
                  </a:cubicBezTo>
                  <a:cubicBezTo>
                    <a:pt x="0" y="5"/>
                    <a:pt x="0" y="5"/>
                    <a:pt x="0" y="5"/>
                  </a:cubicBezTo>
                  <a:cubicBezTo>
                    <a:pt x="0" y="5"/>
                    <a:pt x="0" y="5"/>
                    <a:pt x="0" y="5"/>
                  </a:cubicBezTo>
                  <a:cubicBezTo>
                    <a:pt x="0" y="4"/>
                    <a:pt x="0" y="4"/>
                    <a:pt x="0" y="4"/>
                  </a:cubicBezTo>
                  <a:cubicBezTo>
                    <a:pt x="0" y="3"/>
                    <a:pt x="1" y="0"/>
                    <a:pt x="5" y="0"/>
                  </a:cubicBezTo>
                  <a:close/>
                </a:path>
              </a:pathLst>
            </a:custGeom>
            <a:solidFill>
              <a:schemeClr val="accent2"/>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97" name="Oval 727"/>
            <p:cNvSpPr>
              <a:spLocks noChangeArrowheads="1"/>
            </p:cNvSpPr>
            <p:nvPr/>
          </p:nvSpPr>
          <p:spPr bwMode="auto">
            <a:xfrm>
              <a:off x="6130409" y="3301441"/>
              <a:ext cx="52421" cy="54583"/>
            </a:xfrm>
            <a:prstGeom prst="ellipse">
              <a:avLst/>
            </a:prstGeom>
            <a:solidFill>
              <a:schemeClr val="accent2"/>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98" name="Freeform 728"/>
            <p:cNvSpPr/>
            <p:nvPr/>
          </p:nvSpPr>
          <p:spPr bwMode="auto">
            <a:xfrm>
              <a:off x="5920725" y="3362573"/>
              <a:ext cx="141973" cy="294744"/>
            </a:xfrm>
            <a:custGeom>
              <a:avLst/>
              <a:gdLst>
                <a:gd name="T0" fmla="*/ 2147483647 w 21"/>
                <a:gd name="T1" fmla="*/ 0 h 44"/>
                <a:gd name="T2" fmla="*/ 2147483647 w 21"/>
                <a:gd name="T3" fmla="*/ 0 h 44"/>
                <a:gd name="T4" fmla="*/ 2147483647 w 21"/>
                <a:gd name="T5" fmla="*/ 2147483647 h 44"/>
                <a:gd name="T6" fmla="*/ 2147483647 w 21"/>
                <a:gd name="T7" fmla="*/ 2147483647 h 44"/>
                <a:gd name="T8" fmla="*/ 2147483647 w 21"/>
                <a:gd name="T9" fmla="*/ 2147483647 h 44"/>
                <a:gd name="T10" fmla="*/ 2147483647 w 21"/>
                <a:gd name="T11" fmla="*/ 2147483647 h 44"/>
                <a:gd name="T12" fmla="*/ 2147483647 w 21"/>
                <a:gd name="T13" fmla="*/ 2147483647 h 44"/>
                <a:gd name="T14" fmla="*/ 2147483647 w 21"/>
                <a:gd name="T15" fmla="*/ 2147483647 h 44"/>
                <a:gd name="T16" fmla="*/ 2147483647 w 21"/>
                <a:gd name="T17" fmla="*/ 2147483647 h 44"/>
                <a:gd name="T18" fmla="*/ 2147483647 w 21"/>
                <a:gd name="T19" fmla="*/ 2147483647 h 44"/>
                <a:gd name="T20" fmla="*/ 2147483647 w 21"/>
                <a:gd name="T21" fmla="*/ 2147483647 h 44"/>
                <a:gd name="T22" fmla="*/ 2147483647 w 21"/>
                <a:gd name="T23" fmla="*/ 2147483647 h 44"/>
                <a:gd name="T24" fmla="*/ 2147483647 w 21"/>
                <a:gd name="T25" fmla="*/ 2147483647 h 44"/>
                <a:gd name="T26" fmla="*/ 2147483647 w 21"/>
                <a:gd name="T27" fmla="*/ 2147483647 h 44"/>
                <a:gd name="T28" fmla="*/ 2147483647 w 21"/>
                <a:gd name="T29" fmla="*/ 2147483647 h 44"/>
                <a:gd name="T30" fmla="*/ 2147483647 w 21"/>
                <a:gd name="T31" fmla="*/ 2147483647 h 44"/>
                <a:gd name="T32" fmla="*/ 2147483647 w 21"/>
                <a:gd name="T33" fmla="*/ 2147483647 h 44"/>
                <a:gd name="T34" fmla="*/ 2147483647 w 21"/>
                <a:gd name="T35" fmla="*/ 2147483647 h 44"/>
                <a:gd name="T36" fmla="*/ 2147483647 w 21"/>
                <a:gd name="T37" fmla="*/ 2147483647 h 44"/>
                <a:gd name="T38" fmla="*/ 2147483647 w 21"/>
                <a:gd name="T39" fmla="*/ 2147483647 h 44"/>
                <a:gd name="T40" fmla="*/ 2147483647 w 21"/>
                <a:gd name="T41" fmla="*/ 2147483647 h 44"/>
                <a:gd name="T42" fmla="*/ 2147483647 w 21"/>
                <a:gd name="T43" fmla="*/ 2147483647 h 44"/>
                <a:gd name="T44" fmla="*/ 2147483647 w 21"/>
                <a:gd name="T45" fmla="*/ 2147483647 h 44"/>
                <a:gd name="T46" fmla="*/ 2147483647 w 21"/>
                <a:gd name="T47" fmla="*/ 2147483647 h 44"/>
                <a:gd name="T48" fmla="*/ 2147483647 w 21"/>
                <a:gd name="T49" fmla="*/ 2147483647 h 44"/>
                <a:gd name="T50" fmla="*/ 2147483647 w 21"/>
                <a:gd name="T51" fmla="*/ 2147483647 h 44"/>
                <a:gd name="T52" fmla="*/ 0 w 21"/>
                <a:gd name="T53" fmla="*/ 2147483647 h 44"/>
                <a:gd name="T54" fmla="*/ 0 w 21"/>
                <a:gd name="T55" fmla="*/ 2147483647 h 44"/>
                <a:gd name="T56" fmla="*/ 0 w 21"/>
                <a:gd name="T57" fmla="*/ 2147483647 h 44"/>
                <a:gd name="T58" fmla="*/ 0 w 21"/>
                <a:gd name="T59" fmla="*/ 2147483647 h 44"/>
                <a:gd name="T60" fmla="*/ 2147483647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5" y="0"/>
                    <a:pt x="15" y="0"/>
                    <a:pt x="15" y="0"/>
                  </a:cubicBezTo>
                  <a:cubicBezTo>
                    <a:pt x="19" y="0"/>
                    <a:pt x="21" y="3"/>
                    <a:pt x="21" y="4"/>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3"/>
                    <a:pt x="15" y="44"/>
                    <a:pt x="13" y="44"/>
                  </a:cubicBezTo>
                  <a:cubicBezTo>
                    <a:pt x="12" y="44"/>
                    <a:pt x="11" y="43"/>
                    <a:pt x="11" y="42"/>
                  </a:cubicBezTo>
                  <a:cubicBezTo>
                    <a:pt x="11" y="23"/>
                    <a:pt x="11" y="23"/>
                    <a:pt x="11" y="23"/>
                  </a:cubicBezTo>
                  <a:cubicBezTo>
                    <a:pt x="10" y="23"/>
                    <a:pt x="10" y="23"/>
                    <a:pt x="10" y="23"/>
                  </a:cubicBezTo>
                  <a:cubicBezTo>
                    <a:pt x="10" y="42"/>
                    <a:pt x="10" y="42"/>
                    <a:pt x="10" y="42"/>
                  </a:cubicBezTo>
                  <a:cubicBezTo>
                    <a:pt x="10" y="43"/>
                    <a:pt x="8" y="44"/>
                    <a:pt x="7" y="44"/>
                  </a:cubicBezTo>
                  <a:cubicBezTo>
                    <a:pt x="6" y="44"/>
                    <a:pt x="5" y="43"/>
                    <a:pt x="5" y="42"/>
                  </a:cubicBezTo>
                  <a:cubicBezTo>
                    <a:pt x="5" y="20"/>
                    <a:pt x="5" y="20"/>
                    <a:pt x="5" y="20"/>
                  </a:cubicBezTo>
                  <a:cubicBezTo>
                    <a:pt x="5" y="19"/>
                    <a:pt x="5" y="19"/>
                    <a:pt x="5" y="19"/>
                  </a:cubicBezTo>
                  <a:cubicBezTo>
                    <a:pt x="5" y="7"/>
                    <a:pt x="5" y="7"/>
                    <a:pt x="5" y="7"/>
                  </a:cubicBezTo>
                  <a:cubicBezTo>
                    <a:pt x="3" y="7"/>
                    <a:pt x="3" y="7"/>
                    <a:pt x="3" y="7"/>
                  </a:cubicBezTo>
                  <a:cubicBezTo>
                    <a:pt x="3" y="20"/>
                    <a:pt x="3" y="20"/>
                    <a:pt x="3" y="20"/>
                  </a:cubicBezTo>
                  <a:cubicBezTo>
                    <a:pt x="3" y="21"/>
                    <a:pt x="3" y="22"/>
                    <a:pt x="1" y="22"/>
                  </a:cubicBezTo>
                  <a:cubicBezTo>
                    <a:pt x="0" y="22"/>
                    <a:pt x="0" y="21"/>
                    <a:pt x="0" y="20"/>
                  </a:cubicBezTo>
                  <a:cubicBezTo>
                    <a:pt x="0" y="5"/>
                    <a:pt x="0" y="5"/>
                    <a:pt x="0" y="5"/>
                  </a:cubicBezTo>
                  <a:cubicBezTo>
                    <a:pt x="0" y="5"/>
                    <a:pt x="0" y="5"/>
                    <a:pt x="0" y="5"/>
                  </a:cubicBezTo>
                  <a:cubicBezTo>
                    <a:pt x="0" y="4"/>
                    <a:pt x="0" y="4"/>
                    <a:pt x="0" y="4"/>
                  </a:cubicBezTo>
                  <a:cubicBezTo>
                    <a:pt x="0" y="3"/>
                    <a:pt x="1" y="0"/>
                    <a:pt x="5" y="0"/>
                  </a:cubicBezTo>
                  <a:close/>
                </a:path>
              </a:pathLst>
            </a:custGeom>
            <a:solidFill>
              <a:schemeClr val="accent2"/>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99" name="Oval 729"/>
            <p:cNvSpPr>
              <a:spLocks noChangeArrowheads="1"/>
            </p:cNvSpPr>
            <p:nvPr/>
          </p:nvSpPr>
          <p:spPr bwMode="auto">
            <a:xfrm>
              <a:off x="5962225" y="3301441"/>
              <a:ext cx="52421" cy="54583"/>
            </a:xfrm>
            <a:prstGeom prst="ellipse">
              <a:avLst/>
            </a:prstGeom>
            <a:solidFill>
              <a:schemeClr val="accent2"/>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00" name="Freeform 730"/>
            <p:cNvSpPr/>
            <p:nvPr/>
          </p:nvSpPr>
          <p:spPr bwMode="auto">
            <a:xfrm>
              <a:off x="5752541" y="3362573"/>
              <a:ext cx="141973" cy="294744"/>
            </a:xfrm>
            <a:custGeom>
              <a:avLst/>
              <a:gdLst>
                <a:gd name="T0" fmla="*/ 2147483647 w 21"/>
                <a:gd name="T1" fmla="*/ 0 h 44"/>
                <a:gd name="T2" fmla="*/ 2147483647 w 21"/>
                <a:gd name="T3" fmla="*/ 0 h 44"/>
                <a:gd name="T4" fmla="*/ 2147483647 w 21"/>
                <a:gd name="T5" fmla="*/ 2147483647 h 44"/>
                <a:gd name="T6" fmla="*/ 2147483647 w 21"/>
                <a:gd name="T7" fmla="*/ 2147483647 h 44"/>
                <a:gd name="T8" fmla="*/ 2147483647 w 21"/>
                <a:gd name="T9" fmla="*/ 2147483647 h 44"/>
                <a:gd name="T10" fmla="*/ 2147483647 w 21"/>
                <a:gd name="T11" fmla="*/ 2147483647 h 44"/>
                <a:gd name="T12" fmla="*/ 2147483647 w 21"/>
                <a:gd name="T13" fmla="*/ 2147483647 h 44"/>
                <a:gd name="T14" fmla="*/ 2147483647 w 21"/>
                <a:gd name="T15" fmla="*/ 2147483647 h 44"/>
                <a:gd name="T16" fmla="*/ 2147483647 w 21"/>
                <a:gd name="T17" fmla="*/ 2147483647 h 44"/>
                <a:gd name="T18" fmla="*/ 2147483647 w 21"/>
                <a:gd name="T19" fmla="*/ 2147483647 h 44"/>
                <a:gd name="T20" fmla="*/ 2147483647 w 21"/>
                <a:gd name="T21" fmla="*/ 2147483647 h 44"/>
                <a:gd name="T22" fmla="*/ 2147483647 w 21"/>
                <a:gd name="T23" fmla="*/ 2147483647 h 44"/>
                <a:gd name="T24" fmla="*/ 2147483647 w 21"/>
                <a:gd name="T25" fmla="*/ 2147483647 h 44"/>
                <a:gd name="T26" fmla="*/ 2147483647 w 21"/>
                <a:gd name="T27" fmla="*/ 2147483647 h 44"/>
                <a:gd name="T28" fmla="*/ 2147483647 w 21"/>
                <a:gd name="T29" fmla="*/ 2147483647 h 44"/>
                <a:gd name="T30" fmla="*/ 2147483647 w 21"/>
                <a:gd name="T31" fmla="*/ 2147483647 h 44"/>
                <a:gd name="T32" fmla="*/ 2147483647 w 21"/>
                <a:gd name="T33" fmla="*/ 2147483647 h 44"/>
                <a:gd name="T34" fmla="*/ 2147483647 w 21"/>
                <a:gd name="T35" fmla="*/ 2147483647 h 44"/>
                <a:gd name="T36" fmla="*/ 2147483647 w 21"/>
                <a:gd name="T37" fmla="*/ 2147483647 h 44"/>
                <a:gd name="T38" fmla="*/ 2147483647 w 21"/>
                <a:gd name="T39" fmla="*/ 2147483647 h 44"/>
                <a:gd name="T40" fmla="*/ 2147483647 w 21"/>
                <a:gd name="T41" fmla="*/ 2147483647 h 44"/>
                <a:gd name="T42" fmla="*/ 2147483647 w 21"/>
                <a:gd name="T43" fmla="*/ 2147483647 h 44"/>
                <a:gd name="T44" fmla="*/ 2147483647 w 21"/>
                <a:gd name="T45" fmla="*/ 2147483647 h 44"/>
                <a:gd name="T46" fmla="*/ 2147483647 w 21"/>
                <a:gd name="T47" fmla="*/ 2147483647 h 44"/>
                <a:gd name="T48" fmla="*/ 2147483647 w 21"/>
                <a:gd name="T49" fmla="*/ 2147483647 h 44"/>
                <a:gd name="T50" fmla="*/ 2147483647 w 21"/>
                <a:gd name="T51" fmla="*/ 2147483647 h 44"/>
                <a:gd name="T52" fmla="*/ 0 w 21"/>
                <a:gd name="T53" fmla="*/ 2147483647 h 44"/>
                <a:gd name="T54" fmla="*/ 0 w 21"/>
                <a:gd name="T55" fmla="*/ 2147483647 h 44"/>
                <a:gd name="T56" fmla="*/ 0 w 21"/>
                <a:gd name="T57" fmla="*/ 2147483647 h 44"/>
                <a:gd name="T58" fmla="*/ 0 w 21"/>
                <a:gd name="T59" fmla="*/ 2147483647 h 44"/>
                <a:gd name="T60" fmla="*/ 2147483647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5" y="0"/>
                    <a:pt x="15" y="0"/>
                    <a:pt x="15" y="0"/>
                  </a:cubicBezTo>
                  <a:cubicBezTo>
                    <a:pt x="19" y="0"/>
                    <a:pt x="21" y="3"/>
                    <a:pt x="21" y="4"/>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3"/>
                    <a:pt x="15" y="44"/>
                    <a:pt x="13" y="44"/>
                  </a:cubicBezTo>
                  <a:cubicBezTo>
                    <a:pt x="12" y="44"/>
                    <a:pt x="11" y="43"/>
                    <a:pt x="11" y="42"/>
                  </a:cubicBezTo>
                  <a:cubicBezTo>
                    <a:pt x="11" y="23"/>
                    <a:pt x="11" y="23"/>
                    <a:pt x="11" y="23"/>
                  </a:cubicBezTo>
                  <a:cubicBezTo>
                    <a:pt x="10" y="23"/>
                    <a:pt x="10" y="23"/>
                    <a:pt x="10" y="23"/>
                  </a:cubicBezTo>
                  <a:cubicBezTo>
                    <a:pt x="10" y="42"/>
                    <a:pt x="10" y="42"/>
                    <a:pt x="10" y="42"/>
                  </a:cubicBezTo>
                  <a:cubicBezTo>
                    <a:pt x="10" y="43"/>
                    <a:pt x="8" y="44"/>
                    <a:pt x="7" y="44"/>
                  </a:cubicBezTo>
                  <a:cubicBezTo>
                    <a:pt x="6" y="44"/>
                    <a:pt x="5" y="43"/>
                    <a:pt x="5" y="42"/>
                  </a:cubicBezTo>
                  <a:cubicBezTo>
                    <a:pt x="5" y="20"/>
                    <a:pt x="5" y="20"/>
                    <a:pt x="5" y="20"/>
                  </a:cubicBezTo>
                  <a:cubicBezTo>
                    <a:pt x="5" y="19"/>
                    <a:pt x="5" y="19"/>
                    <a:pt x="5" y="19"/>
                  </a:cubicBezTo>
                  <a:cubicBezTo>
                    <a:pt x="5" y="7"/>
                    <a:pt x="5" y="7"/>
                    <a:pt x="5" y="7"/>
                  </a:cubicBezTo>
                  <a:cubicBezTo>
                    <a:pt x="3" y="7"/>
                    <a:pt x="3" y="7"/>
                    <a:pt x="3" y="7"/>
                  </a:cubicBezTo>
                  <a:cubicBezTo>
                    <a:pt x="3" y="20"/>
                    <a:pt x="3" y="20"/>
                    <a:pt x="3" y="20"/>
                  </a:cubicBezTo>
                  <a:cubicBezTo>
                    <a:pt x="3" y="21"/>
                    <a:pt x="2" y="22"/>
                    <a:pt x="1" y="22"/>
                  </a:cubicBezTo>
                  <a:cubicBezTo>
                    <a:pt x="0" y="22"/>
                    <a:pt x="0" y="21"/>
                    <a:pt x="0" y="20"/>
                  </a:cubicBezTo>
                  <a:cubicBezTo>
                    <a:pt x="0" y="5"/>
                    <a:pt x="0" y="5"/>
                    <a:pt x="0" y="5"/>
                  </a:cubicBezTo>
                  <a:cubicBezTo>
                    <a:pt x="0" y="5"/>
                    <a:pt x="0" y="5"/>
                    <a:pt x="0" y="5"/>
                  </a:cubicBezTo>
                  <a:cubicBezTo>
                    <a:pt x="0" y="4"/>
                    <a:pt x="0" y="4"/>
                    <a:pt x="0" y="4"/>
                  </a:cubicBezTo>
                  <a:cubicBezTo>
                    <a:pt x="0" y="3"/>
                    <a:pt x="1" y="0"/>
                    <a:pt x="5" y="0"/>
                  </a:cubicBezTo>
                  <a:close/>
                </a:path>
              </a:pathLst>
            </a:custGeom>
            <a:solidFill>
              <a:schemeClr val="accent2"/>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01" name="Oval 731"/>
            <p:cNvSpPr>
              <a:spLocks noChangeArrowheads="1"/>
            </p:cNvSpPr>
            <p:nvPr/>
          </p:nvSpPr>
          <p:spPr bwMode="auto">
            <a:xfrm>
              <a:off x="5794042" y="3301441"/>
              <a:ext cx="54604" cy="54583"/>
            </a:xfrm>
            <a:prstGeom prst="ellipse">
              <a:avLst/>
            </a:prstGeom>
            <a:solidFill>
              <a:schemeClr val="accent2"/>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02" name="Freeform 732"/>
            <p:cNvSpPr/>
            <p:nvPr/>
          </p:nvSpPr>
          <p:spPr bwMode="auto">
            <a:xfrm>
              <a:off x="6425276" y="3362573"/>
              <a:ext cx="141973" cy="294744"/>
            </a:xfrm>
            <a:custGeom>
              <a:avLst/>
              <a:gdLst>
                <a:gd name="T0" fmla="*/ 2147483647 w 21"/>
                <a:gd name="T1" fmla="*/ 0 h 44"/>
                <a:gd name="T2" fmla="*/ 2147483647 w 21"/>
                <a:gd name="T3" fmla="*/ 0 h 44"/>
                <a:gd name="T4" fmla="*/ 2147483647 w 21"/>
                <a:gd name="T5" fmla="*/ 2147483647 h 44"/>
                <a:gd name="T6" fmla="*/ 2147483647 w 21"/>
                <a:gd name="T7" fmla="*/ 2147483647 h 44"/>
                <a:gd name="T8" fmla="*/ 2147483647 w 21"/>
                <a:gd name="T9" fmla="*/ 2147483647 h 44"/>
                <a:gd name="T10" fmla="*/ 2147483647 w 21"/>
                <a:gd name="T11" fmla="*/ 2147483647 h 44"/>
                <a:gd name="T12" fmla="*/ 2147483647 w 21"/>
                <a:gd name="T13" fmla="*/ 2147483647 h 44"/>
                <a:gd name="T14" fmla="*/ 2147483647 w 21"/>
                <a:gd name="T15" fmla="*/ 2147483647 h 44"/>
                <a:gd name="T16" fmla="*/ 2147483647 w 21"/>
                <a:gd name="T17" fmla="*/ 2147483647 h 44"/>
                <a:gd name="T18" fmla="*/ 2147483647 w 21"/>
                <a:gd name="T19" fmla="*/ 2147483647 h 44"/>
                <a:gd name="T20" fmla="*/ 2147483647 w 21"/>
                <a:gd name="T21" fmla="*/ 2147483647 h 44"/>
                <a:gd name="T22" fmla="*/ 2147483647 w 21"/>
                <a:gd name="T23" fmla="*/ 2147483647 h 44"/>
                <a:gd name="T24" fmla="*/ 2147483647 w 21"/>
                <a:gd name="T25" fmla="*/ 2147483647 h 44"/>
                <a:gd name="T26" fmla="*/ 2147483647 w 21"/>
                <a:gd name="T27" fmla="*/ 2147483647 h 44"/>
                <a:gd name="T28" fmla="*/ 2147483647 w 21"/>
                <a:gd name="T29" fmla="*/ 2147483647 h 44"/>
                <a:gd name="T30" fmla="*/ 2147483647 w 21"/>
                <a:gd name="T31" fmla="*/ 2147483647 h 44"/>
                <a:gd name="T32" fmla="*/ 2147483647 w 21"/>
                <a:gd name="T33" fmla="*/ 2147483647 h 44"/>
                <a:gd name="T34" fmla="*/ 2147483647 w 21"/>
                <a:gd name="T35" fmla="*/ 2147483647 h 44"/>
                <a:gd name="T36" fmla="*/ 2147483647 w 21"/>
                <a:gd name="T37" fmla="*/ 2147483647 h 44"/>
                <a:gd name="T38" fmla="*/ 2147483647 w 21"/>
                <a:gd name="T39" fmla="*/ 2147483647 h 44"/>
                <a:gd name="T40" fmla="*/ 2147483647 w 21"/>
                <a:gd name="T41" fmla="*/ 2147483647 h 44"/>
                <a:gd name="T42" fmla="*/ 2147483647 w 21"/>
                <a:gd name="T43" fmla="*/ 2147483647 h 44"/>
                <a:gd name="T44" fmla="*/ 2147483647 w 21"/>
                <a:gd name="T45" fmla="*/ 2147483647 h 44"/>
                <a:gd name="T46" fmla="*/ 2147483647 w 21"/>
                <a:gd name="T47" fmla="*/ 2147483647 h 44"/>
                <a:gd name="T48" fmla="*/ 2147483647 w 21"/>
                <a:gd name="T49" fmla="*/ 2147483647 h 44"/>
                <a:gd name="T50" fmla="*/ 2147483647 w 21"/>
                <a:gd name="T51" fmla="*/ 2147483647 h 44"/>
                <a:gd name="T52" fmla="*/ 0 w 21"/>
                <a:gd name="T53" fmla="*/ 2147483647 h 44"/>
                <a:gd name="T54" fmla="*/ 0 w 21"/>
                <a:gd name="T55" fmla="*/ 2147483647 h 44"/>
                <a:gd name="T56" fmla="*/ 0 w 21"/>
                <a:gd name="T57" fmla="*/ 2147483647 h 44"/>
                <a:gd name="T58" fmla="*/ 0 w 21"/>
                <a:gd name="T59" fmla="*/ 2147483647 h 44"/>
                <a:gd name="T60" fmla="*/ 2147483647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6" y="0"/>
                    <a:pt x="16" y="0"/>
                    <a:pt x="16" y="0"/>
                  </a:cubicBezTo>
                  <a:cubicBezTo>
                    <a:pt x="20" y="0"/>
                    <a:pt x="21" y="3"/>
                    <a:pt x="21" y="4"/>
                  </a:cubicBezTo>
                  <a:cubicBezTo>
                    <a:pt x="21" y="5"/>
                    <a:pt x="21" y="5"/>
                    <a:pt x="21" y="5"/>
                  </a:cubicBezTo>
                  <a:cubicBezTo>
                    <a:pt x="21" y="5"/>
                    <a:pt x="21" y="5"/>
                    <a:pt x="21" y="5"/>
                  </a:cubicBezTo>
                  <a:cubicBezTo>
                    <a:pt x="21" y="20"/>
                    <a:pt x="21" y="20"/>
                    <a:pt x="21" y="20"/>
                  </a:cubicBezTo>
                  <a:cubicBezTo>
                    <a:pt x="21" y="21"/>
                    <a:pt x="20" y="22"/>
                    <a:pt x="19" y="22"/>
                  </a:cubicBezTo>
                  <a:cubicBezTo>
                    <a:pt x="18"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3"/>
                    <a:pt x="15" y="44"/>
                    <a:pt x="14" y="44"/>
                  </a:cubicBezTo>
                  <a:cubicBezTo>
                    <a:pt x="12" y="44"/>
                    <a:pt x="11" y="43"/>
                    <a:pt x="11" y="42"/>
                  </a:cubicBezTo>
                  <a:cubicBezTo>
                    <a:pt x="11" y="23"/>
                    <a:pt x="11" y="23"/>
                    <a:pt x="11" y="23"/>
                  </a:cubicBezTo>
                  <a:cubicBezTo>
                    <a:pt x="10" y="23"/>
                    <a:pt x="10" y="23"/>
                    <a:pt x="10" y="23"/>
                  </a:cubicBezTo>
                  <a:cubicBezTo>
                    <a:pt x="10" y="42"/>
                    <a:pt x="10" y="42"/>
                    <a:pt x="10" y="42"/>
                  </a:cubicBezTo>
                  <a:cubicBezTo>
                    <a:pt x="10" y="43"/>
                    <a:pt x="9" y="44"/>
                    <a:pt x="8" y="44"/>
                  </a:cubicBezTo>
                  <a:cubicBezTo>
                    <a:pt x="6" y="44"/>
                    <a:pt x="5" y="43"/>
                    <a:pt x="5" y="42"/>
                  </a:cubicBezTo>
                  <a:cubicBezTo>
                    <a:pt x="5" y="20"/>
                    <a:pt x="5" y="20"/>
                    <a:pt x="5" y="20"/>
                  </a:cubicBezTo>
                  <a:cubicBezTo>
                    <a:pt x="5" y="19"/>
                    <a:pt x="5" y="19"/>
                    <a:pt x="5" y="19"/>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chemeClr val="accent2"/>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03" name="Oval 733"/>
            <p:cNvSpPr>
              <a:spLocks noChangeArrowheads="1"/>
            </p:cNvSpPr>
            <p:nvPr/>
          </p:nvSpPr>
          <p:spPr bwMode="auto">
            <a:xfrm>
              <a:off x="6466777" y="3301441"/>
              <a:ext cx="61158" cy="54583"/>
            </a:xfrm>
            <a:prstGeom prst="ellipse">
              <a:avLst/>
            </a:prstGeom>
            <a:solidFill>
              <a:schemeClr val="accent2"/>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04" name="Freeform 734"/>
            <p:cNvSpPr/>
            <p:nvPr/>
          </p:nvSpPr>
          <p:spPr bwMode="auto">
            <a:xfrm>
              <a:off x="6257093" y="3362573"/>
              <a:ext cx="141973" cy="294744"/>
            </a:xfrm>
            <a:custGeom>
              <a:avLst/>
              <a:gdLst>
                <a:gd name="T0" fmla="*/ 2147483647 w 21"/>
                <a:gd name="T1" fmla="*/ 0 h 44"/>
                <a:gd name="T2" fmla="*/ 2147483647 w 21"/>
                <a:gd name="T3" fmla="*/ 0 h 44"/>
                <a:gd name="T4" fmla="*/ 2147483647 w 21"/>
                <a:gd name="T5" fmla="*/ 2147483647 h 44"/>
                <a:gd name="T6" fmla="*/ 2147483647 w 21"/>
                <a:gd name="T7" fmla="*/ 2147483647 h 44"/>
                <a:gd name="T8" fmla="*/ 2147483647 w 21"/>
                <a:gd name="T9" fmla="*/ 2147483647 h 44"/>
                <a:gd name="T10" fmla="*/ 2147483647 w 21"/>
                <a:gd name="T11" fmla="*/ 2147483647 h 44"/>
                <a:gd name="T12" fmla="*/ 2147483647 w 21"/>
                <a:gd name="T13" fmla="*/ 2147483647 h 44"/>
                <a:gd name="T14" fmla="*/ 2147483647 w 21"/>
                <a:gd name="T15" fmla="*/ 2147483647 h 44"/>
                <a:gd name="T16" fmla="*/ 2147483647 w 21"/>
                <a:gd name="T17" fmla="*/ 2147483647 h 44"/>
                <a:gd name="T18" fmla="*/ 2147483647 w 21"/>
                <a:gd name="T19" fmla="*/ 2147483647 h 44"/>
                <a:gd name="T20" fmla="*/ 2147483647 w 21"/>
                <a:gd name="T21" fmla="*/ 2147483647 h 44"/>
                <a:gd name="T22" fmla="*/ 2147483647 w 21"/>
                <a:gd name="T23" fmla="*/ 2147483647 h 44"/>
                <a:gd name="T24" fmla="*/ 2147483647 w 21"/>
                <a:gd name="T25" fmla="*/ 2147483647 h 44"/>
                <a:gd name="T26" fmla="*/ 2147483647 w 21"/>
                <a:gd name="T27" fmla="*/ 2147483647 h 44"/>
                <a:gd name="T28" fmla="*/ 2147483647 w 21"/>
                <a:gd name="T29" fmla="*/ 2147483647 h 44"/>
                <a:gd name="T30" fmla="*/ 2147483647 w 21"/>
                <a:gd name="T31" fmla="*/ 2147483647 h 44"/>
                <a:gd name="T32" fmla="*/ 2147483647 w 21"/>
                <a:gd name="T33" fmla="*/ 2147483647 h 44"/>
                <a:gd name="T34" fmla="*/ 2147483647 w 21"/>
                <a:gd name="T35" fmla="*/ 2147483647 h 44"/>
                <a:gd name="T36" fmla="*/ 2147483647 w 21"/>
                <a:gd name="T37" fmla="*/ 2147483647 h 44"/>
                <a:gd name="T38" fmla="*/ 2147483647 w 21"/>
                <a:gd name="T39" fmla="*/ 2147483647 h 44"/>
                <a:gd name="T40" fmla="*/ 2147483647 w 21"/>
                <a:gd name="T41" fmla="*/ 2147483647 h 44"/>
                <a:gd name="T42" fmla="*/ 2147483647 w 21"/>
                <a:gd name="T43" fmla="*/ 2147483647 h 44"/>
                <a:gd name="T44" fmla="*/ 2147483647 w 21"/>
                <a:gd name="T45" fmla="*/ 2147483647 h 44"/>
                <a:gd name="T46" fmla="*/ 2147483647 w 21"/>
                <a:gd name="T47" fmla="*/ 2147483647 h 44"/>
                <a:gd name="T48" fmla="*/ 2147483647 w 21"/>
                <a:gd name="T49" fmla="*/ 2147483647 h 44"/>
                <a:gd name="T50" fmla="*/ 2147483647 w 21"/>
                <a:gd name="T51" fmla="*/ 2147483647 h 44"/>
                <a:gd name="T52" fmla="*/ 0 w 21"/>
                <a:gd name="T53" fmla="*/ 2147483647 h 44"/>
                <a:gd name="T54" fmla="*/ 0 w 21"/>
                <a:gd name="T55" fmla="*/ 2147483647 h 44"/>
                <a:gd name="T56" fmla="*/ 0 w 21"/>
                <a:gd name="T57" fmla="*/ 2147483647 h 44"/>
                <a:gd name="T58" fmla="*/ 0 w 21"/>
                <a:gd name="T59" fmla="*/ 2147483647 h 44"/>
                <a:gd name="T60" fmla="*/ 2147483647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6" y="0"/>
                    <a:pt x="16" y="0"/>
                    <a:pt x="16" y="0"/>
                  </a:cubicBezTo>
                  <a:cubicBezTo>
                    <a:pt x="20" y="0"/>
                    <a:pt x="21" y="3"/>
                    <a:pt x="21" y="4"/>
                  </a:cubicBezTo>
                  <a:cubicBezTo>
                    <a:pt x="21" y="5"/>
                    <a:pt x="21" y="5"/>
                    <a:pt x="21" y="5"/>
                  </a:cubicBezTo>
                  <a:cubicBezTo>
                    <a:pt x="21" y="5"/>
                    <a:pt x="21" y="5"/>
                    <a:pt x="21" y="5"/>
                  </a:cubicBezTo>
                  <a:cubicBezTo>
                    <a:pt x="21" y="20"/>
                    <a:pt x="21" y="20"/>
                    <a:pt x="21" y="20"/>
                  </a:cubicBezTo>
                  <a:cubicBezTo>
                    <a:pt x="21" y="21"/>
                    <a:pt x="20" y="22"/>
                    <a:pt x="19" y="22"/>
                  </a:cubicBezTo>
                  <a:cubicBezTo>
                    <a:pt x="18"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3"/>
                    <a:pt x="15" y="44"/>
                    <a:pt x="14" y="44"/>
                  </a:cubicBezTo>
                  <a:cubicBezTo>
                    <a:pt x="12" y="44"/>
                    <a:pt x="11" y="43"/>
                    <a:pt x="11" y="42"/>
                  </a:cubicBezTo>
                  <a:cubicBezTo>
                    <a:pt x="11" y="23"/>
                    <a:pt x="11" y="23"/>
                    <a:pt x="11" y="23"/>
                  </a:cubicBezTo>
                  <a:cubicBezTo>
                    <a:pt x="10" y="23"/>
                    <a:pt x="10" y="23"/>
                    <a:pt x="10" y="23"/>
                  </a:cubicBezTo>
                  <a:cubicBezTo>
                    <a:pt x="10" y="42"/>
                    <a:pt x="10" y="42"/>
                    <a:pt x="10" y="42"/>
                  </a:cubicBezTo>
                  <a:cubicBezTo>
                    <a:pt x="10" y="43"/>
                    <a:pt x="9" y="44"/>
                    <a:pt x="8" y="44"/>
                  </a:cubicBezTo>
                  <a:cubicBezTo>
                    <a:pt x="6" y="44"/>
                    <a:pt x="5" y="43"/>
                    <a:pt x="5" y="42"/>
                  </a:cubicBezTo>
                  <a:cubicBezTo>
                    <a:pt x="5" y="20"/>
                    <a:pt x="5" y="20"/>
                    <a:pt x="5" y="20"/>
                  </a:cubicBezTo>
                  <a:cubicBezTo>
                    <a:pt x="5" y="19"/>
                    <a:pt x="5" y="19"/>
                    <a:pt x="5" y="19"/>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chemeClr val="accent2"/>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05" name="Oval 735"/>
            <p:cNvSpPr>
              <a:spLocks noChangeArrowheads="1"/>
            </p:cNvSpPr>
            <p:nvPr/>
          </p:nvSpPr>
          <p:spPr bwMode="auto">
            <a:xfrm>
              <a:off x="6298592" y="3301441"/>
              <a:ext cx="61158" cy="54583"/>
            </a:xfrm>
            <a:prstGeom prst="ellipse">
              <a:avLst/>
            </a:prstGeom>
            <a:solidFill>
              <a:schemeClr val="accent2"/>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06" name="Freeform 736"/>
            <p:cNvSpPr/>
            <p:nvPr/>
          </p:nvSpPr>
          <p:spPr bwMode="auto">
            <a:xfrm>
              <a:off x="6923275" y="3744648"/>
              <a:ext cx="141973" cy="303477"/>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20" y="1"/>
                    <a:pt x="21" y="4"/>
                    <a:pt x="21" y="5"/>
                  </a:cubicBezTo>
                  <a:cubicBezTo>
                    <a:pt x="21" y="5"/>
                    <a:pt x="21" y="5"/>
                    <a:pt x="21" y="5"/>
                  </a:cubicBezTo>
                  <a:cubicBezTo>
                    <a:pt x="21" y="6"/>
                    <a:pt x="21" y="6"/>
                    <a:pt x="21" y="6"/>
                  </a:cubicBezTo>
                  <a:cubicBezTo>
                    <a:pt x="21" y="20"/>
                    <a:pt x="21" y="20"/>
                    <a:pt x="21" y="20"/>
                  </a:cubicBezTo>
                  <a:cubicBezTo>
                    <a:pt x="21" y="21"/>
                    <a:pt x="21" y="22"/>
                    <a:pt x="20" y="22"/>
                  </a:cubicBezTo>
                  <a:cubicBezTo>
                    <a:pt x="19" y="22"/>
                    <a:pt x="18" y="21"/>
                    <a:pt x="18" y="20"/>
                  </a:cubicBezTo>
                  <a:cubicBezTo>
                    <a:pt x="18" y="8"/>
                    <a:pt x="18" y="8"/>
                    <a:pt x="18" y="8"/>
                  </a:cubicBezTo>
                  <a:cubicBezTo>
                    <a:pt x="16" y="8"/>
                    <a:pt x="16" y="8"/>
                    <a:pt x="16" y="8"/>
                  </a:cubicBezTo>
                  <a:cubicBezTo>
                    <a:pt x="16" y="20"/>
                    <a:pt x="16" y="20"/>
                    <a:pt x="16" y="20"/>
                  </a:cubicBezTo>
                  <a:cubicBezTo>
                    <a:pt x="16" y="20"/>
                    <a:pt x="16" y="20"/>
                    <a:pt x="16" y="20"/>
                  </a:cubicBezTo>
                  <a:cubicBezTo>
                    <a:pt x="16" y="42"/>
                    <a:pt x="16" y="42"/>
                    <a:pt x="16" y="42"/>
                  </a:cubicBezTo>
                  <a:cubicBezTo>
                    <a:pt x="16" y="44"/>
                    <a:pt x="15" y="45"/>
                    <a:pt x="14" y="45"/>
                  </a:cubicBezTo>
                  <a:cubicBezTo>
                    <a:pt x="13" y="45"/>
                    <a:pt x="12" y="44"/>
                    <a:pt x="12" y="42"/>
                  </a:cubicBezTo>
                  <a:cubicBezTo>
                    <a:pt x="12" y="23"/>
                    <a:pt x="12" y="23"/>
                    <a:pt x="12" y="23"/>
                  </a:cubicBezTo>
                  <a:cubicBezTo>
                    <a:pt x="10" y="23"/>
                    <a:pt x="10" y="23"/>
                    <a:pt x="10" y="23"/>
                  </a:cubicBezTo>
                  <a:cubicBezTo>
                    <a:pt x="10" y="42"/>
                    <a:pt x="10" y="42"/>
                    <a:pt x="10" y="42"/>
                  </a:cubicBezTo>
                  <a:cubicBezTo>
                    <a:pt x="10" y="44"/>
                    <a:pt x="9" y="45"/>
                    <a:pt x="8" y="45"/>
                  </a:cubicBezTo>
                  <a:cubicBezTo>
                    <a:pt x="7" y="45"/>
                    <a:pt x="5" y="44"/>
                    <a:pt x="5" y="42"/>
                  </a:cubicBezTo>
                  <a:cubicBezTo>
                    <a:pt x="5" y="20"/>
                    <a:pt x="5" y="20"/>
                    <a:pt x="5" y="20"/>
                  </a:cubicBezTo>
                  <a:cubicBezTo>
                    <a:pt x="5" y="20"/>
                    <a:pt x="5" y="20"/>
                    <a:pt x="5" y="20"/>
                  </a:cubicBezTo>
                  <a:cubicBezTo>
                    <a:pt x="5" y="8"/>
                    <a:pt x="5" y="8"/>
                    <a:pt x="5" y="8"/>
                  </a:cubicBezTo>
                  <a:cubicBezTo>
                    <a:pt x="4" y="8"/>
                    <a:pt x="4" y="8"/>
                    <a:pt x="4" y="8"/>
                  </a:cubicBezTo>
                  <a:cubicBezTo>
                    <a:pt x="4" y="20"/>
                    <a:pt x="4" y="20"/>
                    <a:pt x="4" y="20"/>
                  </a:cubicBezTo>
                  <a:cubicBezTo>
                    <a:pt x="4" y="21"/>
                    <a:pt x="3" y="22"/>
                    <a:pt x="2" y="22"/>
                  </a:cubicBezTo>
                  <a:cubicBezTo>
                    <a:pt x="1" y="22"/>
                    <a:pt x="0" y="21"/>
                    <a:pt x="0" y="20"/>
                  </a:cubicBezTo>
                  <a:cubicBezTo>
                    <a:pt x="0" y="6"/>
                    <a:pt x="0" y="6"/>
                    <a:pt x="0" y="6"/>
                  </a:cubicBezTo>
                  <a:cubicBezTo>
                    <a:pt x="0" y="5"/>
                    <a:pt x="0" y="5"/>
                    <a:pt x="0" y="5"/>
                  </a:cubicBezTo>
                  <a:cubicBezTo>
                    <a:pt x="0" y="5"/>
                    <a:pt x="0" y="5"/>
                    <a:pt x="0" y="5"/>
                  </a:cubicBezTo>
                  <a:cubicBezTo>
                    <a:pt x="0" y="3"/>
                    <a:pt x="2" y="0"/>
                    <a:pt x="5" y="0"/>
                  </a:cubicBezTo>
                  <a:close/>
                </a:path>
              </a:pathLst>
            </a:custGeom>
            <a:solidFill>
              <a:schemeClr val="accent4"/>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07" name="Oval 737"/>
            <p:cNvSpPr>
              <a:spLocks noChangeArrowheads="1"/>
            </p:cNvSpPr>
            <p:nvPr/>
          </p:nvSpPr>
          <p:spPr bwMode="auto">
            <a:xfrm>
              <a:off x="6971327" y="3685699"/>
              <a:ext cx="52421" cy="58949"/>
            </a:xfrm>
            <a:prstGeom prst="ellipse">
              <a:avLst/>
            </a:prstGeom>
            <a:solidFill>
              <a:schemeClr val="accent4"/>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08" name="Freeform 738"/>
            <p:cNvSpPr/>
            <p:nvPr/>
          </p:nvSpPr>
          <p:spPr bwMode="auto">
            <a:xfrm>
              <a:off x="6755092" y="3744648"/>
              <a:ext cx="141973" cy="303477"/>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20" y="1"/>
                    <a:pt x="21" y="4"/>
                    <a:pt x="21" y="5"/>
                  </a:cubicBezTo>
                  <a:cubicBezTo>
                    <a:pt x="21" y="5"/>
                    <a:pt x="21" y="5"/>
                    <a:pt x="21" y="5"/>
                  </a:cubicBezTo>
                  <a:cubicBezTo>
                    <a:pt x="21" y="6"/>
                    <a:pt x="21" y="6"/>
                    <a:pt x="21" y="6"/>
                  </a:cubicBezTo>
                  <a:cubicBezTo>
                    <a:pt x="21" y="20"/>
                    <a:pt x="21" y="20"/>
                    <a:pt x="21" y="20"/>
                  </a:cubicBezTo>
                  <a:cubicBezTo>
                    <a:pt x="21" y="21"/>
                    <a:pt x="21" y="22"/>
                    <a:pt x="20" y="22"/>
                  </a:cubicBezTo>
                  <a:cubicBezTo>
                    <a:pt x="19" y="22"/>
                    <a:pt x="18" y="21"/>
                    <a:pt x="18" y="20"/>
                  </a:cubicBezTo>
                  <a:cubicBezTo>
                    <a:pt x="18" y="8"/>
                    <a:pt x="18" y="8"/>
                    <a:pt x="18" y="8"/>
                  </a:cubicBezTo>
                  <a:cubicBezTo>
                    <a:pt x="16" y="8"/>
                    <a:pt x="16" y="8"/>
                    <a:pt x="16" y="8"/>
                  </a:cubicBezTo>
                  <a:cubicBezTo>
                    <a:pt x="16" y="20"/>
                    <a:pt x="16" y="20"/>
                    <a:pt x="16" y="20"/>
                  </a:cubicBezTo>
                  <a:cubicBezTo>
                    <a:pt x="16" y="20"/>
                    <a:pt x="16" y="20"/>
                    <a:pt x="16" y="20"/>
                  </a:cubicBezTo>
                  <a:cubicBezTo>
                    <a:pt x="16" y="42"/>
                    <a:pt x="16" y="42"/>
                    <a:pt x="16" y="42"/>
                  </a:cubicBezTo>
                  <a:cubicBezTo>
                    <a:pt x="16" y="44"/>
                    <a:pt x="15" y="45"/>
                    <a:pt x="14" y="45"/>
                  </a:cubicBezTo>
                  <a:cubicBezTo>
                    <a:pt x="13" y="45"/>
                    <a:pt x="12" y="44"/>
                    <a:pt x="12" y="42"/>
                  </a:cubicBezTo>
                  <a:cubicBezTo>
                    <a:pt x="12" y="23"/>
                    <a:pt x="12" y="23"/>
                    <a:pt x="12" y="23"/>
                  </a:cubicBezTo>
                  <a:cubicBezTo>
                    <a:pt x="10" y="23"/>
                    <a:pt x="10" y="23"/>
                    <a:pt x="10" y="23"/>
                  </a:cubicBezTo>
                  <a:cubicBezTo>
                    <a:pt x="10" y="42"/>
                    <a:pt x="10" y="42"/>
                    <a:pt x="10" y="42"/>
                  </a:cubicBezTo>
                  <a:cubicBezTo>
                    <a:pt x="10" y="44"/>
                    <a:pt x="9" y="45"/>
                    <a:pt x="8" y="45"/>
                  </a:cubicBezTo>
                  <a:cubicBezTo>
                    <a:pt x="7" y="45"/>
                    <a:pt x="5" y="44"/>
                    <a:pt x="5" y="42"/>
                  </a:cubicBezTo>
                  <a:cubicBezTo>
                    <a:pt x="5" y="20"/>
                    <a:pt x="5" y="20"/>
                    <a:pt x="5" y="20"/>
                  </a:cubicBezTo>
                  <a:cubicBezTo>
                    <a:pt x="5" y="20"/>
                    <a:pt x="5" y="20"/>
                    <a:pt x="5" y="20"/>
                  </a:cubicBezTo>
                  <a:cubicBezTo>
                    <a:pt x="5" y="8"/>
                    <a:pt x="5" y="8"/>
                    <a:pt x="5" y="8"/>
                  </a:cubicBezTo>
                  <a:cubicBezTo>
                    <a:pt x="4" y="8"/>
                    <a:pt x="4" y="8"/>
                    <a:pt x="4" y="8"/>
                  </a:cubicBezTo>
                  <a:cubicBezTo>
                    <a:pt x="4" y="20"/>
                    <a:pt x="4" y="20"/>
                    <a:pt x="4" y="20"/>
                  </a:cubicBezTo>
                  <a:cubicBezTo>
                    <a:pt x="4" y="21"/>
                    <a:pt x="3" y="22"/>
                    <a:pt x="2" y="22"/>
                  </a:cubicBezTo>
                  <a:cubicBezTo>
                    <a:pt x="1" y="22"/>
                    <a:pt x="0" y="21"/>
                    <a:pt x="0" y="20"/>
                  </a:cubicBezTo>
                  <a:cubicBezTo>
                    <a:pt x="0" y="6"/>
                    <a:pt x="0" y="6"/>
                    <a:pt x="0" y="6"/>
                  </a:cubicBezTo>
                  <a:cubicBezTo>
                    <a:pt x="0" y="5"/>
                    <a:pt x="0" y="5"/>
                    <a:pt x="0" y="5"/>
                  </a:cubicBezTo>
                  <a:cubicBezTo>
                    <a:pt x="0" y="5"/>
                    <a:pt x="0" y="5"/>
                    <a:pt x="0" y="5"/>
                  </a:cubicBezTo>
                  <a:cubicBezTo>
                    <a:pt x="0" y="3"/>
                    <a:pt x="2" y="0"/>
                    <a:pt x="5" y="0"/>
                  </a:cubicBezTo>
                  <a:close/>
                </a:path>
              </a:pathLst>
            </a:custGeom>
            <a:solidFill>
              <a:schemeClr val="accent4"/>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09" name="Oval 739"/>
            <p:cNvSpPr>
              <a:spLocks noChangeArrowheads="1"/>
            </p:cNvSpPr>
            <p:nvPr/>
          </p:nvSpPr>
          <p:spPr bwMode="auto">
            <a:xfrm>
              <a:off x="6803144" y="3685699"/>
              <a:ext cx="52421" cy="58949"/>
            </a:xfrm>
            <a:prstGeom prst="ellipse">
              <a:avLst/>
            </a:prstGeom>
            <a:solidFill>
              <a:schemeClr val="accent4"/>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10" name="Freeform 740"/>
            <p:cNvSpPr/>
            <p:nvPr/>
          </p:nvSpPr>
          <p:spPr bwMode="auto">
            <a:xfrm>
              <a:off x="6586907" y="3744648"/>
              <a:ext cx="141973" cy="303477"/>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20" y="1"/>
                    <a:pt x="21" y="4"/>
                    <a:pt x="21" y="5"/>
                  </a:cubicBezTo>
                  <a:cubicBezTo>
                    <a:pt x="21" y="5"/>
                    <a:pt x="21" y="5"/>
                    <a:pt x="21" y="5"/>
                  </a:cubicBezTo>
                  <a:cubicBezTo>
                    <a:pt x="21" y="6"/>
                    <a:pt x="21" y="6"/>
                    <a:pt x="21" y="6"/>
                  </a:cubicBezTo>
                  <a:cubicBezTo>
                    <a:pt x="21" y="20"/>
                    <a:pt x="21" y="20"/>
                    <a:pt x="21" y="20"/>
                  </a:cubicBezTo>
                  <a:cubicBezTo>
                    <a:pt x="21" y="21"/>
                    <a:pt x="21" y="22"/>
                    <a:pt x="20" y="22"/>
                  </a:cubicBezTo>
                  <a:cubicBezTo>
                    <a:pt x="19" y="22"/>
                    <a:pt x="18" y="21"/>
                    <a:pt x="18" y="20"/>
                  </a:cubicBezTo>
                  <a:cubicBezTo>
                    <a:pt x="18" y="8"/>
                    <a:pt x="18" y="8"/>
                    <a:pt x="18" y="8"/>
                  </a:cubicBezTo>
                  <a:cubicBezTo>
                    <a:pt x="16" y="8"/>
                    <a:pt x="16" y="8"/>
                    <a:pt x="16" y="8"/>
                  </a:cubicBezTo>
                  <a:cubicBezTo>
                    <a:pt x="16" y="20"/>
                    <a:pt x="16" y="20"/>
                    <a:pt x="16" y="20"/>
                  </a:cubicBezTo>
                  <a:cubicBezTo>
                    <a:pt x="16" y="20"/>
                    <a:pt x="16" y="20"/>
                    <a:pt x="16" y="20"/>
                  </a:cubicBezTo>
                  <a:cubicBezTo>
                    <a:pt x="16" y="42"/>
                    <a:pt x="16" y="42"/>
                    <a:pt x="16" y="42"/>
                  </a:cubicBezTo>
                  <a:cubicBezTo>
                    <a:pt x="16" y="44"/>
                    <a:pt x="15" y="45"/>
                    <a:pt x="14" y="45"/>
                  </a:cubicBezTo>
                  <a:cubicBezTo>
                    <a:pt x="13" y="45"/>
                    <a:pt x="11" y="44"/>
                    <a:pt x="11" y="42"/>
                  </a:cubicBezTo>
                  <a:cubicBezTo>
                    <a:pt x="11" y="23"/>
                    <a:pt x="11" y="23"/>
                    <a:pt x="11" y="23"/>
                  </a:cubicBezTo>
                  <a:cubicBezTo>
                    <a:pt x="10" y="23"/>
                    <a:pt x="10" y="23"/>
                    <a:pt x="10" y="23"/>
                  </a:cubicBezTo>
                  <a:cubicBezTo>
                    <a:pt x="10" y="42"/>
                    <a:pt x="10" y="42"/>
                    <a:pt x="10" y="42"/>
                  </a:cubicBezTo>
                  <a:cubicBezTo>
                    <a:pt x="10" y="44"/>
                    <a:pt x="9" y="45"/>
                    <a:pt x="8" y="45"/>
                  </a:cubicBezTo>
                  <a:cubicBezTo>
                    <a:pt x="7" y="45"/>
                    <a:pt x="5" y="44"/>
                    <a:pt x="5" y="42"/>
                  </a:cubicBezTo>
                  <a:cubicBezTo>
                    <a:pt x="5" y="20"/>
                    <a:pt x="5" y="20"/>
                    <a:pt x="5" y="20"/>
                  </a:cubicBezTo>
                  <a:cubicBezTo>
                    <a:pt x="5" y="20"/>
                    <a:pt x="5" y="20"/>
                    <a:pt x="5" y="20"/>
                  </a:cubicBezTo>
                  <a:cubicBezTo>
                    <a:pt x="5" y="8"/>
                    <a:pt x="5" y="8"/>
                    <a:pt x="5" y="8"/>
                  </a:cubicBezTo>
                  <a:cubicBezTo>
                    <a:pt x="4" y="8"/>
                    <a:pt x="4" y="8"/>
                    <a:pt x="4" y="8"/>
                  </a:cubicBezTo>
                  <a:cubicBezTo>
                    <a:pt x="4" y="20"/>
                    <a:pt x="4" y="20"/>
                    <a:pt x="4" y="20"/>
                  </a:cubicBezTo>
                  <a:cubicBezTo>
                    <a:pt x="4" y="21"/>
                    <a:pt x="3" y="22"/>
                    <a:pt x="2" y="22"/>
                  </a:cubicBezTo>
                  <a:cubicBezTo>
                    <a:pt x="1" y="22"/>
                    <a:pt x="0" y="21"/>
                    <a:pt x="0" y="20"/>
                  </a:cubicBezTo>
                  <a:cubicBezTo>
                    <a:pt x="0" y="6"/>
                    <a:pt x="0" y="6"/>
                    <a:pt x="0" y="6"/>
                  </a:cubicBezTo>
                  <a:cubicBezTo>
                    <a:pt x="0" y="5"/>
                    <a:pt x="0" y="5"/>
                    <a:pt x="0" y="5"/>
                  </a:cubicBezTo>
                  <a:cubicBezTo>
                    <a:pt x="0" y="5"/>
                    <a:pt x="0" y="5"/>
                    <a:pt x="0" y="5"/>
                  </a:cubicBezTo>
                  <a:cubicBezTo>
                    <a:pt x="0" y="3"/>
                    <a:pt x="2" y="0"/>
                    <a:pt x="5" y="0"/>
                  </a:cubicBezTo>
                  <a:close/>
                </a:path>
              </a:pathLst>
            </a:custGeom>
            <a:solidFill>
              <a:schemeClr val="accent4"/>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11" name="Oval 741"/>
            <p:cNvSpPr>
              <a:spLocks noChangeArrowheads="1"/>
            </p:cNvSpPr>
            <p:nvPr/>
          </p:nvSpPr>
          <p:spPr bwMode="auto">
            <a:xfrm>
              <a:off x="6634960" y="3685699"/>
              <a:ext cx="52421" cy="58949"/>
            </a:xfrm>
            <a:prstGeom prst="ellipse">
              <a:avLst/>
            </a:prstGeom>
            <a:solidFill>
              <a:schemeClr val="accent4"/>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12" name="Freeform 742"/>
            <p:cNvSpPr/>
            <p:nvPr/>
          </p:nvSpPr>
          <p:spPr bwMode="auto">
            <a:xfrm>
              <a:off x="7266195" y="3744648"/>
              <a:ext cx="141973" cy="303477"/>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19" y="1"/>
                    <a:pt x="21" y="4"/>
                    <a:pt x="21" y="5"/>
                  </a:cubicBezTo>
                  <a:cubicBezTo>
                    <a:pt x="21" y="5"/>
                    <a:pt x="21" y="5"/>
                    <a:pt x="21" y="5"/>
                  </a:cubicBezTo>
                  <a:cubicBezTo>
                    <a:pt x="21" y="6"/>
                    <a:pt x="21" y="6"/>
                    <a:pt x="21" y="6"/>
                  </a:cubicBezTo>
                  <a:cubicBezTo>
                    <a:pt x="21" y="20"/>
                    <a:pt x="21" y="20"/>
                    <a:pt x="21" y="20"/>
                  </a:cubicBezTo>
                  <a:cubicBezTo>
                    <a:pt x="21" y="21"/>
                    <a:pt x="20" y="22"/>
                    <a:pt x="19" y="22"/>
                  </a:cubicBezTo>
                  <a:cubicBezTo>
                    <a:pt x="18" y="22"/>
                    <a:pt x="17" y="21"/>
                    <a:pt x="17" y="20"/>
                  </a:cubicBezTo>
                  <a:cubicBezTo>
                    <a:pt x="17" y="8"/>
                    <a:pt x="17" y="8"/>
                    <a:pt x="17" y="8"/>
                  </a:cubicBezTo>
                  <a:cubicBezTo>
                    <a:pt x="16" y="8"/>
                    <a:pt x="16" y="8"/>
                    <a:pt x="16" y="8"/>
                  </a:cubicBezTo>
                  <a:cubicBezTo>
                    <a:pt x="16" y="20"/>
                    <a:pt x="16" y="20"/>
                    <a:pt x="16" y="20"/>
                  </a:cubicBezTo>
                  <a:cubicBezTo>
                    <a:pt x="16" y="20"/>
                    <a:pt x="16" y="20"/>
                    <a:pt x="16" y="20"/>
                  </a:cubicBezTo>
                  <a:cubicBezTo>
                    <a:pt x="16" y="42"/>
                    <a:pt x="16" y="42"/>
                    <a:pt x="16" y="42"/>
                  </a:cubicBezTo>
                  <a:cubicBezTo>
                    <a:pt x="16" y="44"/>
                    <a:pt x="15" y="45"/>
                    <a:pt x="13"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9" y="45"/>
                    <a:pt x="7" y="45"/>
                  </a:cubicBezTo>
                  <a:cubicBezTo>
                    <a:pt x="6" y="45"/>
                    <a:pt x="5" y="44"/>
                    <a:pt x="5" y="42"/>
                  </a:cubicBezTo>
                  <a:cubicBezTo>
                    <a:pt x="5" y="20"/>
                    <a:pt x="5" y="20"/>
                    <a:pt x="5" y="20"/>
                  </a:cubicBezTo>
                  <a:cubicBezTo>
                    <a:pt x="5" y="20"/>
                    <a:pt x="5" y="20"/>
                    <a:pt x="5" y="20"/>
                  </a:cubicBezTo>
                  <a:cubicBezTo>
                    <a:pt x="5" y="8"/>
                    <a:pt x="5" y="8"/>
                    <a:pt x="5" y="8"/>
                  </a:cubicBezTo>
                  <a:cubicBezTo>
                    <a:pt x="4" y="8"/>
                    <a:pt x="4" y="8"/>
                    <a:pt x="4" y="8"/>
                  </a:cubicBezTo>
                  <a:cubicBezTo>
                    <a:pt x="4" y="20"/>
                    <a:pt x="4" y="20"/>
                    <a:pt x="4" y="20"/>
                  </a:cubicBezTo>
                  <a:cubicBezTo>
                    <a:pt x="4" y="21"/>
                    <a:pt x="3" y="22"/>
                    <a:pt x="2" y="22"/>
                  </a:cubicBezTo>
                  <a:cubicBezTo>
                    <a:pt x="1" y="22"/>
                    <a:pt x="0" y="21"/>
                    <a:pt x="0" y="20"/>
                  </a:cubicBezTo>
                  <a:cubicBezTo>
                    <a:pt x="0" y="6"/>
                    <a:pt x="0" y="6"/>
                    <a:pt x="0" y="6"/>
                  </a:cubicBezTo>
                  <a:cubicBezTo>
                    <a:pt x="0" y="5"/>
                    <a:pt x="0" y="5"/>
                    <a:pt x="0" y="5"/>
                  </a:cubicBezTo>
                  <a:cubicBezTo>
                    <a:pt x="0" y="5"/>
                    <a:pt x="0" y="5"/>
                    <a:pt x="0" y="5"/>
                  </a:cubicBezTo>
                  <a:cubicBezTo>
                    <a:pt x="0" y="3"/>
                    <a:pt x="2" y="0"/>
                    <a:pt x="5" y="0"/>
                  </a:cubicBezTo>
                  <a:close/>
                </a:path>
              </a:pathLst>
            </a:custGeom>
            <a:solidFill>
              <a:schemeClr val="accent4"/>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13" name="Oval 743"/>
            <p:cNvSpPr>
              <a:spLocks noChangeArrowheads="1"/>
            </p:cNvSpPr>
            <p:nvPr/>
          </p:nvSpPr>
          <p:spPr bwMode="auto">
            <a:xfrm>
              <a:off x="7307695" y="3685699"/>
              <a:ext cx="58973" cy="58949"/>
            </a:xfrm>
            <a:prstGeom prst="ellipse">
              <a:avLst/>
            </a:prstGeom>
            <a:solidFill>
              <a:schemeClr val="accent4"/>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14" name="Freeform 744"/>
            <p:cNvSpPr/>
            <p:nvPr/>
          </p:nvSpPr>
          <p:spPr bwMode="auto">
            <a:xfrm>
              <a:off x="7098011" y="3744648"/>
              <a:ext cx="141973" cy="303477"/>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5" y="0"/>
                    <a:pt x="15" y="0"/>
                    <a:pt x="15" y="0"/>
                  </a:cubicBezTo>
                  <a:cubicBezTo>
                    <a:pt x="19" y="1"/>
                    <a:pt x="21" y="4"/>
                    <a:pt x="21" y="5"/>
                  </a:cubicBezTo>
                  <a:cubicBezTo>
                    <a:pt x="21" y="5"/>
                    <a:pt x="21" y="5"/>
                    <a:pt x="21" y="5"/>
                  </a:cubicBezTo>
                  <a:cubicBezTo>
                    <a:pt x="21" y="6"/>
                    <a:pt x="21" y="6"/>
                    <a:pt x="21" y="6"/>
                  </a:cubicBezTo>
                  <a:cubicBezTo>
                    <a:pt x="21" y="20"/>
                    <a:pt x="21" y="20"/>
                    <a:pt x="21" y="20"/>
                  </a:cubicBezTo>
                  <a:cubicBezTo>
                    <a:pt x="21" y="21"/>
                    <a:pt x="20" y="22"/>
                    <a:pt x="19" y="22"/>
                  </a:cubicBezTo>
                  <a:cubicBezTo>
                    <a:pt x="18" y="22"/>
                    <a:pt x="17" y="21"/>
                    <a:pt x="17" y="20"/>
                  </a:cubicBezTo>
                  <a:cubicBezTo>
                    <a:pt x="17" y="8"/>
                    <a:pt x="17" y="8"/>
                    <a:pt x="17" y="8"/>
                  </a:cubicBezTo>
                  <a:cubicBezTo>
                    <a:pt x="16" y="8"/>
                    <a:pt x="16" y="8"/>
                    <a:pt x="16" y="8"/>
                  </a:cubicBezTo>
                  <a:cubicBezTo>
                    <a:pt x="16" y="20"/>
                    <a:pt x="16" y="20"/>
                    <a:pt x="16" y="20"/>
                  </a:cubicBezTo>
                  <a:cubicBezTo>
                    <a:pt x="16" y="20"/>
                    <a:pt x="16" y="20"/>
                    <a:pt x="16" y="20"/>
                  </a:cubicBezTo>
                  <a:cubicBezTo>
                    <a:pt x="16" y="42"/>
                    <a:pt x="16" y="42"/>
                    <a:pt x="16" y="42"/>
                  </a:cubicBezTo>
                  <a:cubicBezTo>
                    <a:pt x="16" y="44"/>
                    <a:pt x="15" y="45"/>
                    <a:pt x="13"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9" y="45"/>
                    <a:pt x="7" y="45"/>
                  </a:cubicBezTo>
                  <a:cubicBezTo>
                    <a:pt x="6" y="45"/>
                    <a:pt x="5" y="44"/>
                    <a:pt x="5" y="42"/>
                  </a:cubicBezTo>
                  <a:cubicBezTo>
                    <a:pt x="5" y="20"/>
                    <a:pt x="5" y="20"/>
                    <a:pt x="5" y="20"/>
                  </a:cubicBezTo>
                  <a:cubicBezTo>
                    <a:pt x="5" y="20"/>
                    <a:pt x="5" y="20"/>
                    <a:pt x="5" y="20"/>
                  </a:cubicBezTo>
                  <a:cubicBezTo>
                    <a:pt x="5" y="8"/>
                    <a:pt x="5" y="8"/>
                    <a:pt x="5" y="8"/>
                  </a:cubicBezTo>
                  <a:cubicBezTo>
                    <a:pt x="4" y="8"/>
                    <a:pt x="4" y="8"/>
                    <a:pt x="4" y="8"/>
                  </a:cubicBezTo>
                  <a:cubicBezTo>
                    <a:pt x="4" y="20"/>
                    <a:pt x="4" y="20"/>
                    <a:pt x="4" y="20"/>
                  </a:cubicBezTo>
                  <a:cubicBezTo>
                    <a:pt x="4" y="21"/>
                    <a:pt x="3" y="22"/>
                    <a:pt x="2" y="22"/>
                  </a:cubicBezTo>
                  <a:cubicBezTo>
                    <a:pt x="1" y="22"/>
                    <a:pt x="0" y="21"/>
                    <a:pt x="0" y="20"/>
                  </a:cubicBezTo>
                  <a:cubicBezTo>
                    <a:pt x="0" y="6"/>
                    <a:pt x="0" y="6"/>
                    <a:pt x="0" y="6"/>
                  </a:cubicBezTo>
                  <a:cubicBezTo>
                    <a:pt x="0" y="5"/>
                    <a:pt x="0" y="5"/>
                    <a:pt x="0" y="5"/>
                  </a:cubicBezTo>
                  <a:cubicBezTo>
                    <a:pt x="0" y="5"/>
                    <a:pt x="0" y="5"/>
                    <a:pt x="0" y="5"/>
                  </a:cubicBezTo>
                  <a:cubicBezTo>
                    <a:pt x="0" y="3"/>
                    <a:pt x="2" y="0"/>
                    <a:pt x="5" y="0"/>
                  </a:cubicBezTo>
                  <a:close/>
                </a:path>
              </a:pathLst>
            </a:custGeom>
            <a:solidFill>
              <a:schemeClr val="accent4"/>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15" name="Oval 745"/>
            <p:cNvSpPr>
              <a:spLocks noChangeArrowheads="1"/>
            </p:cNvSpPr>
            <p:nvPr/>
          </p:nvSpPr>
          <p:spPr bwMode="auto">
            <a:xfrm>
              <a:off x="7139512" y="3685699"/>
              <a:ext cx="61158" cy="58949"/>
            </a:xfrm>
            <a:prstGeom prst="ellipse">
              <a:avLst/>
            </a:prstGeom>
            <a:solidFill>
              <a:schemeClr val="accent4"/>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16" name="Freeform 746"/>
            <p:cNvSpPr/>
            <p:nvPr/>
          </p:nvSpPr>
          <p:spPr bwMode="auto">
            <a:xfrm>
              <a:off x="6425276" y="3744648"/>
              <a:ext cx="141973" cy="303477"/>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20" y="1"/>
                    <a:pt x="21" y="4"/>
                    <a:pt x="21" y="5"/>
                  </a:cubicBezTo>
                  <a:cubicBezTo>
                    <a:pt x="21" y="5"/>
                    <a:pt x="21" y="5"/>
                    <a:pt x="21" y="5"/>
                  </a:cubicBezTo>
                  <a:cubicBezTo>
                    <a:pt x="21" y="6"/>
                    <a:pt x="21" y="6"/>
                    <a:pt x="21" y="6"/>
                  </a:cubicBezTo>
                  <a:cubicBezTo>
                    <a:pt x="21" y="20"/>
                    <a:pt x="21" y="20"/>
                    <a:pt x="21" y="20"/>
                  </a:cubicBezTo>
                  <a:cubicBezTo>
                    <a:pt x="21" y="21"/>
                    <a:pt x="20" y="22"/>
                    <a:pt x="19" y="22"/>
                  </a:cubicBezTo>
                  <a:cubicBezTo>
                    <a:pt x="18" y="22"/>
                    <a:pt x="18" y="21"/>
                    <a:pt x="18" y="20"/>
                  </a:cubicBezTo>
                  <a:cubicBezTo>
                    <a:pt x="18" y="8"/>
                    <a:pt x="18" y="8"/>
                    <a:pt x="18" y="8"/>
                  </a:cubicBezTo>
                  <a:cubicBezTo>
                    <a:pt x="16" y="8"/>
                    <a:pt x="16" y="8"/>
                    <a:pt x="16" y="8"/>
                  </a:cubicBezTo>
                  <a:cubicBezTo>
                    <a:pt x="16" y="20"/>
                    <a:pt x="16" y="20"/>
                    <a:pt x="16" y="20"/>
                  </a:cubicBezTo>
                  <a:cubicBezTo>
                    <a:pt x="16" y="20"/>
                    <a:pt x="16" y="20"/>
                    <a:pt x="16" y="20"/>
                  </a:cubicBezTo>
                  <a:cubicBezTo>
                    <a:pt x="16" y="42"/>
                    <a:pt x="16" y="42"/>
                    <a:pt x="16" y="42"/>
                  </a:cubicBezTo>
                  <a:cubicBezTo>
                    <a:pt x="16" y="44"/>
                    <a:pt x="15" y="45"/>
                    <a:pt x="14"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9" y="45"/>
                    <a:pt x="8" y="45"/>
                  </a:cubicBezTo>
                  <a:cubicBezTo>
                    <a:pt x="6" y="45"/>
                    <a:pt x="5" y="44"/>
                    <a:pt x="5" y="42"/>
                  </a:cubicBezTo>
                  <a:cubicBezTo>
                    <a:pt x="5" y="20"/>
                    <a:pt x="5" y="20"/>
                    <a:pt x="5" y="20"/>
                  </a:cubicBezTo>
                  <a:cubicBezTo>
                    <a:pt x="5" y="20"/>
                    <a:pt x="5" y="20"/>
                    <a:pt x="5" y="20"/>
                  </a:cubicBezTo>
                  <a:cubicBezTo>
                    <a:pt x="5" y="8"/>
                    <a:pt x="5" y="8"/>
                    <a:pt x="5" y="8"/>
                  </a:cubicBezTo>
                  <a:cubicBezTo>
                    <a:pt x="4" y="8"/>
                    <a:pt x="4" y="8"/>
                    <a:pt x="4" y="8"/>
                  </a:cubicBezTo>
                  <a:cubicBezTo>
                    <a:pt x="4" y="20"/>
                    <a:pt x="4" y="20"/>
                    <a:pt x="4" y="20"/>
                  </a:cubicBezTo>
                  <a:cubicBezTo>
                    <a:pt x="4" y="21"/>
                    <a:pt x="3" y="22"/>
                    <a:pt x="2" y="22"/>
                  </a:cubicBezTo>
                  <a:cubicBezTo>
                    <a:pt x="1" y="22"/>
                    <a:pt x="0" y="21"/>
                    <a:pt x="0" y="20"/>
                  </a:cubicBezTo>
                  <a:cubicBezTo>
                    <a:pt x="0" y="6"/>
                    <a:pt x="0" y="6"/>
                    <a:pt x="0" y="6"/>
                  </a:cubicBezTo>
                  <a:cubicBezTo>
                    <a:pt x="0" y="5"/>
                    <a:pt x="0" y="5"/>
                    <a:pt x="0" y="5"/>
                  </a:cubicBezTo>
                  <a:cubicBezTo>
                    <a:pt x="0" y="5"/>
                    <a:pt x="0" y="5"/>
                    <a:pt x="0" y="5"/>
                  </a:cubicBezTo>
                  <a:cubicBezTo>
                    <a:pt x="0" y="3"/>
                    <a:pt x="2" y="0"/>
                    <a:pt x="5" y="0"/>
                  </a:cubicBezTo>
                  <a:close/>
                </a:path>
              </a:pathLst>
            </a:custGeom>
            <a:solidFill>
              <a:schemeClr val="accent4"/>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17" name="Oval 747"/>
            <p:cNvSpPr>
              <a:spLocks noChangeArrowheads="1"/>
            </p:cNvSpPr>
            <p:nvPr/>
          </p:nvSpPr>
          <p:spPr bwMode="auto">
            <a:xfrm>
              <a:off x="6466777" y="3685699"/>
              <a:ext cx="61158" cy="58949"/>
            </a:xfrm>
            <a:prstGeom prst="ellipse">
              <a:avLst/>
            </a:prstGeom>
            <a:solidFill>
              <a:schemeClr val="accent4"/>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18" name="TextBox 291"/>
            <p:cNvSpPr txBox="1"/>
            <p:nvPr/>
          </p:nvSpPr>
          <p:spPr bwMode="auto">
            <a:xfrm>
              <a:off x="7533726" y="2564716"/>
              <a:ext cx="851515" cy="246221"/>
            </a:xfrm>
            <a:prstGeom prst="rect">
              <a:avLst/>
            </a:prstGeom>
            <a:noFill/>
          </p:spPr>
          <p:txBody>
            <a:bodyPr wrap="none">
              <a:spAutoFit/>
            </a:bodyPr>
            <a:lstStyle/>
            <a:p>
              <a:pPr>
                <a:defRPr/>
              </a:pPr>
              <a:r>
                <a:rPr lang="zh-CN" altLang="en-US" sz="1000" spc="300" dirty="0">
                  <a:solidFill>
                    <a:srgbClr val="D21621"/>
                  </a:solidFill>
                  <a:latin typeface="微软雅黑" pitchFamily="34" charset="-122"/>
                  <a:ea typeface="微软雅黑" pitchFamily="34" charset="-122"/>
                  <a:cs typeface="Arial" pitchFamily="34" charset="0"/>
                </a:rPr>
                <a:t>添加标题</a:t>
              </a:r>
            </a:p>
          </p:txBody>
        </p:sp>
        <p:sp>
          <p:nvSpPr>
            <p:cNvPr id="119" name="TextBox 292"/>
            <p:cNvSpPr txBox="1"/>
            <p:nvPr/>
          </p:nvSpPr>
          <p:spPr bwMode="auto">
            <a:xfrm>
              <a:off x="7533726" y="2968477"/>
              <a:ext cx="851515" cy="246221"/>
            </a:xfrm>
            <a:prstGeom prst="rect">
              <a:avLst/>
            </a:prstGeom>
            <a:noFill/>
          </p:spPr>
          <p:txBody>
            <a:bodyPr wrap="none">
              <a:spAutoFit/>
            </a:bodyPr>
            <a:lstStyle/>
            <a:p>
              <a:pPr>
                <a:defRPr/>
              </a:pPr>
              <a:r>
                <a:rPr lang="zh-CN" altLang="en-US" sz="1000" spc="300" dirty="0">
                  <a:solidFill>
                    <a:srgbClr val="D21621"/>
                  </a:solidFill>
                  <a:latin typeface="微软雅黑" pitchFamily="34" charset="-122"/>
                  <a:ea typeface="微软雅黑" pitchFamily="34" charset="-122"/>
                  <a:cs typeface="Arial" pitchFamily="34" charset="0"/>
                </a:rPr>
                <a:t>添加标题</a:t>
              </a:r>
            </a:p>
          </p:txBody>
        </p:sp>
        <p:sp>
          <p:nvSpPr>
            <p:cNvPr id="120" name="TextBox 293"/>
            <p:cNvSpPr txBox="1"/>
            <p:nvPr/>
          </p:nvSpPr>
          <p:spPr bwMode="auto">
            <a:xfrm>
              <a:off x="7533726" y="3360363"/>
              <a:ext cx="851515" cy="246221"/>
            </a:xfrm>
            <a:prstGeom prst="rect">
              <a:avLst/>
            </a:prstGeom>
            <a:noFill/>
          </p:spPr>
          <p:txBody>
            <a:bodyPr wrap="none">
              <a:spAutoFit/>
            </a:bodyPr>
            <a:lstStyle/>
            <a:p>
              <a:pPr>
                <a:defRPr/>
              </a:pPr>
              <a:r>
                <a:rPr lang="zh-CN" altLang="en-US" sz="1000" spc="300" dirty="0">
                  <a:solidFill>
                    <a:srgbClr val="D21621"/>
                  </a:solidFill>
                  <a:latin typeface="微软雅黑" pitchFamily="34" charset="-122"/>
                  <a:ea typeface="微软雅黑" pitchFamily="34" charset="-122"/>
                  <a:cs typeface="Arial" pitchFamily="34" charset="0"/>
                </a:rPr>
                <a:t>添加标题</a:t>
              </a:r>
            </a:p>
          </p:txBody>
        </p:sp>
        <p:sp>
          <p:nvSpPr>
            <p:cNvPr id="121" name="TextBox 294"/>
            <p:cNvSpPr txBox="1"/>
            <p:nvPr/>
          </p:nvSpPr>
          <p:spPr bwMode="auto">
            <a:xfrm>
              <a:off x="7533726" y="3764124"/>
              <a:ext cx="851515" cy="246221"/>
            </a:xfrm>
            <a:prstGeom prst="rect">
              <a:avLst/>
            </a:prstGeom>
            <a:noFill/>
          </p:spPr>
          <p:txBody>
            <a:bodyPr wrap="none">
              <a:spAutoFit/>
            </a:bodyPr>
            <a:lstStyle/>
            <a:p>
              <a:pPr>
                <a:defRPr/>
              </a:pPr>
              <a:r>
                <a:rPr lang="zh-CN" altLang="en-US" sz="1000" spc="300" dirty="0">
                  <a:solidFill>
                    <a:srgbClr val="D21621"/>
                  </a:solidFill>
                  <a:latin typeface="微软雅黑" pitchFamily="34" charset="-122"/>
                  <a:ea typeface="微软雅黑" pitchFamily="34" charset="-122"/>
                  <a:cs typeface="Arial" pitchFamily="34" charset="0"/>
                </a:rPr>
                <a:t>添加标题</a:t>
              </a:r>
            </a:p>
          </p:txBody>
        </p:sp>
      </p:grpSp>
      <p:sp>
        <p:nvSpPr>
          <p:cNvPr id="122" name="TextBox 302"/>
          <p:cNvSpPr txBox="1"/>
          <p:nvPr/>
        </p:nvSpPr>
        <p:spPr>
          <a:xfrm>
            <a:off x="4542970" y="4235128"/>
            <a:ext cx="829074"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a:solidFill>
                  <a:prstClr val="white"/>
                </a:solidFill>
              </a:rPr>
              <a:t>65%</a:t>
            </a:r>
            <a:endParaRPr lang="zh-CN" altLang="en-US" sz="2000" dirty="0">
              <a:solidFill>
                <a:prstClr val="white"/>
              </a:solidFill>
            </a:endParaRPr>
          </a:p>
        </p:txBody>
      </p:sp>
      <p:sp>
        <p:nvSpPr>
          <p:cNvPr id="123" name="TextBox 304"/>
          <p:cNvSpPr txBox="1"/>
          <p:nvPr/>
        </p:nvSpPr>
        <p:spPr>
          <a:xfrm>
            <a:off x="6312393" y="4235128"/>
            <a:ext cx="829074"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a:solidFill>
                  <a:prstClr val="white"/>
                </a:solidFill>
              </a:rPr>
              <a:t>35%</a:t>
            </a:r>
            <a:endParaRPr lang="zh-CN" altLang="en-US" sz="2000" dirty="0">
              <a:solidFill>
                <a:prstClr val="white"/>
              </a:solidFill>
            </a:endParaRPr>
          </a:p>
        </p:txBody>
      </p:sp>
      <p:graphicFrame>
        <p:nvGraphicFramePr>
          <p:cNvPr id="124" name="Chart 4"/>
          <p:cNvGraphicFramePr/>
          <p:nvPr>
            <p:extLst>
              <p:ext uri="{D42A27DB-BD31-4B8C-83A1-F6EECF244321}">
                <p14:modId xmlns:p14="http://schemas.microsoft.com/office/powerpoint/2010/main" val="3282899903"/>
              </p:ext>
            </p:extLst>
          </p:nvPr>
        </p:nvGraphicFramePr>
        <p:xfrm>
          <a:off x="3858350" y="1791327"/>
          <a:ext cx="3684872" cy="2012324"/>
        </p:xfrm>
        <a:graphic>
          <a:graphicData uri="http://schemas.openxmlformats.org/drawingml/2006/chart">
            <c:chart xmlns:c="http://schemas.openxmlformats.org/drawingml/2006/chart" xmlns:r="http://schemas.openxmlformats.org/officeDocument/2006/relationships" r:id="rId3"/>
          </a:graphicData>
        </a:graphic>
      </p:graphicFrame>
      <p:pic>
        <p:nvPicPr>
          <p:cNvPr id="125" name="图片 124"/>
          <p:cNvPicPr>
            <a:picLocks noChangeAspect="1"/>
          </p:cNvPicPr>
          <p:nvPr/>
        </p:nvPicPr>
        <p:blipFill rotWithShape="1">
          <a:blip r:embed="rId4" cstate="print">
            <a:extLst>
              <a:ext uri="{28A0092B-C50C-407E-A947-70E740481C1C}">
                <a14:useLocalDpi xmlns:a14="http://schemas.microsoft.com/office/drawing/2010/main" val="0"/>
              </a:ext>
            </a:extLst>
          </a:blip>
          <a:srcRect r="17632"/>
          <a:stretch/>
        </p:blipFill>
        <p:spPr>
          <a:xfrm>
            <a:off x="316451" y="1865383"/>
            <a:ext cx="3398450" cy="222728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3" name="文本框 2"/>
          <p:cNvSpPr txBox="1"/>
          <p:nvPr/>
        </p:nvSpPr>
        <p:spPr>
          <a:xfrm>
            <a:off x="3921678" y="3638880"/>
            <a:ext cx="675185" cy="215444"/>
          </a:xfrm>
          <a:prstGeom prst="rect">
            <a:avLst/>
          </a:prstGeom>
          <a:noFill/>
        </p:spPr>
        <p:txBody>
          <a:bodyPr wrap="none" rtlCol="0">
            <a:spAutoFit/>
          </a:bodyPr>
          <a:lstStyle/>
          <a:p>
            <a:r>
              <a:rPr lang="en-US" altLang="zh-CN" sz="800" dirty="0">
                <a:solidFill>
                  <a:srgbClr val="D21621"/>
                </a:solidFill>
              </a:rPr>
              <a:t>2017/01/28</a:t>
            </a:r>
            <a:endParaRPr lang="zh-CN" altLang="en-US" sz="800" dirty="0">
              <a:solidFill>
                <a:srgbClr val="D21621"/>
              </a:solidFill>
            </a:endParaRPr>
          </a:p>
        </p:txBody>
      </p:sp>
      <p:sp>
        <p:nvSpPr>
          <p:cNvPr id="128" name="文本框 127"/>
          <p:cNvSpPr txBox="1"/>
          <p:nvPr/>
        </p:nvSpPr>
        <p:spPr>
          <a:xfrm>
            <a:off x="4503691" y="3638880"/>
            <a:ext cx="675185" cy="215444"/>
          </a:xfrm>
          <a:prstGeom prst="rect">
            <a:avLst/>
          </a:prstGeom>
          <a:noFill/>
        </p:spPr>
        <p:txBody>
          <a:bodyPr wrap="none" rtlCol="0">
            <a:spAutoFit/>
          </a:bodyPr>
          <a:lstStyle/>
          <a:p>
            <a:r>
              <a:rPr lang="en-US" altLang="zh-CN" sz="800" dirty="0">
                <a:solidFill>
                  <a:srgbClr val="D21621"/>
                </a:solidFill>
              </a:rPr>
              <a:t>2017/01/28</a:t>
            </a:r>
            <a:endParaRPr lang="zh-CN" altLang="en-US" sz="800" dirty="0">
              <a:solidFill>
                <a:srgbClr val="D21621"/>
              </a:solidFill>
            </a:endParaRPr>
          </a:p>
        </p:txBody>
      </p:sp>
      <p:sp>
        <p:nvSpPr>
          <p:cNvPr id="129" name="文本框 128"/>
          <p:cNvSpPr txBox="1"/>
          <p:nvPr/>
        </p:nvSpPr>
        <p:spPr>
          <a:xfrm>
            <a:off x="5101766" y="3638880"/>
            <a:ext cx="675185" cy="215444"/>
          </a:xfrm>
          <a:prstGeom prst="rect">
            <a:avLst/>
          </a:prstGeom>
          <a:noFill/>
        </p:spPr>
        <p:txBody>
          <a:bodyPr wrap="none" rtlCol="0">
            <a:spAutoFit/>
          </a:bodyPr>
          <a:lstStyle/>
          <a:p>
            <a:r>
              <a:rPr lang="en-US" altLang="zh-CN" sz="800" dirty="0">
                <a:solidFill>
                  <a:srgbClr val="D21621"/>
                </a:solidFill>
              </a:rPr>
              <a:t>2017/01/28</a:t>
            </a:r>
            <a:endParaRPr lang="zh-CN" altLang="en-US" sz="800" dirty="0">
              <a:solidFill>
                <a:srgbClr val="D21621"/>
              </a:solidFill>
            </a:endParaRPr>
          </a:p>
        </p:txBody>
      </p:sp>
      <p:sp>
        <p:nvSpPr>
          <p:cNvPr id="130" name="文本框 129"/>
          <p:cNvSpPr txBox="1"/>
          <p:nvPr/>
        </p:nvSpPr>
        <p:spPr>
          <a:xfrm>
            <a:off x="5678999" y="3638880"/>
            <a:ext cx="675185" cy="215444"/>
          </a:xfrm>
          <a:prstGeom prst="rect">
            <a:avLst/>
          </a:prstGeom>
          <a:noFill/>
        </p:spPr>
        <p:txBody>
          <a:bodyPr wrap="none" rtlCol="0">
            <a:spAutoFit/>
          </a:bodyPr>
          <a:lstStyle/>
          <a:p>
            <a:r>
              <a:rPr lang="en-US" altLang="zh-CN" sz="800" dirty="0">
                <a:solidFill>
                  <a:srgbClr val="D21621"/>
                </a:solidFill>
              </a:rPr>
              <a:t>2017/01/28</a:t>
            </a:r>
            <a:endParaRPr lang="zh-CN" altLang="en-US" sz="800" dirty="0">
              <a:solidFill>
                <a:srgbClr val="D21621"/>
              </a:solidFill>
            </a:endParaRPr>
          </a:p>
        </p:txBody>
      </p:sp>
      <p:sp>
        <p:nvSpPr>
          <p:cNvPr id="131" name="文本框 130"/>
          <p:cNvSpPr txBox="1"/>
          <p:nvPr/>
        </p:nvSpPr>
        <p:spPr>
          <a:xfrm>
            <a:off x="6252032" y="3638880"/>
            <a:ext cx="675185" cy="215444"/>
          </a:xfrm>
          <a:prstGeom prst="rect">
            <a:avLst/>
          </a:prstGeom>
          <a:noFill/>
        </p:spPr>
        <p:txBody>
          <a:bodyPr wrap="none" rtlCol="0">
            <a:spAutoFit/>
          </a:bodyPr>
          <a:lstStyle/>
          <a:p>
            <a:r>
              <a:rPr lang="en-US" altLang="zh-CN" sz="800" dirty="0">
                <a:solidFill>
                  <a:srgbClr val="D21621"/>
                </a:solidFill>
              </a:rPr>
              <a:t>2017/01/28</a:t>
            </a:r>
            <a:endParaRPr lang="zh-CN" altLang="en-US" sz="800" dirty="0">
              <a:solidFill>
                <a:srgbClr val="D21621"/>
              </a:solidFill>
            </a:endParaRPr>
          </a:p>
        </p:txBody>
      </p:sp>
      <p:sp>
        <p:nvSpPr>
          <p:cNvPr id="132" name="文本框 131"/>
          <p:cNvSpPr txBox="1"/>
          <p:nvPr/>
        </p:nvSpPr>
        <p:spPr>
          <a:xfrm>
            <a:off x="6829265" y="3638880"/>
            <a:ext cx="675185" cy="215444"/>
          </a:xfrm>
          <a:prstGeom prst="rect">
            <a:avLst/>
          </a:prstGeom>
          <a:noFill/>
        </p:spPr>
        <p:txBody>
          <a:bodyPr wrap="none" rtlCol="0">
            <a:spAutoFit/>
          </a:bodyPr>
          <a:lstStyle/>
          <a:p>
            <a:r>
              <a:rPr lang="en-US" altLang="zh-CN" sz="800" dirty="0">
                <a:solidFill>
                  <a:srgbClr val="D21621"/>
                </a:solidFill>
              </a:rPr>
              <a:t>2017/01/28</a:t>
            </a:r>
            <a:endParaRPr lang="zh-CN" altLang="en-US" sz="800" dirty="0">
              <a:solidFill>
                <a:srgbClr val="D21621"/>
              </a:solidFill>
            </a:endParaRPr>
          </a:p>
        </p:txBody>
      </p:sp>
      <p:sp>
        <p:nvSpPr>
          <p:cNvPr id="133" name="圆角矩形 132"/>
          <p:cNvSpPr/>
          <p:nvPr/>
        </p:nvSpPr>
        <p:spPr>
          <a:xfrm>
            <a:off x="8119467" y="260468"/>
            <a:ext cx="4281714" cy="580632"/>
          </a:xfrm>
          <a:prstGeom prst="roundRect">
            <a:avLst/>
          </a:prstGeom>
          <a:solidFill>
            <a:srgbClr val="D216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E5C7"/>
              </a:solidFill>
            </a:endParaRPr>
          </a:p>
        </p:txBody>
      </p:sp>
      <p:sp>
        <p:nvSpPr>
          <p:cNvPr id="134" name="矩形 8"/>
          <p:cNvSpPr>
            <a:spLocks noChangeArrowheads="1"/>
          </p:cNvSpPr>
          <p:nvPr/>
        </p:nvSpPr>
        <p:spPr bwMode="auto">
          <a:xfrm>
            <a:off x="8642815" y="304010"/>
            <a:ext cx="3262432" cy="461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en-US" sz="2400" b="1" dirty="0">
                <a:solidFill>
                  <a:srgbClr val="F8E5C7"/>
                </a:solidFill>
                <a:latin typeface="微软雅黑" pitchFamily="34" charset="-122"/>
                <a:ea typeface="微软雅黑" pitchFamily="34" charset="-122"/>
              </a:rPr>
              <a:t>单击此处添加文字表题</a:t>
            </a:r>
            <a:endParaRPr lang="zh-CN" sz="2400" b="1" dirty="0">
              <a:solidFill>
                <a:srgbClr val="F8E5C7"/>
              </a:solidFill>
              <a:latin typeface="微软雅黑" pitchFamily="34" charset="-122"/>
              <a:ea typeface="微软雅黑" pitchFamily="34" charset="-122"/>
            </a:endParaRPr>
          </a:p>
        </p:txBody>
      </p:sp>
    </p:spTree>
    <p:extLst>
      <p:ext uri="{BB962C8B-B14F-4D97-AF65-F5344CB8AC3E}">
        <p14:creationId xmlns:p14="http://schemas.microsoft.com/office/powerpoint/2010/main" val="114413770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4"/>
                                        </p:tgtEl>
                                        <p:attrNameLst>
                                          <p:attrName>style.visibility</p:attrName>
                                        </p:attrNameLst>
                                      </p:cBhvr>
                                      <p:to>
                                        <p:strVal val="visible"/>
                                      </p:to>
                                    </p:set>
                                    <p:animEffect transition="in" filter="fade">
                                      <p:cBhvr>
                                        <p:cTn id="7" dur="1000"/>
                                        <p:tgtEl>
                                          <p:spTgt spid="124"/>
                                        </p:tgtEl>
                                      </p:cBhvr>
                                    </p:animEffect>
                                    <p:anim calcmode="lin" valueType="num">
                                      <p:cBhvr>
                                        <p:cTn id="8" dur="1000" fill="hold"/>
                                        <p:tgtEl>
                                          <p:spTgt spid="124"/>
                                        </p:tgtEl>
                                        <p:attrNameLst>
                                          <p:attrName>ppt_x</p:attrName>
                                        </p:attrNameLst>
                                      </p:cBhvr>
                                      <p:tavLst>
                                        <p:tav tm="0">
                                          <p:val>
                                            <p:strVal val="#ppt_x"/>
                                          </p:val>
                                        </p:tav>
                                        <p:tav tm="100000">
                                          <p:val>
                                            <p:strVal val="#ppt_x"/>
                                          </p:val>
                                        </p:tav>
                                      </p:tavLst>
                                    </p:anim>
                                    <p:anim calcmode="lin" valueType="num">
                                      <p:cBhvr>
                                        <p:cTn id="9" dur="1000" fill="hold"/>
                                        <p:tgtEl>
                                          <p:spTgt spid="1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1000"/>
                                        <p:tgtEl>
                                          <p:spTgt spid="40"/>
                                        </p:tgtEl>
                                      </p:cBhvr>
                                    </p:animEffect>
                                    <p:anim calcmode="lin" valueType="num">
                                      <p:cBhvr>
                                        <p:cTn id="14" dur="1000" fill="hold"/>
                                        <p:tgtEl>
                                          <p:spTgt spid="40"/>
                                        </p:tgtEl>
                                        <p:attrNameLst>
                                          <p:attrName>ppt_x</p:attrName>
                                        </p:attrNameLst>
                                      </p:cBhvr>
                                      <p:tavLst>
                                        <p:tav tm="0">
                                          <p:val>
                                            <p:strVal val="#ppt_x"/>
                                          </p:val>
                                        </p:tav>
                                        <p:tav tm="100000">
                                          <p:val>
                                            <p:strVal val="#ppt_x"/>
                                          </p:val>
                                        </p:tav>
                                      </p:tavLst>
                                    </p:anim>
                                    <p:anim calcmode="lin" valueType="num">
                                      <p:cBhvr>
                                        <p:cTn id="15" dur="1000" fill="hold"/>
                                        <p:tgtEl>
                                          <p:spTgt spid="40"/>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1000"/>
                                        <p:tgtEl>
                                          <p:spTgt spid="41"/>
                                        </p:tgtEl>
                                      </p:cBhvr>
                                    </p:animEffect>
                                    <p:anim calcmode="lin" valueType="num">
                                      <p:cBhvr>
                                        <p:cTn id="19" dur="1000" fill="hold"/>
                                        <p:tgtEl>
                                          <p:spTgt spid="41"/>
                                        </p:tgtEl>
                                        <p:attrNameLst>
                                          <p:attrName>ppt_x</p:attrName>
                                        </p:attrNameLst>
                                      </p:cBhvr>
                                      <p:tavLst>
                                        <p:tav tm="0">
                                          <p:val>
                                            <p:strVal val="#ppt_x"/>
                                          </p:val>
                                        </p:tav>
                                        <p:tav tm="100000">
                                          <p:val>
                                            <p:strVal val="#ppt_x"/>
                                          </p:val>
                                        </p:tav>
                                      </p:tavLst>
                                    </p:anim>
                                    <p:anim calcmode="lin" valueType="num">
                                      <p:cBhvr>
                                        <p:cTn id="20" dur="1000" fill="hold"/>
                                        <p:tgtEl>
                                          <p:spTgt spid="41"/>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1000"/>
                                        <p:tgtEl>
                                          <p:spTgt spid="42"/>
                                        </p:tgtEl>
                                      </p:cBhvr>
                                    </p:animEffect>
                                    <p:anim calcmode="lin" valueType="num">
                                      <p:cBhvr>
                                        <p:cTn id="24" dur="1000" fill="hold"/>
                                        <p:tgtEl>
                                          <p:spTgt spid="42"/>
                                        </p:tgtEl>
                                        <p:attrNameLst>
                                          <p:attrName>ppt_x</p:attrName>
                                        </p:attrNameLst>
                                      </p:cBhvr>
                                      <p:tavLst>
                                        <p:tav tm="0">
                                          <p:val>
                                            <p:strVal val="#ppt_x"/>
                                          </p:val>
                                        </p:tav>
                                        <p:tav tm="100000">
                                          <p:val>
                                            <p:strVal val="#ppt_x"/>
                                          </p:val>
                                        </p:tav>
                                      </p:tavLst>
                                    </p:anim>
                                    <p:anim calcmode="lin" valueType="num">
                                      <p:cBhvr>
                                        <p:cTn id="25" dur="1000" fill="hold"/>
                                        <p:tgtEl>
                                          <p:spTgt spid="42"/>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1000"/>
                                        <p:tgtEl>
                                          <p:spTgt spid="43"/>
                                        </p:tgtEl>
                                      </p:cBhvr>
                                    </p:animEffect>
                                    <p:anim calcmode="lin" valueType="num">
                                      <p:cBhvr>
                                        <p:cTn id="29" dur="1000" fill="hold"/>
                                        <p:tgtEl>
                                          <p:spTgt spid="43"/>
                                        </p:tgtEl>
                                        <p:attrNameLst>
                                          <p:attrName>ppt_x</p:attrName>
                                        </p:attrNameLst>
                                      </p:cBhvr>
                                      <p:tavLst>
                                        <p:tav tm="0">
                                          <p:val>
                                            <p:strVal val="#ppt_x"/>
                                          </p:val>
                                        </p:tav>
                                        <p:tav tm="100000">
                                          <p:val>
                                            <p:strVal val="#ppt_x"/>
                                          </p:val>
                                        </p:tav>
                                      </p:tavLst>
                                    </p:anim>
                                    <p:anim calcmode="lin" valueType="num">
                                      <p:cBhvr>
                                        <p:cTn id="30" dur="1000" fill="hold"/>
                                        <p:tgtEl>
                                          <p:spTgt spid="43"/>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fade">
                                      <p:cBhvr>
                                        <p:cTn id="33" dur="1000"/>
                                        <p:tgtEl>
                                          <p:spTgt spid="44"/>
                                        </p:tgtEl>
                                      </p:cBhvr>
                                    </p:animEffect>
                                    <p:anim calcmode="lin" valueType="num">
                                      <p:cBhvr>
                                        <p:cTn id="34" dur="1000" fill="hold"/>
                                        <p:tgtEl>
                                          <p:spTgt spid="44"/>
                                        </p:tgtEl>
                                        <p:attrNameLst>
                                          <p:attrName>ppt_x</p:attrName>
                                        </p:attrNameLst>
                                      </p:cBhvr>
                                      <p:tavLst>
                                        <p:tav tm="0">
                                          <p:val>
                                            <p:strVal val="#ppt_x"/>
                                          </p:val>
                                        </p:tav>
                                        <p:tav tm="100000">
                                          <p:val>
                                            <p:strVal val="#ppt_x"/>
                                          </p:val>
                                        </p:tav>
                                      </p:tavLst>
                                    </p:anim>
                                    <p:anim calcmode="lin" valueType="num">
                                      <p:cBhvr>
                                        <p:cTn id="35" dur="1000" fill="hold"/>
                                        <p:tgtEl>
                                          <p:spTgt spid="44"/>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45"/>
                                        </p:tgtEl>
                                        <p:attrNameLst>
                                          <p:attrName>style.visibility</p:attrName>
                                        </p:attrNameLst>
                                      </p:cBhvr>
                                      <p:to>
                                        <p:strVal val="visible"/>
                                      </p:to>
                                    </p:set>
                                    <p:animEffect transition="in" filter="fade">
                                      <p:cBhvr>
                                        <p:cTn id="38" dur="1000"/>
                                        <p:tgtEl>
                                          <p:spTgt spid="45"/>
                                        </p:tgtEl>
                                      </p:cBhvr>
                                    </p:animEffect>
                                    <p:anim calcmode="lin" valueType="num">
                                      <p:cBhvr>
                                        <p:cTn id="39" dur="1000" fill="hold"/>
                                        <p:tgtEl>
                                          <p:spTgt spid="45"/>
                                        </p:tgtEl>
                                        <p:attrNameLst>
                                          <p:attrName>ppt_x</p:attrName>
                                        </p:attrNameLst>
                                      </p:cBhvr>
                                      <p:tavLst>
                                        <p:tav tm="0">
                                          <p:val>
                                            <p:strVal val="#ppt_x"/>
                                          </p:val>
                                        </p:tav>
                                        <p:tav tm="100000">
                                          <p:val>
                                            <p:strVal val="#ppt_x"/>
                                          </p:val>
                                        </p:tav>
                                      </p:tavLst>
                                    </p:anim>
                                    <p:anim calcmode="lin" valueType="num">
                                      <p:cBhvr>
                                        <p:cTn id="40" dur="1000" fill="hold"/>
                                        <p:tgtEl>
                                          <p:spTgt spid="4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22"/>
                                        </p:tgtEl>
                                        <p:attrNameLst>
                                          <p:attrName>style.visibility</p:attrName>
                                        </p:attrNameLst>
                                      </p:cBhvr>
                                      <p:to>
                                        <p:strVal val="visible"/>
                                      </p:to>
                                    </p:set>
                                    <p:animEffect transition="in" filter="fade">
                                      <p:cBhvr>
                                        <p:cTn id="43" dur="1000"/>
                                        <p:tgtEl>
                                          <p:spTgt spid="122"/>
                                        </p:tgtEl>
                                      </p:cBhvr>
                                    </p:animEffect>
                                    <p:anim calcmode="lin" valueType="num">
                                      <p:cBhvr>
                                        <p:cTn id="44" dur="1000" fill="hold"/>
                                        <p:tgtEl>
                                          <p:spTgt spid="122"/>
                                        </p:tgtEl>
                                        <p:attrNameLst>
                                          <p:attrName>ppt_x</p:attrName>
                                        </p:attrNameLst>
                                      </p:cBhvr>
                                      <p:tavLst>
                                        <p:tav tm="0">
                                          <p:val>
                                            <p:strVal val="#ppt_x"/>
                                          </p:val>
                                        </p:tav>
                                        <p:tav tm="100000">
                                          <p:val>
                                            <p:strVal val="#ppt_x"/>
                                          </p:val>
                                        </p:tav>
                                      </p:tavLst>
                                    </p:anim>
                                    <p:anim calcmode="lin" valueType="num">
                                      <p:cBhvr>
                                        <p:cTn id="45" dur="1000" fill="hold"/>
                                        <p:tgtEl>
                                          <p:spTgt spid="12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23"/>
                                        </p:tgtEl>
                                        <p:attrNameLst>
                                          <p:attrName>style.visibility</p:attrName>
                                        </p:attrNameLst>
                                      </p:cBhvr>
                                      <p:to>
                                        <p:strVal val="visible"/>
                                      </p:to>
                                    </p:set>
                                    <p:animEffect transition="in" filter="fade">
                                      <p:cBhvr>
                                        <p:cTn id="48" dur="1000"/>
                                        <p:tgtEl>
                                          <p:spTgt spid="123"/>
                                        </p:tgtEl>
                                      </p:cBhvr>
                                    </p:animEffect>
                                    <p:anim calcmode="lin" valueType="num">
                                      <p:cBhvr>
                                        <p:cTn id="49" dur="1000" fill="hold"/>
                                        <p:tgtEl>
                                          <p:spTgt spid="123"/>
                                        </p:tgtEl>
                                        <p:attrNameLst>
                                          <p:attrName>ppt_x</p:attrName>
                                        </p:attrNameLst>
                                      </p:cBhvr>
                                      <p:tavLst>
                                        <p:tav tm="0">
                                          <p:val>
                                            <p:strVal val="#ppt_x"/>
                                          </p:val>
                                        </p:tav>
                                        <p:tav tm="100000">
                                          <p:val>
                                            <p:strVal val="#ppt_x"/>
                                          </p:val>
                                        </p:tav>
                                      </p:tavLst>
                                    </p:anim>
                                    <p:anim calcmode="lin" valueType="num">
                                      <p:cBhvr>
                                        <p:cTn id="50" dur="1000" fill="hold"/>
                                        <p:tgtEl>
                                          <p:spTgt spid="123"/>
                                        </p:tgtEl>
                                        <p:attrNameLst>
                                          <p:attrName>ppt_y</p:attrName>
                                        </p:attrNameLst>
                                      </p:cBhvr>
                                      <p:tavLst>
                                        <p:tav tm="0">
                                          <p:val>
                                            <p:strVal val="#ppt_y+.1"/>
                                          </p:val>
                                        </p:tav>
                                        <p:tav tm="100000">
                                          <p:val>
                                            <p:strVal val="#ppt_y"/>
                                          </p:val>
                                        </p:tav>
                                      </p:tavLst>
                                    </p:anim>
                                  </p:childTnLst>
                                </p:cTn>
                              </p:par>
                            </p:childTnLst>
                          </p:cTn>
                        </p:par>
                        <p:par>
                          <p:cTn id="51" fill="hold">
                            <p:stCondLst>
                              <p:cond delay="2000"/>
                            </p:stCondLst>
                            <p:childTnLst>
                              <p:par>
                                <p:cTn id="52" presetID="42" presetClass="entr" presetSubtype="0" fill="hold" grpId="0" nodeType="afterEffect">
                                  <p:stCondLst>
                                    <p:cond delay="0"/>
                                  </p:stCondLst>
                                  <p:childTnLst>
                                    <p:set>
                                      <p:cBhvr>
                                        <p:cTn id="53" dur="1" fill="hold">
                                          <p:stCondLst>
                                            <p:cond delay="0"/>
                                          </p:stCondLst>
                                        </p:cTn>
                                        <p:tgtEl>
                                          <p:spTgt spid="46"/>
                                        </p:tgtEl>
                                        <p:attrNameLst>
                                          <p:attrName>style.visibility</p:attrName>
                                        </p:attrNameLst>
                                      </p:cBhvr>
                                      <p:to>
                                        <p:strVal val="visible"/>
                                      </p:to>
                                    </p:set>
                                    <p:animEffect transition="in" filter="fade">
                                      <p:cBhvr>
                                        <p:cTn id="54" dur="1000"/>
                                        <p:tgtEl>
                                          <p:spTgt spid="46"/>
                                        </p:tgtEl>
                                      </p:cBhvr>
                                    </p:animEffect>
                                    <p:anim calcmode="lin" valueType="num">
                                      <p:cBhvr>
                                        <p:cTn id="55" dur="1000" fill="hold"/>
                                        <p:tgtEl>
                                          <p:spTgt spid="46"/>
                                        </p:tgtEl>
                                        <p:attrNameLst>
                                          <p:attrName>ppt_x</p:attrName>
                                        </p:attrNameLst>
                                      </p:cBhvr>
                                      <p:tavLst>
                                        <p:tav tm="0">
                                          <p:val>
                                            <p:strVal val="#ppt_x"/>
                                          </p:val>
                                        </p:tav>
                                        <p:tav tm="100000">
                                          <p:val>
                                            <p:strVal val="#ppt_x"/>
                                          </p:val>
                                        </p:tav>
                                      </p:tavLst>
                                    </p:anim>
                                    <p:anim calcmode="lin" valueType="num">
                                      <p:cBhvr>
                                        <p:cTn id="56" dur="1000" fill="hold"/>
                                        <p:tgtEl>
                                          <p:spTgt spid="46"/>
                                        </p:tgtEl>
                                        <p:attrNameLst>
                                          <p:attrName>ppt_y</p:attrName>
                                        </p:attrNameLst>
                                      </p:cBhvr>
                                      <p:tavLst>
                                        <p:tav tm="0">
                                          <p:val>
                                            <p:strVal val="#ppt_y+.1"/>
                                          </p:val>
                                        </p:tav>
                                        <p:tav tm="100000">
                                          <p:val>
                                            <p:strVal val="#ppt_y"/>
                                          </p:val>
                                        </p:tav>
                                      </p:tavLst>
                                    </p:anim>
                                  </p:childTnLst>
                                </p:cTn>
                              </p:par>
                            </p:childTnLst>
                          </p:cTn>
                        </p:par>
                        <p:par>
                          <p:cTn id="57" fill="hold">
                            <p:stCondLst>
                              <p:cond delay="3000"/>
                            </p:stCondLst>
                            <p:childTnLst>
                              <p:par>
                                <p:cTn id="58" presetID="2" presetClass="entr" presetSubtype="2" fill="hold" nodeType="afterEffect">
                                  <p:stCondLst>
                                    <p:cond delay="0"/>
                                  </p:stCondLst>
                                  <p:childTnLst>
                                    <p:set>
                                      <p:cBhvr>
                                        <p:cTn id="59" dur="1" fill="hold">
                                          <p:stCondLst>
                                            <p:cond delay="0"/>
                                          </p:stCondLst>
                                        </p:cTn>
                                        <p:tgtEl>
                                          <p:spTgt spid="47"/>
                                        </p:tgtEl>
                                        <p:attrNameLst>
                                          <p:attrName>style.visibility</p:attrName>
                                        </p:attrNameLst>
                                      </p:cBhvr>
                                      <p:to>
                                        <p:strVal val="visible"/>
                                      </p:to>
                                    </p:set>
                                    <p:anim calcmode="lin" valueType="num">
                                      <p:cBhvr additive="base">
                                        <p:cTn id="60" dur="500" fill="hold"/>
                                        <p:tgtEl>
                                          <p:spTgt spid="47"/>
                                        </p:tgtEl>
                                        <p:attrNameLst>
                                          <p:attrName>ppt_x</p:attrName>
                                        </p:attrNameLst>
                                      </p:cBhvr>
                                      <p:tavLst>
                                        <p:tav tm="0">
                                          <p:val>
                                            <p:strVal val="1+#ppt_w/2"/>
                                          </p:val>
                                        </p:tav>
                                        <p:tav tm="100000">
                                          <p:val>
                                            <p:strVal val="#ppt_x"/>
                                          </p:val>
                                        </p:tav>
                                      </p:tavLst>
                                    </p:anim>
                                    <p:anim calcmode="lin" valueType="num">
                                      <p:cBhvr additive="base">
                                        <p:cTn id="61"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animBg="1"/>
      <p:bldP spid="44" grpId="0" animBg="1"/>
      <p:bldP spid="45" grpId="0" animBg="1"/>
      <p:bldP spid="46" grpId="0"/>
      <p:bldP spid="122" grpId="0"/>
      <p:bldP spid="123" grpId="0"/>
      <p:bldGraphic spid="124" grpId="0">
        <p:bldAsOne/>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32"/>
          <p:cNvSpPr/>
          <p:nvPr/>
        </p:nvSpPr>
        <p:spPr bwMode="auto">
          <a:xfrm>
            <a:off x="2369630" y="3629291"/>
            <a:ext cx="1095375" cy="1533525"/>
          </a:xfrm>
          <a:custGeom>
            <a:avLst/>
            <a:gdLst/>
            <a:ahLst/>
            <a:cxnLst>
              <a:cxn ang="0">
                <a:pos x="125" y="0"/>
              </a:cxn>
              <a:cxn ang="0">
                <a:pos x="188" y="175"/>
              </a:cxn>
              <a:cxn ang="0">
                <a:pos x="250" y="350"/>
              </a:cxn>
              <a:cxn ang="0">
                <a:pos x="125" y="350"/>
              </a:cxn>
              <a:cxn ang="0">
                <a:pos x="0" y="350"/>
              </a:cxn>
              <a:cxn ang="0">
                <a:pos x="63" y="175"/>
              </a:cxn>
              <a:cxn ang="0">
                <a:pos x="125" y="0"/>
              </a:cxn>
            </a:cxnLst>
            <a:rect l="0" t="0" r="r" b="b"/>
            <a:pathLst>
              <a:path w="250" h="350">
                <a:moveTo>
                  <a:pt x="125" y="0"/>
                </a:moveTo>
                <a:lnTo>
                  <a:pt x="188" y="175"/>
                </a:lnTo>
                <a:lnTo>
                  <a:pt x="250" y="350"/>
                </a:lnTo>
                <a:lnTo>
                  <a:pt x="125" y="350"/>
                </a:lnTo>
                <a:lnTo>
                  <a:pt x="0" y="350"/>
                </a:lnTo>
                <a:lnTo>
                  <a:pt x="63" y="175"/>
                </a:lnTo>
                <a:lnTo>
                  <a:pt x="125" y="0"/>
                </a:lnTo>
                <a:close/>
              </a:path>
            </a:pathLst>
          </a:custGeom>
          <a:solidFill>
            <a:schemeClr val="accent3"/>
          </a:solidFill>
          <a:ln w="9525">
            <a:noFill/>
            <a:round/>
          </a:ln>
        </p:spPr>
        <p:txBody>
          <a:bodyPr vert="horz" wrap="square" lIns="91048" tIns="45523" rIns="91048" bIns="45523" numCol="1" anchor="t" anchorCtr="0" compatLnSpc="1"/>
          <a:lstStyle/>
          <a:p>
            <a:pPr defTabSz="681990" fontAlgn="base">
              <a:spcBef>
                <a:spcPct val="0"/>
              </a:spcBef>
              <a:spcAft>
                <a:spcPct val="0"/>
              </a:spcAft>
            </a:pPr>
            <a:endParaRPr lang="zh-CN" altLang="en-US" sz="1600">
              <a:solidFill>
                <a:prstClr val="black"/>
              </a:solidFill>
              <a:cs typeface="+mn-ea"/>
              <a:sym typeface="+mn-lt"/>
            </a:endParaRPr>
          </a:p>
        </p:txBody>
      </p:sp>
      <p:sp>
        <p:nvSpPr>
          <p:cNvPr id="5" name="Freeform 335"/>
          <p:cNvSpPr/>
          <p:nvPr/>
        </p:nvSpPr>
        <p:spPr bwMode="auto">
          <a:xfrm>
            <a:off x="3298524" y="2739828"/>
            <a:ext cx="1086612" cy="2422971"/>
          </a:xfrm>
          <a:custGeom>
            <a:avLst/>
            <a:gdLst/>
            <a:ahLst/>
            <a:cxnLst>
              <a:cxn ang="0">
                <a:pos x="125" y="0"/>
              </a:cxn>
              <a:cxn ang="0">
                <a:pos x="187" y="277"/>
              </a:cxn>
              <a:cxn ang="0">
                <a:pos x="248" y="553"/>
              </a:cxn>
              <a:cxn ang="0">
                <a:pos x="125" y="553"/>
              </a:cxn>
              <a:cxn ang="0">
                <a:pos x="0" y="553"/>
              </a:cxn>
              <a:cxn ang="0">
                <a:pos x="62" y="277"/>
              </a:cxn>
              <a:cxn ang="0">
                <a:pos x="125" y="0"/>
              </a:cxn>
            </a:cxnLst>
            <a:rect l="0" t="0" r="r" b="b"/>
            <a:pathLst>
              <a:path w="248" h="553">
                <a:moveTo>
                  <a:pt x="125" y="0"/>
                </a:moveTo>
                <a:lnTo>
                  <a:pt x="187" y="277"/>
                </a:lnTo>
                <a:lnTo>
                  <a:pt x="248" y="553"/>
                </a:lnTo>
                <a:lnTo>
                  <a:pt x="125" y="553"/>
                </a:lnTo>
                <a:lnTo>
                  <a:pt x="0" y="553"/>
                </a:lnTo>
                <a:lnTo>
                  <a:pt x="62" y="277"/>
                </a:lnTo>
                <a:lnTo>
                  <a:pt x="125" y="0"/>
                </a:lnTo>
                <a:close/>
              </a:path>
            </a:pathLst>
          </a:custGeom>
          <a:solidFill>
            <a:srgbClr val="C00000"/>
          </a:solidFill>
          <a:ln w="9525">
            <a:noFill/>
            <a:round/>
          </a:ln>
        </p:spPr>
        <p:txBody>
          <a:bodyPr vert="horz" wrap="square" lIns="91048" tIns="45523" rIns="91048" bIns="45523" numCol="1" anchor="t" anchorCtr="0" compatLnSpc="1"/>
          <a:lstStyle/>
          <a:p>
            <a:pPr defTabSz="681990" fontAlgn="base">
              <a:spcBef>
                <a:spcPct val="0"/>
              </a:spcBef>
              <a:spcAft>
                <a:spcPct val="0"/>
              </a:spcAft>
            </a:pPr>
            <a:endParaRPr lang="zh-CN" altLang="en-US" sz="1600">
              <a:solidFill>
                <a:prstClr val="black"/>
              </a:solidFill>
              <a:cs typeface="+mn-ea"/>
              <a:sym typeface="+mn-lt"/>
            </a:endParaRPr>
          </a:p>
        </p:txBody>
      </p:sp>
      <p:sp>
        <p:nvSpPr>
          <p:cNvPr id="6" name="Freeform 336"/>
          <p:cNvSpPr/>
          <p:nvPr/>
        </p:nvSpPr>
        <p:spPr bwMode="auto">
          <a:xfrm>
            <a:off x="4218641" y="4045532"/>
            <a:ext cx="1099755" cy="1117284"/>
          </a:xfrm>
          <a:custGeom>
            <a:avLst/>
            <a:gdLst/>
            <a:ahLst/>
            <a:cxnLst>
              <a:cxn ang="0">
                <a:pos x="125" y="0"/>
              </a:cxn>
              <a:cxn ang="0">
                <a:pos x="187" y="128"/>
              </a:cxn>
              <a:cxn ang="0">
                <a:pos x="251" y="255"/>
              </a:cxn>
              <a:cxn ang="0">
                <a:pos x="125" y="255"/>
              </a:cxn>
              <a:cxn ang="0">
                <a:pos x="0" y="255"/>
              </a:cxn>
              <a:cxn ang="0">
                <a:pos x="62" y="128"/>
              </a:cxn>
              <a:cxn ang="0">
                <a:pos x="125" y="0"/>
              </a:cxn>
            </a:cxnLst>
            <a:rect l="0" t="0" r="r" b="b"/>
            <a:pathLst>
              <a:path w="251" h="255">
                <a:moveTo>
                  <a:pt x="125" y="0"/>
                </a:moveTo>
                <a:lnTo>
                  <a:pt x="187" y="128"/>
                </a:lnTo>
                <a:lnTo>
                  <a:pt x="251" y="255"/>
                </a:lnTo>
                <a:lnTo>
                  <a:pt x="125" y="255"/>
                </a:lnTo>
                <a:lnTo>
                  <a:pt x="0" y="255"/>
                </a:lnTo>
                <a:lnTo>
                  <a:pt x="62" y="128"/>
                </a:lnTo>
                <a:lnTo>
                  <a:pt x="125" y="0"/>
                </a:lnTo>
                <a:close/>
              </a:path>
            </a:pathLst>
          </a:custGeom>
          <a:solidFill>
            <a:schemeClr val="accent2"/>
          </a:solidFill>
          <a:ln w="9525">
            <a:noFill/>
            <a:round/>
          </a:ln>
        </p:spPr>
        <p:txBody>
          <a:bodyPr vert="horz" wrap="square" lIns="91048" tIns="45523" rIns="91048" bIns="45523" numCol="1" anchor="t" anchorCtr="0" compatLnSpc="1"/>
          <a:lstStyle/>
          <a:p>
            <a:pPr defTabSz="681990" fontAlgn="base">
              <a:spcBef>
                <a:spcPct val="0"/>
              </a:spcBef>
              <a:spcAft>
                <a:spcPct val="0"/>
              </a:spcAft>
            </a:pPr>
            <a:endParaRPr lang="zh-CN" altLang="en-US" sz="1600">
              <a:solidFill>
                <a:prstClr val="black"/>
              </a:solidFill>
              <a:cs typeface="+mn-ea"/>
              <a:sym typeface="+mn-lt"/>
            </a:endParaRPr>
          </a:p>
        </p:txBody>
      </p:sp>
      <p:sp>
        <p:nvSpPr>
          <p:cNvPr id="7" name="TextBox 24"/>
          <p:cNvSpPr txBox="1"/>
          <p:nvPr/>
        </p:nvSpPr>
        <p:spPr>
          <a:xfrm>
            <a:off x="4293199" y="3633677"/>
            <a:ext cx="1183013" cy="392415"/>
          </a:xfrm>
          <a:prstGeom prst="rect">
            <a:avLst/>
          </a:prstGeom>
          <a:noFill/>
        </p:spPr>
        <p:txBody>
          <a:bodyPr wrap="square" lIns="68286" tIns="34284" rIns="68286" bIns="34284" rtlCol="0">
            <a:spAutoFit/>
          </a:bodyPr>
          <a:lstStyle/>
          <a:p>
            <a:pPr defTabSz="681990" fontAlgn="base">
              <a:spcBef>
                <a:spcPct val="0"/>
              </a:spcBef>
              <a:spcAft>
                <a:spcPct val="0"/>
              </a:spcAft>
            </a:pPr>
            <a:r>
              <a:rPr lang="en-US" altLang="zh-CN" sz="2100" b="1" i="1" dirty="0">
                <a:solidFill>
                  <a:srgbClr val="D21621"/>
                </a:solidFill>
                <a:cs typeface="+mn-ea"/>
                <a:sym typeface="+mn-lt"/>
              </a:rPr>
              <a:t>49%</a:t>
            </a:r>
            <a:endParaRPr lang="zh-CN" altLang="en-US" sz="2100" b="1" i="1" dirty="0">
              <a:solidFill>
                <a:srgbClr val="D21621"/>
              </a:solidFill>
              <a:cs typeface="+mn-ea"/>
              <a:sym typeface="+mn-lt"/>
            </a:endParaRPr>
          </a:p>
        </p:txBody>
      </p:sp>
      <p:sp>
        <p:nvSpPr>
          <p:cNvPr id="8" name="TextBox 25"/>
          <p:cNvSpPr txBox="1"/>
          <p:nvPr/>
        </p:nvSpPr>
        <p:spPr>
          <a:xfrm>
            <a:off x="3307496" y="2253497"/>
            <a:ext cx="1183013" cy="392415"/>
          </a:xfrm>
          <a:prstGeom prst="rect">
            <a:avLst/>
          </a:prstGeom>
          <a:noFill/>
        </p:spPr>
        <p:txBody>
          <a:bodyPr wrap="square" lIns="68286" tIns="34284" rIns="68286" bIns="34284" rtlCol="0">
            <a:spAutoFit/>
          </a:bodyPr>
          <a:lstStyle/>
          <a:p>
            <a:pPr defTabSz="681990" fontAlgn="base">
              <a:spcBef>
                <a:spcPct val="0"/>
              </a:spcBef>
              <a:spcAft>
                <a:spcPct val="0"/>
              </a:spcAft>
            </a:pPr>
            <a:r>
              <a:rPr lang="en-US" altLang="zh-CN" sz="2100" b="1" i="1" dirty="0">
                <a:solidFill>
                  <a:srgbClr val="D21621"/>
                </a:solidFill>
                <a:cs typeface="+mn-ea"/>
                <a:sym typeface="+mn-lt"/>
              </a:rPr>
              <a:t>95%</a:t>
            </a:r>
            <a:endParaRPr lang="zh-CN" altLang="en-US" sz="2100" b="1" i="1" dirty="0">
              <a:solidFill>
                <a:srgbClr val="D21621"/>
              </a:solidFill>
              <a:cs typeface="+mn-ea"/>
              <a:sym typeface="+mn-lt"/>
            </a:endParaRPr>
          </a:p>
        </p:txBody>
      </p:sp>
      <p:sp>
        <p:nvSpPr>
          <p:cNvPr id="9" name="TextBox 26"/>
          <p:cNvSpPr txBox="1"/>
          <p:nvPr/>
        </p:nvSpPr>
        <p:spPr>
          <a:xfrm>
            <a:off x="2460077" y="3029785"/>
            <a:ext cx="1183013" cy="392415"/>
          </a:xfrm>
          <a:prstGeom prst="rect">
            <a:avLst/>
          </a:prstGeom>
          <a:noFill/>
        </p:spPr>
        <p:txBody>
          <a:bodyPr wrap="square" lIns="68286" tIns="34284" rIns="68286" bIns="34284" rtlCol="0">
            <a:spAutoFit/>
          </a:bodyPr>
          <a:lstStyle/>
          <a:p>
            <a:pPr defTabSz="681990" fontAlgn="base">
              <a:spcBef>
                <a:spcPct val="0"/>
              </a:spcBef>
              <a:spcAft>
                <a:spcPct val="0"/>
              </a:spcAft>
            </a:pPr>
            <a:r>
              <a:rPr lang="en-US" altLang="zh-CN" sz="2100" b="1" i="1" dirty="0">
                <a:solidFill>
                  <a:srgbClr val="D21621"/>
                </a:solidFill>
                <a:cs typeface="+mn-ea"/>
                <a:sym typeface="+mn-lt"/>
              </a:rPr>
              <a:t>69%</a:t>
            </a:r>
            <a:endParaRPr lang="zh-CN" altLang="en-US" sz="2100" b="1" i="1" dirty="0">
              <a:solidFill>
                <a:srgbClr val="D21621"/>
              </a:solidFill>
              <a:cs typeface="+mn-ea"/>
              <a:sym typeface="+mn-lt"/>
            </a:endParaRPr>
          </a:p>
        </p:txBody>
      </p:sp>
      <p:sp>
        <p:nvSpPr>
          <p:cNvPr id="10" name="Freeform 333"/>
          <p:cNvSpPr/>
          <p:nvPr/>
        </p:nvSpPr>
        <p:spPr bwMode="auto">
          <a:xfrm>
            <a:off x="1445132" y="4439870"/>
            <a:ext cx="1099755" cy="722949"/>
          </a:xfrm>
          <a:custGeom>
            <a:avLst/>
            <a:gdLst/>
            <a:ahLst/>
            <a:cxnLst>
              <a:cxn ang="0">
                <a:pos x="126" y="0"/>
              </a:cxn>
              <a:cxn ang="0">
                <a:pos x="187" y="82"/>
              </a:cxn>
              <a:cxn ang="0">
                <a:pos x="251" y="165"/>
              </a:cxn>
              <a:cxn ang="0">
                <a:pos x="126" y="165"/>
              </a:cxn>
              <a:cxn ang="0">
                <a:pos x="0" y="165"/>
              </a:cxn>
              <a:cxn ang="0">
                <a:pos x="62" y="82"/>
              </a:cxn>
              <a:cxn ang="0">
                <a:pos x="126" y="0"/>
              </a:cxn>
            </a:cxnLst>
            <a:rect l="0" t="0" r="r" b="b"/>
            <a:pathLst>
              <a:path w="251" h="165">
                <a:moveTo>
                  <a:pt x="126" y="0"/>
                </a:moveTo>
                <a:lnTo>
                  <a:pt x="187" y="82"/>
                </a:lnTo>
                <a:lnTo>
                  <a:pt x="251" y="165"/>
                </a:lnTo>
                <a:lnTo>
                  <a:pt x="126" y="165"/>
                </a:lnTo>
                <a:lnTo>
                  <a:pt x="0" y="165"/>
                </a:lnTo>
                <a:lnTo>
                  <a:pt x="62" y="82"/>
                </a:lnTo>
                <a:lnTo>
                  <a:pt x="126" y="0"/>
                </a:lnTo>
                <a:close/>
              </a:path>
            </a:pathLst>
          </a:custGeom>
          <a:solidFill>
            <a:schemeClr val="accent2"/>
          </a:solidFill>
          <a:ln w="9525">
            <a:noFill/>
            <a:round/>
          </a:ln>
        </p:spPr>
        <p:txBody>
          <a:bodyPr vert="horz" wrap="square" lIns="91048" tIns="45523" rIns="91048" bIns="45523" numCol="1" anchor="t" anchorCtr="0" compatLnSpc="1"/>
          <a:lstStyle/>
          <a:p>
            <a:pPr defTabSz="681990" fontAlgn="base">
              <a:spcBef>
                <a:spcPct val="0"/>
              </a:spcBef>
              <a:spcAft>
                <a:spcPct val="0"/>
              </a:spcAft>
            </a:pPr>
            <a:endParaRPr lang="zh-CN" altLang="en-US" sz="1600">
              <a:solidFill>
                <a:prstClr val="black"/>
              </a:solidFill>
              <a:cs typeface="+mn-ea"/>
              <a:sym typeface="+mn-lt"/>
            </a:endParaRPr>
          </a:p>
        </p:txBody>
      </p:sp>
      <p:sp>
        <p:nvSpPr>
          <p:cNvPr id="11" name="TextBox 10"/>
          <p:cNvSpPr txBox="1"/>
          <p:nvPr/>
        </p:nvSpPr>
        <p:spPr>
          <a:xfrm>
            <a:off x="1532857" y="4028015"/>
            <a:ext cx="1183013" cy="392415"/>
          </a:xfrm>
          <a:prstGeom prst="rect">
            <a:avLst/>
          </a:prstGeom>
          <a:noFill/>
        </p:spPr>
        <p:txBody>
          <a:bodyPr wrap="square" lIns="68286" tIns="34284" rIns="68286" bIns="34284" rtlCol="0">
            <a:spAutoFit/>
          </a:bodyPr>
          <a:lstStyle/>
          <a:p>
            <a:pPr defTabSz="681990" fontAlgn="base">
              <a:spcBef>
                <a:spcPct val="0"/>
              </a:spcBef>
              <a:spcAft>
                <a:spcPct val="0"/>
              </a:spcAft>
            </a:pPr>
            <a:r>
              <a:rPr lang="en-US" altLang="zh-CN" sz="2100" b="1" i="1" dirty="0">
                <a:solidFill>
                  <a:srgbClr val="D21621"/>
                </a:solidFill>
                <a:cs typeface="+mn-ea"/>
                <a:sym typeface="+mn-lt"/>
              </a:rPr>
              <a:t>31%</a:t>
            </a:r>
            <a:endParaRPr lang="zh-CN" altLang="en-US" sz="2100" b="1" i="1" dirty="0">
              <a:solidFill>
                <a:srgbClr val="D21621"/>
              </a:solidFill>
              <a:cs typeface="+mn-ea"/>
              <a:sym typeface="+mn-lt"/>
            </a:endParaRPr>
          </a:p>
        </p:txBody>
      </p:sp>
      <p:sp>
        <p:nvSpPr>
          <p:cNvPr id="12" name="Freeform 334"/>
          <p:cNvSpPr/>
          <p:nvPr/>
        </p:nvSpPr>
        <p:spPr bwMode="auto">
          <a:xfrm>
            <a:off x="555708" y="4965649"/>
            <a:ext cx="1099755" cy="197169"/>
          </a:xfrm>
          <a:custGeom>
            <a:avLst/>
            <a:gdLst/>
            <a:ahLst/>
            <a:cxnLst>
              <a:cxn ang="0">
                <a:pos x="126" y="0"/>
              </a:cxn>
              <a:cxn ang="0">
                <a:pos x="187" y="24"/>
              </a:cxn>
              <a:cxn ang="0">
                <a:pos x="251" y="45"/>
              </a:cxn>
              <a:cxn ang="0">
                <a:pos x="126" y="45"/>
              </a:cxn>
              <a:cxn ang="0">
                <a:pos x="0" y="45"/>
              </a:cxn>
              <a:cxn ang="0">
                <a:pos x="62" y="24"/>
              </a:cxn>
              <a:cxn ang="0">
                <a:pos x="126" y="0"/>
              </a:cxn>
            </a:cxnLst>
            <a:rect l="0" t="0" r="r" b="b"/>
            <a:pathLst>
              <a:path w="251" h="45">
                <a:moveTo>
                  <a:pt x="126" y="0"/>
                </a:moveTo>
                <a:lnTo>
                  <a:pt x="187" y="24"/>
                </a:lnTo>
                <a:lnTo>
                  <a:pt x="251" y="45"/>
                </a:lnTo>
                <a:lnTo>
                  <a:pt x="126" y="45"/>
                </a:lnTo>
                <a:lnTo>
                  <a:pt x="0" y="45"/>
                </a:lnTo>
                <a:lnTo>
                  <a:pt x="62" y="24"/>
                </a:lnTo>
                <a:lnTo>
                  <a:pt x="126" y="0"/>
                </a:lnTo>
                <a:close/>
              </a:path>
            </a:pathLst>
          </a:custGeom>
          <a:solidFill>
            <a:srgbClr val="FFC000"/>
          </a:solidFill>
          <a:ln w="9525">
            <a:noFill/>
            <a:round/>
          </a:ln>
        </p:spPr>
        <p:txBody>
          <a:bodyPr vert="horz" wrap="square" lIns="91048" tIns="45523" rIns="91048" bIns="45523" numCol="1" anchor="t" anchorCtr="0" compatLnSpc="1"/>
          <a:lstStyle/>
          <a:p>
            <a:pPr defTabSz="681990" fontAlgn="base">
              <a:spcBef>
                <a:spcPct val="0"/>
              </a:spcBef>
              <a:spcAft>
                <a:spcPct val="0"/>
              </a:spcAft>
            </a:pPr>
            <a:endParaRPr lang="zh-CN" altLang="en-US" sz="1600">
              <a:solidFill>
                <a:prstClr val="black"/>
              </a:solidFill>
              <a:cs typeface="+mn-ea"/>
              <a:sym typeface="+mn-lt"/>
            </a:endParaRPr>
          </a:p>
        </p:txBody>
      </p:sp>
      <p:sp>
        <p:nvSpPr>
          <p:cNvPr id="13" name="TextBox 11"/>
          <p:cNvSpPr txBox="1"/>
          <p:nvPr/>
        </p:nvSpPr>
        <p:spPr>
          <a:xfrm>
            <a:off x="546955" y="4422334"/>
            <a:ext cx="1183013" cy="392415"/>
          </a:xfrm>
          <a:prstGeom prst="rect">
            <a:avLst/>
          </a:prstGeom>
          <a:noFill/>
        </p:spPr>
        <p:txBody>
          <a:bodyPr wrap="square" lIns="68286" tIns="34284" rIns="68286" bIns="34284" rtlCol="0">
            <a:spAutoFit/>
          </a:bodyPr>
          <a:lstStyle/>
          <a:p>
            <a:pPr defTabSz="681990" fontAlgn="base">
              <a:spcBef>
                <a:spcPct val="0"/>
              </a:spcBef>
              <a:spcAft>
                <a:spcPct val="0"/>
              </a:spcAft>
            </a:pPr>
            <a:r>
              <a:rPr lang="en-US" altLang="zh-CN" sz="2100" b="1" i="1" dirty="0">
                <a:solidFill>
                  <a:srgbClr val="D21621"/>
                </a:solidFill>
                <a:cs typeface="+mn-ea"/>
                <a:sym typeface="+mn-lt"/>
              </a:rPr>
              <a:t>15%</a:t>
            </a:r>
            <a:endParaRPr lang="zh-CN" altLang="en-US" sz="2100" b="1" i="1" dirty="0">
              <a:solidFill>
                <a:srgbClr val="D21621"/>
              </a:solidFill>
              <a:cs typeface="+mn-ea"/>
              <a:sym typeface="+mn-lt"/>
            </a:endParaRPr>
          </a:p>
        </p:txBody>
      </p:sp>
      <p:cxnSp>
        <p:nvCxnSpPr>
          <p:cNvPr id="14" name="直接连接符 13"/>
          <p:cNvCxnSpPr/>
          <p:nvPr/>
        </p:nvCxnSpPr>
        <p:spPr>
          <a:xfrm>
            <a:off x="5504780" y="2995986"/>
            <a:ext cx="2696372" cy="1588"/>
          </a:xfrm>
          <a:prstGeom prst="line">
            <a:avLst/>
          </a:prstGeom>
          <a:solidFill>
            <a:schemeClr val="tx1">
              <a:lumMod val="50000"/>
              <a:lumOff val="50000"/>
            </a:schemeClr>
          </a:solidFill>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5476307" y="2966595"/>
            <a:ext cx="96299" cy="71438"/>
          </a:xfrm>
          <a:prstGeom prst="ellipse">
            <a:avLst/>
          </a:prstGeom>
          <a:solidFill>
            <a:schemeClr val="bg1">
              <a:lumMod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1990" fontAlgn="base">
              <a:spcBef>
                <a:spcPct val="0"/>
              </a:spcBef>
              <a:spcAft>
                <a:spcPct val="0"/>
              </a:spcAft>
            </a:pPr>
            <a:endParaRPr lang="zh-CN" altLang="en-US" sz="2700">
              <a:solidFill>
                <a:prstClr val="black">
                  <a:lumMod val="75000"/>
                  <a:lumOff val="25000"/>
                </a:prstClr>
              </a:solidFill>
              <a:cs typeface="+mn-ea"/>
              <a:sym typeface="+mn-lt"/>
            </a:endParaRPr>
          </a:p>
        </p:txBody>
      </p:sp>
      <p:sp>
        <p:nvSpPr>
          <p:cNvPr id="16" name="TextBox 14"/>
          <p:cNvSpPr txBox="1"/>
          <p:nvPr/>
        </p:nvSpPr>
        <p:spPr>
          <a:xfrm>
            <a:off x="5552787" y="2435543"/>
            <a:ext cx="2600074" cy="484748"/>
          </a:xfrm>
          <a:prstGeom prst="rect">
            <a:avLst/>
          </a:prstGeom>
          <a:noFill/>
        </p:spPr>
        <p:txBody>
          <a:bodyPr wrap="square" lIns="68286" tIns="34284" rIns="68286" bIns="34284" rtlCol="0">
            <a:spAutoFit/>
          </a:bodyPr>
          <a:lstStyle/>
          <a:p>
            <a:pPr algn="ctr" defTabSz="681990" fontAlgn="base">
              <a:spcBef>
                <a:spcPct val="0"/>
              </a:spcBef>
              <a:spcAft>
                <a:spcPct val="0"/>
              </a:spcAft>
            </a:pPr>
            <a:r>
              <a:rPr lang="zh-CN" altLang="en-US" sz="2700" b="1" dirty="0">
                <a:solidFill>
                  <a:srgbClr val="D21621"/>
                </a:solidFill>
                <a:cs typeface="+mn-ea"/>
                <a:sym typeface="+mn-lt"/>
              </a:rPr>
              <a:t>请输入标题</a:t>
            </a:r>
          </a:p>
        </p:txBody>
      </p:sp>
      <p:sp>
        <p:nvSpPr>
          <p:cNvPr id="17" name="矩形 16"/>
          <p:cNvSpPr>
            <a:spLocks noChangeArrowheads="1"/>
          </p:cNvSpPr>
          <p:nvPr/>
        </p:nvSpPr>
        <p:spPr bwMode="auto">
          <a:xfrm>
            <a:off x="5649253" y="3150857"/>
            <a:ext cx="2407475" cy="2146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286" tIns="34284" rIns="68286" bIns="34284">
            <a:spAutoFit/>
          </a:bodyPr>
          <a:lstStyle/>
          <a:p>
            <a:pPr algn="just" defTabSz="681990" fontAlgn="base">
              <a:spcBef>
                <a:spcPct val="0"/>
              </a:spcBef>
              <a:spcAft>
                <a:spcPct val="0"/>
              </a:spcAft>
            </a:pPr>
            <a:r>
              <a:rPr lang="zh-CN" altLang="en-US" sz="1500" dirty="0">
                <a:solidFill>
                  <a:srgbClr val="D21621"/>
                </a:solidFill>
                <a:cs typeface="+mn-ea"/>
                <a:sym typeface="+mn-lt"/>
              </a:rPr>
              <a:t>单击此处添加文本单击此处添加文本单击此处添加文本单击此处添加文本单击此处添加文本单击此处添加文本单击此处添加文本单击此处添加文本单击此处添加文本单击此处添加文本单击此处梦想稀饭设计出品</a:t>
            </a:r>
          </a:p>
        </p:txBody>
      </p:sp>
      <p:sp>
        <p:nvSpPr>
          <p:cNvPr id="18" name="椭圆 17"/>
          <p:cNvSpPr/>
          <p:nvPr/>
        </p:nvSpPr>
        <p:spPr>
          <a:xfrm>
            <a:off x="8181680" y="2962791"/>
            <a:ext cx="96299" cy="71438"/>
          </a:xfrm>
          <a:prstGeom prst="ellipse">
            <a:avLst/>
          </a:prstGeom>
          <a:solidFill>
            <a:schemeClr val="bg1">
              <a:lumMod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286" tIns="34284" rIns="68286" bIns="34284" rtlCol="0" anchor="ctr"/>
          <a:lstStyle/>
          <a:p>
            <a:pPr algn="ctr" defTabSz="681990" fontAlgn="base">
              <a:spcBef>
                <a:spcPct val="0"/>
              </a:spcBef>
              <a:spcAft>
                <a:spcPct val="0"/>
              </a:spcAft>
            </a:pPr>
            <a:endParaRPr lang="zh-CN" altLang="en-US" sz="2700">
              <a:solidFill>
                <a:prstClr val="black">
                  <a:lumMod val="75000"/>
                  <a:lumOff val="25000"/>
                </a:prstClr>
              </a:solidFill>
              <a:cs typeface="+mn-ea"/>
              <a:sym typeface="+mn-lt"/>
            </a:endParaRPr>
          </a:p>
        </p:txBody>
      </p:sp>
      <p:pic>
        <p:nvPicPr>
          <p:cNvPr id="19" name="图片 18"/>
          <p:cNvPicPr>
            <a:picLocks noChangeAspect="1"/>
          </p:cNvPicPr>
          <p:nvPr/>
        </p:nvPicPr>
        <p:blipFill rotWithShape="1">
          <a:blip r:embed="rId3" cstate="print">
            <a:extLst>
              <a:ext uri="{28A0092B-C50C-407E-A947-70E740481C1C}">
                <a14:useLocalDpi xmlns:a14="http://schemas.microsoft.com/office/drawing/2010/main" val="0"/>
              </a:ext>
            </a:extLst>
          </a:blip>
          <a:srcRect r="17632"/>
          <a:stretch/>
        </p:blipFill>
        <p:spPr>
          <a:xfrm>
            <a:off x="8454822" y="1996941"/>
            <a:ext cx="3398450" cy="2227280"/>
          </a:xfrm>
          <a:prstGeom prst="ellipse">
            <a:avLst/>
          </a:prstGeom>
          <a:ln w="63500" cap="rnd">
            <a:solidFill>
              <a:srgbClr val="FFC00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22" name="圆角矩形 21"/>
          <p:cNvSpPr/>
          <p:nvPr/>
        </p:nvSpPr>
        <p:spPr>
          <a:xfrm>
            <a:off x="8119467" y="260468"/>
            <a:ext cx="4281714" cy="580632"/>
          </a:xfrm>
          <a:prstGeom prst="roundRect">
            <a:avLst/>
          </a:prstGeom>
          <a:solidFill>
            <a:srgbClr val="D216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E5C7"/>
              </a:solidFill>
            </a:endParaRPr>
          </a:p>
        </p:txBody>
      </p:sp>
      <p:sp>
        <p:nvSpPr>
          <p:cNvPr id="23" name="矩形 8"/>
          <p:cNvSpPr>
            <a:spLocks noChangeArrowheads="1"/>
          </p:cNvSpPr>
          <p:nvPr/>
        </p:nvSpPr>
        <p:spPr bwMode="auto">
          <a:xfrm>
            <a:off x="8642815" y="304010"/>
            <a:ext cx="3262432" cy="461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en-US" sz="2400" b="1" dirty="0">
                <a:solidFill>
                  <a:srgbClr val="F8E5C7"/>
                </a:solidFill>
                <a:latin typeface="微软雅黑" pitchFamily="34" charset="-122"/>
                <a:ea typeface="微软雅黑" pitchFamily="34" charset="-122"/>
              </a:rPr>
              <a:t>单击此处添加文字表题</a:t>
            </a:r>
            <a:endParaRPr lang="zh-CN" sz="2400" b="1" dirty="0">
              <a:solidFill>
                <a:srgbClr val="F8E5C7"/>
              </a:solidFill>
              <a:latin typeface="微软雅黑" pitchFamily="34" charset="-122"/>
              <a:ea typeface="微软雅黑" pitchFamily="34" charset="-122"/>
            </a:endParaRPr>
          </a:p>
        </p:txBody>
      </p:sp>
    </p:spTree>
    <p:extLst>
      <p:ext uri="{BB962C8B-B14F-4D97-AF65-F5344CB8AC3E}">
        <p14:creationId xmlns:p14="http://schemas.microsoft.com/office/powerpoint/2010/main" val="238732344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00"/>
                                        <p:tgtEl>
                                          <p:spTgt spid="10"/>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down)">
                                      <p:cBhvr>
                                        <p:cTn id="28" dur="500"/>
                                        <p:tgtEl>
                                          <p:spTgt spid="11"/>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down)">
                                      <p:cBhvr>
                                        <p:cTn id="34" dur="500"/>
                                        <p:tgtEl>
                                          <p:spTgt spid="13"/>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down)">
                                      <p:cBhvr>
                                        <p:cTn id="37" dur="500"/>
                                        <p:tgtEl>
                                          <p:spTgt spid="15"/>
                                        </p:tgtEl>
                                      </p:cBhvr>
                                    </p:animEffect>
                                  </p:childTnLst>
                                </p:cTn>
                              </p:par>
                            </p:childTnLst>
                          </p:cTn>
                        </p:par>
                        <p:par>
                          <p:cTn id="38" fill="hold">
                            <p:stCondLst>
                              <p:cond delay="500"/>
                            </p:stCondLst>
                            <p:childTnLst>
                              <p:par>
                                <p:cTn id="39" presetID="47"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1000"/>
                                        <p:tgtEl>
                                          <p:spTgt spid="16"/>
                                        </p:tgtEl>
                                      </p:cBhvr>
                                    </p:animEffect>
                                    <p:anim calcmode="lin" valueType="num">
                                      <p:cBhvr>
                                        <p:cTn id="42" dur="1000" fill="hold"/>
                                        <p:tgtEl>
                                          <p:spTgt spid="16"/>
                                        </p:tgtEl>
                                        <p:attrNameLst>
                                          <p:attrName>ppt_x</p:attrName>
                                        </p:attrNameLst>
                                      </p:cBhvr>
                                      <p:tavLst>
                                        <p:tav tm="0">
                                          <p:val>
                                            <p:strVal val="#ppt_x"/>
                                          </p:val>
                                        </p:tav>
                                        <p:tav tm="100000">
                                          <p:val>
                                            <p:strVal val="#ppt_x"/>
                                          </p:val>
                                        </p:tav>
                                      </p:tavLst>
                                    </p:anim>
                                    <p:anim calcmode="lin" valueType="num">
                                      <p:cBhvr>
                                        <p:cTn id="43" dur="1000" fill="hold"/>
                                        <p:tgtEl>
                                          <p:spTgt spid="16"/>
                                        </p:tgtEl>
                                        <p:attrNameLst>
                                          <p:attrName>ppt_y</p:attrName>
                                        </p:attrNameLst>
                                      </p:cBhvr>
                                      <p:tavLst>
                                        <p:tav tm="0">
                                          <p:val>
                                            <p:strVal val="#ppt_y-.1"/>
                                          </p:val>
                                        </p:tav>
                                        <p:tav tm="100000">
                                          <p:val>
                                            <p:strVal val="#ppt_y"/>
                                          </p:val>
                                        </p:tav>
                                      </p:tavLst>
                                    </p:anim>
                                  </p:childTnLst>
                                </p:cTn>
                              </p:par>
                            </p:childTnLst>
                          </p:cTn>
                        </p:par>
                        <p:par>
                          <p:cTn id="44" fill="hold">
                            <p:stCondLst>
                              <p:cond delay="1500"/>
                            </p:stCondLst>
                            <p:childTnLst>
                              <p:par>
                                <p:cTn id="45" presetID="16" presetClass="entr" presetSubtype="21"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arn(inVertical)">
                                      <p:cBhvr>
                                        <p:cTn id="47" dur="500"/>
                                        <p:tgtEl>
                                          <p:spTgt spid="14"/>
                                        </p:tgtEl>
                                      </p:cBhvr>
                                    </p:animEffect>
                                  </p:childTnLst>
                                </p:cTn>
                              </p:par>
                            </p:childTnLst>
                          </p:cTn>
                        </p:par>
                        <p:par>
                          <p:cTn id="48" fill="hold">
                            <p:stCondLst>
                              <p:cond delay="2000"/>
                            </p:stCondLst>
                            <p:childTnLst>
                              <p:par>
                                <p:cTn id="49" presetID="22" presetClass="entr" presetSubtype="4"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ipe(down)">
                                      <p:cBhvr>
                                        <p:cTn id="5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p:bldP spid="10" grpId="0" animBg="1"/>
      <p:bldP spid="11" grpId="0"/>
      <p:bldP spid="12" grpId="0" animBg="1"/>
      <p:bldP spid="13" grpId="0"/>
      <p:bldP spid="15" grpId="0" animBg="1"/>
      <p:bldP spid="16"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455313" y="5263029"/>
            <a:ext cx="9142810" cy="99413"/>
          </a:xfrm>
          <a:prstGeom prst="rect">
            <a:avLst/>
          </a:prstGeom>
          <a:solidFill>
            <a:srgbClr val="D2162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rtlCol="0" anchor="ctr"/>
          <a:lstStyle/>
          <a:p>
            <a:pPr algn="ctr"/>
            <a:endParaRPr lang="zh-CN" altLang="en-US">
              <a:solidFill>
                <a:srgbClr val="FFFFFF"/>
              </a:solidFill>
              <a:latin typeface="Arial"/>
              <a:ea typeface="微软雅黑"/>
            </a:endParaRPr>
          </a:p>
        </p:txBody>
      </p:sp>
      <p:grpSp>
        <p:nvGrpSpPr>
          <p:cNvPr id="5" name="组合 4"/>
          <p:cNvGrpSpPr/>
          <p:nvPr/>
        </p:nvGrpSpPr>
        <p:grpSpPr>
          <a:xfrm>
            <a:off x="8467561" y="2007751"/>
            <a:ext cx="1253153" cy="1253153"/>
            <a:chOff x="9349664" y="1978680"/>
            <a:chExt cx="1670870" cy="1670870"/>
          </a:xfrm>
        </p:grpSpPr>
        <p:sp>
          <p:nvSpPr>
            <p:cNvPr id="6" name="矩形 5"/>
            <p:cNvSpPr/>
            <p:nvPr/>
          </p:nvSpPr>
          <p:spPr>
            <a:xfrm>
              <a:off x="9349664" y="1978680"/>
              <a:ext cx="1670870" cy="1670870"/>
            </a:xfrm>
            <a:prstGeom prst="rect">
              <a:avLst/>
            </a:prstGeom>
            <a:solidFill>
              <a:schemeClr val="accent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1" dirty="0">
                <a:solidFill>
                  <a:srgbClr val="FFFFFF"/>
                </a:solidFill>
                <a:latin typeface="微软雅黑"/>
                <a:ea typeface="微软雅黑"/>
              </a:endParaRPr>
            </a:p>
          </p:txBody>
        </p:sp>
        <p:sp>
          <p:nvSpPr>
            <p:cNvPr id="7" name="Freeform 133"/>
            <p:cNvSpPr>
              <a:spLocks noEditPoints="1"/>
            </p:cNvSpPr>
            <p:nvPr/>
          </p:nvSpPr>
          <p:spPr bwMode="auto">
            <a:xfrm>
              <a:off x="9792926" y="2366011"/>
              <a:ext cx="813380" cy="524860"/>
            </a:xfrm>
            <a:custGeom>
              <a:avLst/>
              <a:gdLst>
                <a:gd name="T0" fmla="*/ 72 w 116"/>
                <a:gd name="T1" fmla="*/ 27 h 75"/>
                <a:gd name="T2" fmla="*/ 69 w 116"/>
                <a:gd name="T3" fmla="*/ 19 h 75"/>
                <a:gd name="T4" fmla="*/ 65 w 116"/>
                <a:gd name="T5" fmla="*/ 20 h 75"/>
                <a:gd name="T6" fmla="*/ 46 w 116"/>
                <a:gd name="T7" fmla="*/ 18 h 75"/>
                <a:gd name="T8" fmla="*/ 46 w 116"/>
                <a:gd name="T9" fmla="*/ 29 h 75"/>
                <a:gd name="T10" fmla="*/ 79 w 116"/>
                <a:gd name="T11" fmla="*/ 9 h 75"/>
                <a:gd name="T12" fmla="*/ 72 w 116"/>
                <a:gd name="T13" fmla="*/ 29 h 75"/>
                <a:gd name="T14" fmla="*/ 7 w 116"/>
                <a:gd name="T15" fmla="*/ 23 h 75"/>
                <a:gd name="T16" fmla="*/ 29 w 116"/>
                <a:gd name="T17" fmla="*/ 36 h 75"/>
                <a:gd name="T18" fmla="*/ 18 w 116"/>
                <a:gd name="T19" fmla="*/ 46 h 75"/>
                <a:gd name="T20" fmla="*/ 10 w 116"/>
                <a:gd name="T21" fmla="*/ 42 h 75"/>
                <a:gd name="T22" fmla="*/ 25 w 116"/>
                <a:gd name="T23" fmla="*/ 46 h 75"/>
                <a:gd name="T24" fmla="*/ 4 w 116"/>
                <a:gd name="T25" fmla="*/ 48 h 75"/>
                <a:gd name="T26" fmla="*/ 3 w 116"/>
                <a:gd name="T27" fmla="*/ 48 h 75"/>
                <a:gd name="T28" fmla="*/ 0 w 116"/>
                <a:gd name="T29" fmla="*/ 62 h 75"/>
                <a:gd name="T30" fmla="*/ 1 w 116"/>
                <a:gd name="T31" fmla="*/ 63 h 75"/>
                <a:gd name="T32" fmla="*/ 26 w 116"/>
                <a:gd name="T33" fmla="*/ 73 h 75"/>
                <a:gd name="T34" fmla="*/ 28 w 116"/>
                <a:gd name="T35" fmla="*/ 75 h 75"/>
                <a:gd name="T36" fmla="*/ 92 w 116"/>
                <a:gd name="T37" fmla="*/ 75 h 75"/>
                <a:gd name="T38" fmla="*/ 92 w 116"/>
                <a:gd name="T39" fmla="*/ 63 h 75"/>
                <a:gd name="T40" fmla="*/ 116 w 116"/>
                <a:gd name="T41" fmla="*/ 63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8 h 75"/>
                <a:gd name="T62" fmla="*/ 56 w 116"/>
                <a:gd name="T63" fmla="*/ 48 h 75"/>
                <a:gd name="T64" fmla="*/ 57 w 116"/>
                <a:gd name="T65" fmla="*/ 54 h 75"/>
                <a:gd name="T66" fmla="*/ 49 w 116"/>
                <a:gd name="T67" fmla="*/ 50 h 75"/>
                <a:gd name="T68" fmla="*/ 46 w 116"/>
                <a:gd name="T69" fmla="*/ 45 h 75"/>
                <a:gd name="T70" fmla="*/ 33 w 116"/>
                <a:gd name="T71" fmla="*/ 48 h 75"/>
                <a:gd name="T72" fmla="*/ 87 w 116"/>
                <a:gd name="T73" fmla="*/ 36 h 75"/>
                <a:gd name="T74" fmla="*/ 109 w 116"/>
                <a:gd name="T75" fmla="*/ 21 h 75"/>
                <a:gd name="T76" fmla="*/ 105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8"/>
                    <a:pt x="72" y="27"/>
                  </a:cubicBezTo>
                  <a:cubicBezTo>
                    <a:pt x="72" y="19"/>
                    <a:pt x="72" y="19"/>
                    <a:pt x="72" y="19"/>
                  </a:cubicBezTo>
                  <a:cubicBezTo>
                    <a:pt x="71" y="19"/>
                    <a:pt x="70" y="19"/>
                    <a:pt x="69" y="19"/>
                  </a:cubicBezTo>
                  <a:cubicBezTo>
                    <a:pt x="68" y="14"/>
                    <a:pt x="68" y="14"/>
                    <a:pt x="68" y="14"/>
                  </a:cubicBezTo>
                  <a:cubicBezTo>
                    <a:pt x="65" y="20"/>
                    <a:pt x="65" y="20"/>
                    <a:pt x="65" y="20"/>
                  </a:cubicBezTo>
                  <a:cubicBezTo>
                    <a:pt x="60" y="21"/>
                    <a:pt x="56" y="22"/>
                    <a:pt x="47" y="18"/>
                  </a:cubicBezTo>
                  <a:cubicBezTo>
                    <a:pt x="46" y="18"/>
                    <a:pt x="46" y="18"/>
                    <a:pt x="46" y="18"/>
                  </a:cubicBezTo>
                  <a:cubicBezTo>
                    <a:pt x="46" y="27"/>
                    <a:pt x="46" y="27"/>
                    <a:pt x="46" y="27"/>
                  </a:cubicBezTo>
                  <a:cubicBezTo>
                    <a:pt x="46" y="28"/>
                    <a:pt x="46" y="28"/>
                    <a:pt x="46" y="29"/>
                  </a:cubicBezTo>
                  <a:cubicBezTo>
                    <a:pt x="38" y="23"/>
                    <a:pt x="41" y="20"/>
                    <a:pt x="39" y="9"/>
                  </a:cubicBezTo>
                  <a:cubicBezTo>
                    <a:pt x="44" y="0"/>
                    <a:pt x="75" y="0"/>
                    <a:pt x="79" y="9"/>
                  </a:cubicBezTo>
                  <a:cubicBezTo>
                    <a:pt x="78" y="17"/>
                    <a:pt x="79" y="24"/>
                    <a:pt x="72" y="29"/>
                  </a:cubicBezTo>
                  <a:cubicBezTo>
                    <a:pt x="72" y="29"/>
                    <a:pt x="72" y="29"/>
                    <a:pt x="72" y="29"/>
                  </a:cubicBezTo>
                  <a:close/>
                  <a:moveTo>
                    <a:pt x="7" y="36"/>
                  </a:moveTo>
                  <a:cubicBezTo>
                    <a:pt x="7" y="30"/>
                    <a:pt x="7" y="27"/>
                    <a:pt x="7" y="23"/>
                  </a:cubicBezTo>
                  <a:cubicBezTo>
                    <a:pt x="17" y="25"/>
                    <a:pt x="20" y="16"/>
                    <a:pt x="29" y="23"/>
                  </a:cubicBezTo>
                  <a:cubicBezTo>
                    <a:pt x="30" y="27"/>
                    <a:pt x="29" y="32"/>
                    <a:pt x="29" y="36"/>
                  </a:cubicBezTo>
                  <a:cubicBezTo>
                    <a:pt x="28" y="38"/>
                    <a:pt x="27" y="40"/>
                    <a:pt x="26" y="42"/>
                  </a:cubicBezTo>
                  <a:cubicBezTo>
                    <a:pt x="24" y="44"/>
                    <a:pt x="21" y="46"/>
                    <a:pt x="18" y="46"/>
                  </a:cubicBezTo>
                  <a:cubicBezTo>
                    <a:pt x="18" y="46"/>
                    <a:pt x="18" y="46"/>
                    <a:pt x="18" y="46"/>
                  </a:cubicBezTo>
                  <a:cubicBezTo>
                    <a:pt x="15" y="46"/>
                    <a:pt x="12" y="44"/>
                    <a:pt x="10" y="42"/>
                  </a:cubicBezTo>
                  <a:cubicBezTo>
                    <a:pt x="9" y="40"/>
                    <a:pt x="8" y="38"/>
                    <a:pt x="7" y="36"/>
                  </a:cubicBezTo>
                  <a:close/>
                  <a:moveTo>
                    <a:pt x="25" y="46"/>
                  </a:moveTo>
                  <a:cubicBezTo>
                    <a:pt x="22" y="52"/>
                    <a:pt x="14" y="52"/>
                    <a:pt x="11" y="46"/>
                  </a:cubicBezTo>
                  <a:cubicBezTo>
                    <a:pt x="4" y="48"/>
                    <a:pt x="4" y="48"/>
                    <a:pt x="4" y="48"/>
                  </a:cubicBezTo>
                  <a:cubicBezTo>
                    <a:pt x="3" y="48"/>
                    <a:pt x="3" y="48"/>
                    <a:pt x="3" y="48"/>
                  </a:cubicBezTo>
                  <a:cubicBezTo>
                    <a:pt x="3" y="48"/>
                    <a:pt x="3" y="48"/>
                    <a:pt x="3" y="48"/>
                  </a:cubicBezTo>
                  <a:cubicBezTo>
                    <a:pt x="2" y="50"/>
                    <a:pt x="1" y="52"/>
                    <a:pt x="0" y="54"/>
                  </a:cubicBezTo>
                  <a:cubicBezTo>
                    <a:pt x="0" y="56"/>
                    <a:pt x="0" y="58"/>
                    <a:pt x="0" y="62"/>
                  </a:cubicBezTo>
                  <a:cubicBezTo>
                    <a:pt x="0" y="63"/>
                    <a:pt x="0" y="63"/>
                    <a:pt x="0" y="63"/>
                  </a:cubicBezTo>
                  <a:cubicBezTo>
                    <a:pt x="1" y="63"/>
                    <a:pt x="1" y="63"/>
                    <a:pt x="1" y="63"/>
                  </a:cubicBezTo>
                  <a:cubicBezTo>
                    <a:pt x="25" y="63"/>
                    <a:pt x="25" y="63"/>
                    <a:pt x="25" y="63"/>
                  </a:cubicBezTo>
                  <a:cubicBezTo>
                    <a:pt x="25" y="66"/>
                    <a:pt x="25" y="69"/>
                    <a:pt x="26" y="73"/>
                  </a:cubicBezTo>
                  <a:cubicBezTo>
                    <a:pt x="26" y="75"/>
                    <a:pt x="26" y="75"/>
                    <a:pt x="26" y="75"/>
                  </a:cubicBezTo>
                  <a:cubicBezTo>
                    <a:pt x="28" y="75"/>
                    <a:pt x="28" y="75"/>
                    <a:pt x="28" y="75"/>
                  </a:cubicBezTo>
                  <a:cubicBezTo>
                    <a:pt x="90" y="75"/>
                    <a:pt x="90" y="75"/>
                    <a:pt x="90" y="75"/>
                  </a:cubicBezTo>
                  <a:cubicBezTo>
                    <a:pt x="92" y="75"/>
                    <a:pt x="92" y="75"/>
                    <a:pt x="92" y="75"/>
                  </a:cubicBezTo>
                  <a:cubicBezTo>
                    <a:pt x="92" y="73"/>
                    <a:pt x="92" y="73"/>
                    <a:pt x="92" y="73"/>
                  </a:cubicBezTo>
                  <a:cubicBezTo>
                    <a:pt x="92" y="69"/>
                    <a:pt x="93" y="66"/>
                    <a:pt x="92" y="63"/>
                  </a:cubicBezTo>
                  <a:cubicBezTo>
                    <a:pt x="115" y="63"/>
                    <a:pt x="115" y="63"/>
                    <a:pt x="115" y="63"/>
                  </a:cubicBezTo>
                  <a:cubicBezTo>
                    <a:pt x="116" y="63"/>
                    <a:pt x="116" y="63"/>
                    <a:pt x="116" y="63"/>
                  </a:cubicBezTo>
                  <a:cubicBezTo>
                    <a:pt x="116" y="62"/>
                    <a:pt x="116" y="62"/>
                    <a:pt x="116" y="62"/>
                  </a:cubicBezTo>
                  <a:cubicBezTo>
                    <a:pt x="116" y="59"/>
                    <a:pt x="116" y="57"/>
                    <a:pt x="116" y="55"/>
                  </a:cubicBezTo>
                  <a:cubicBezTo>
                    <a:pt x="115" y="52"/>
                    <a:pt x="115" y="50"/>
                    <a:pt x="113"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2" y="47"/>
                    <a:pt x="92" y="47"/>
                    <a:pt x="92"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1" y="54"/>
                    <a:pt x="61" y="54"/>
                    <a:pt x="61" y="54"/>
                  </a:cubicBezTo>
                  <a:cubicBezTo>
                    <a:pt x="64" y="52"/>
                    <a:pt x="64" y="52"/>
                    <a:pt x="64" y="52"/>
                  </a:cubicBezTo>
                  <a:cubicBezTo>
                    <a:pt x="62" y="48"/>
                    <a:pt x="62" y="48"/>
                    <a:pt x="62" y="48"/>
                  </a:cubicBezTo>
                  <a:cubicBezTo>
                    <a:pt x="60" y="48"/>
                    <a:pt x="60" y="48"/>
                    <a:pt x="60" y="48"/>
                  </a:cubicBezTo>
                  <a:cubicBezTo>
                    <a:pt x="58" y="48"/>
                    <a:pt x="58" y="48"/>
                    <a:pt x="58" y="48"/>
                  </a:cubicBezTo>
                  <a:cubicBezTo>
                    <a:pt x="56" y="48"/>
                    <a:pt x="56" y="48"/>
                    <a:pt x="56" y="48"/>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6" y="45"/>
                    <a:pt x="46" y="45"/>
                    <a:pt x="46" y="45"/>
                  </a:cubicBezTo>
                  <a:cubicBezTo>
                    <a:pt x="33" y="48"/>
                    <a:pt x="33" y="48"/>
                    <a:pt x="33" y="48"/>
                  </a:cubicBezTo>
                  <a:cubicBezTo>
                    <a:pt x="33" y="48"/>
                    <a:pt x="33" y="48"/>
                    <a:pt x="33" y="48"/>
                  </a:cubicBezTo>
                  <a:cubicBezTo>
                    <a:pt x="25" y="46"/>
                    <a:pt x="25" y="46"/>
                    <a:pt x="25" y="46"/>
                  </a:cubicBezTo>
                  <a:close/>
                  <a:moveTo>
                    <a:pt x="87" y="36"/>
                  </a:moveTo>
                  <a:cubicBezTo>
                    <a:pt x="86" y="30"/>
                    <a:pt x="86" y="25"/>
                    <a:pt x="87" y="21"/>
                  </a:cubicBezTo>
                  <a:cubicBezTo>
                    <a:pt x="91" y="18"/>
                    <a:pt x="106" y="18"/>
                    <a:pt x="109" y="21"/>
                  </a:cubicBezTo>
                  <a:cubicBezTo>
                    <a:pt x="109" y="26"/>
                    <a:pt x="109" y="32"/>
                    <a:pt x="108" y="36"/>
                  </a:cubicBezTo>
                  <a:cubicBezTo>
                    <a:pt x="108" y="38"/>
                    <a:pt x="107" y="40"/>
                    <a:pt x="105" y="42"/>
                  </a:cubicBezTo>
                  <a:cubicBezTo>
                    <a:pt x="103" y="44"/>
                    <a:pt x="101" y="46"/>
                    <a:pt x="98" y="46"/>
                  </a:cubicBezTo>
                  <a:cubicBezTo>
                    <a:pt x="98" y="46"/>
                    <a:pt x="98" y="46"/>
                    <a:pt x="98" y="46"/>
                  </a:cubicBezTo>
                  <a:cubicBezTo>
                    <a:pt x="95" y="46"/>
                    <a:pt x="92" y="44"/>
                    <a:pt x="90" y="42"/>
                  </a:cubicBezTo>
                  <a:cubicBezTo>
                    <a:pt x="88" y="40"/>
                    <a:pt x="87" y="38"/>
                    <a:pt x="87" y="36"/>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pPr>
                <a:defRPr/>
              </a:pPr>
              <a:endParaRPr lang="zh-CN" altLang="en-US" sz="1200" b="1" kern="0">
                <a:solidFill>
                  <a:srgbClr val="FFFFFF"/>
                </a:solidFill>
                <a:latin typeface="微软雅黑"/>
                <a:ea typeface="微软雅黑"/>
              </a:endParaRPr>
            </a:p>
          </p:txBody>
        </p:sp>
        <p:sp>
          <p:nvSpPr>
            <p:cNvPr id="8" name="矩形 7"/>
            <p:cNvSpPr/>
            <p:nvPr/>
          </p:nvSpPr>
          <p:spPr>
            <a:xfrm>
              <a:off x="9614841" y="3141664"/>
              <a:ext cx="1169550" cy="400109"/>
            </a:xfrm>
            <a:prstGeom prst="rect">
              <a:avLst/>
            </a:prstGeom>
            <a:noFill/>
          </p:spPr>
          <p:txBody>
            <a:bodyPr wrap="none">
              <a:spAutoFit/>
            </a:bodyPr>
            <a:lstStyle/>
            <a:p>
              <a:pPr algn="ctr" defTabSz="457189"/>
              <a:r>
                <a:rPr lang="zh-CN" altLang="en-US" b="1" dirty="0">
                  <a:solidFill>
                    <a:srgbClr val="FFFFFF"/>
                  </a:solidFill>
                  <a:effectLst>
                    <a:outerShdw blurRad="38100" dist="38100" dir="2700000" algn="tl">
                      <a:srgbClr val="000000">
                        <a:alpha val="43137"/>
                      </a:srgbClr>
                    </a:outerShdw>
                  </a:effectLst>
                  <a:latin typeface="微软雅黑"/>
                  <a:ea typeface="微软雅黑"/>
                  <a:cs typeface="+mn-ea"/>
                  <a:sym typeface="Calibri" panose="020F0502020204030204" pitchFamily="34" charset="0"/>
                </a:rPr>
                <a:t>添加标题</a:t>
              </a:r>
            </a:p>
          </p:txBody>
        </p:sp>
      </p:grpSp>
      <p:grpSp>
        <p:nvGrpSpPr>
          <p:cNvPr id="9" name="组合 8"/>
          <p:cNvGrpSpPr/>
          <p:nvPr/>
        </p:nvGrpSpPr>
        <p:grpSpPr>
          <a:xfrm>
            <a:off x="2313905" y="2050535"/>
            <a:ext cx="1253153" cy="1253153"/>
            <a:chOff x="1144789" y="2035725"/>
            <a:chExt cx="1670870" cy="1670870"/>
          </a:xfrm>
        </p:grpSpPr>
        <p:sp>
          <p:nvSpPr>
            <p:cNvPr id="10" name="矩形 9"/>
            <p:cNvSpPr/>
            <p:nvPr/>
          </p:nvSpPr>
          <p:spPr>
            <a:xfrm>
              <a:off x="1144789" y="2035725"/>
              <a:ext cx="1670870" cy="1670870"/>
            </a:xfrm>
            <a:prstGeom prst="rect">
              <a:avLst/>
            </a:prstGeom>
            <a:solidFill>
              <a:schemeClr val="accent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1" dirty="0">
                <a:solidFill>
                  <a:srgbClr val="FFFFFF"/>
                </a:solidFill>
                <a:latin typeface="微软雅黑"/>
                <a:ea typeface="微软雅黑"/>
              </a:endParaRPr>
            </a:p>
          </p:txBody>
        </p:sp>
        <p:sp>
          <p:nvSpPr>
            <p:cNvPr id="11" name="Freeform 202"/>
            <p:cNvSpPr>
              <a:spLocks noEditPoints="1"/>
            </p:cNvSpPr>
            <p:nvPr/>
          </p:nvSpPr>
          <p:spPr bwMode="auto">
            <a:xfrm>
              <a:off x="1731794" y="2285148"/>
              <a:ext cx="496865" cy="605728"/>
            </a:xfrm>
            <a:custGeom>
              <a:avLst/>
              <a:gdLst>
                <a:gd name="T0" fmla="*/ 78 w 78"/>
                <a:gd name="T1" fmla="*/ 29 h 95"/>
                <a:gd name="T2" fmla="*/ 71 w 78"/>
                <a:gd name="T3" fmla="*/ 85 h 95"/>
                <a:gd name="T4" fmla="*/ 61 w 78"/>
                <a:gd name="T5" fmla="*/ 95 h 95"/>
                <a:gd name="T6" fmla="*/ 17 w 78"/>
                <a:gd name="T7" fmla="*/ 95 h 95"/>
                <a:gd name="T8" fmla="*/ 7 w 78"/>
                <a:gd name="T9" fmla="*/ 85 h 95"/>
                <a:gd name="T10" fmla="*/ 0 w 78"/>
                <a:gd name="T11" fmla="*/ 29 h 95"/>
                <a:gd name="T12" fmla="*/ 7 w 78"/>
                <a:gd name="T13" fmla="*/ 29 h 95"/>
                <a:gd name="T14" fmla="*/ 2 w 78"/>
                <a:gd name="T15" fmla="*/ 12 h 95"/>
                <a:gd name="T16" fmla="*/ 1 w 78"/>
                <a:gd name="T17" fmla="*/ 9 h 95"/>
                <a:gd name="T18" fmla="*/ 5 w 78"/>
                <a:gd name="T19" fmla="*/ 8 h 95"/>
                <a:gd name="T20" fmla="*/ 33 w 78"/>
                <a:gd name="T21" fmla="*/ 0 h 95"/>
                <a:gd name="T22" fmla="*/ 34 w 78"/>
                <a:gd name="T23" fmla="*/ 0 h 95"/>
                <a:gd name="T24" fmla="*/ 35 w 78"/>
                <a:gd name="T25" fmla="*/ 0 h 95"/>
                <a:gd name="T26" fmla="*/ 52 w 78"/>
                <a:gd name="T27" fmla="*/ 4 h 95"/>
                <a:gd name="T28" fmla="*/ 54 w 78"/>
                <a:gd name="T29" fmla="*/ 5 h 95"/>
                <a:gd name="T30" fmla="*/ 55 w 78"/>
                <a:gd name="T31" fmla="*/ 7 h 95"/>
                <a:gd name="T32" fmla="*/ 61 w 78"/>
                <a:gd name="T33" fmla="*/ 29 h 95"/>
                <a:gd name="T34" fmla="*/ 78 w 78"/>
                <a:gd name="T35" fmla="*/ 29 h 95"/>
                <a:gd name="T36" fmla="*/ 30 w 78"/>
                <a:gd name="T37" fmla="*/ 59 h 95"/>
                <a:gd name="T38" fmla="*/ 49 w 78"/>
                <a:gd name="T39" fmla="*/ 47 h 95"/>
                <a:gd name="T40" fmla="*/ 49 w 78"/>
                <a:gd name="T41" fmla="*/ 43 h 95"/>
                <a:gd name="T42" fmla="*/ 17 w 78"/>
                <a:gd name="T43" fmla="*/ 59 h 95"/>
                <a:gd name="T44" fmla="*/ 9 w 78"/>
                <a:gd name="T45" fmla="*/ 59 h 95"/>
                <a:gd name="T46" fmla="*/ 16 w 78"/>
                <a:gd name="T47" fmla="*/ 66 h 95"/>
                <a:gd name="T48" fmla="*/ 23 w 78"/>
                <a:gd name="T49" fmla="*/ 72 h 95"/>
                <a:gd name="T50" fmla="*/ 31 w 78"/>
                <a:gd name="T51" fmla="*/ 66 h 95"/>
                <a:gd name="T52" fmla="*/ 38 w 78"/>
                <a:gd name="T53" fmla="*/ 59 h 95"/>
                <a:gd name="T54" fmla="*/ 30 w 78"/>
                <a:gd name="T55" fmla="*/ 59 h 95"/>
                <a:gd name="T56" fmla="*/ 54 w 78"/>
                <a:gd name="T57" fmla="*/ 52 h 95"/>
                <a:gd name="T58" fmla="*/ 46 w 78"/>
                <a:gd name="T59" fmla="*/ 59 h 95"/>
                <a:gd name="T60" fmla="*/ 39 w 78"/>
                <a:gd name="T61" fmla="*/ 65 h 95"/>
                <a:gd name="T62" fmla="*/ 47 w 78"/>
                <a:gd name="T63" fmla="*/ 65 h 95"/>
                <a:gd name="T64" fmla="*/ 29 w 78"/>
                <a:gd name="T65" fmla="*/ 78 h 95"/>
                <a:gd name="T66" fmla="*/ 29 w 78"/>
                <a:gd name="T67" fmla="*/ 81 h 95"/>
                <a:gd name="T68" fmla="*/ 61 w 78"/>
                <a:gd name="T69" fmla="*/ 65 h 95"/>
                <a:gd name="T70" fmla="*/ 69 w 78"/>
                <a:gd name="T71" fmla="*/ 65 h 95"/>
                <a:gd name="T72" fmla="*/ 61 w 78"/>
                <a:gd name="T73" fmla="*/ 59 h 95"/>
                <a:gd name="T74" fmla="*/ 54 w 78"/>
                <a:gd name="T75" fmla="*/ 52 h 95"/>
                <a:gd name="T76" fmla="*/ 14 w 78"/>
                <a:gd name="T77" fmla="*/ 29 h 95"/>
                <a:gd name="T78" fmla="*/ 53 w 78"/>
                <a:gd name="T79" fmla="*/ 29 h 95"/>
                <a:gd name="T80" fmla="*/ 49 w 78"/>
                <a:gd name="T81" fmla="*/ 13 h 95"/>
                <a:gd name="T82" fmla="*/ 36 w 78"/>
                <a:gd name="T83" fmla="*/ 17 h 95"/>
                <a:gd name="T84" fmla="*/ 32 w 78"/>
                <a:gd name="T85" fmla="*/ 15 h 95"/>
                <a:gd name="T86" fmla="*/ 30 w 78"/>
                <a:gd name="T87" fmla="*/ 9 h 95"/>
                <a:gd name="T88" fmla="*/ 10 w 78"/>
                <a:gd name="T89" fmla="*/ 14 h 95"/>
                <a:gd name="T90" fmla="*/ 14 w 78"/>
                <a:gd name="T91" fmla="*/ 29 h 95"/>
                <a:gd name="T92" fmla="*/ 36 w 78"/>
                <a:gd name="T93" fmla="*/ 8 h 95"/>
                <a:gd name="T94" fmla="*/ 37 w 78"/>
                <a:gd name="T95" fmla="*/ 11 h 95"/>
                <a:gd name="T96" fmla="*/ 41 w 78"/>
                <a:gd name="T97" fmla="*/ 9 h 95"/>
                <a:gd name="T98" fmla="*/ 36 w 78"/>
                <a:gd name="T99" fmla="*/ 8 h 95"/>
                <a:gd name="T100" fmla="*/ 14 w 78"/>
                <a:gd name="T101" fmla="*/ 19 h 95"/>
                <a:gd name="T102" fmla="*/ 15 w 78"/>
                <a:gd name="T103" fmla="*/ 22 h 95"/>
                <a:gd name="T104" fmla="*/ 30 w 78"/>
                <a:gd name="T105" fmla="*/ 18 h 95"/>
                <a:gd name="T106" fmla="*/ 29 w 78"/>
                <a:gd name="T107" fmla="*/ 14 h 95"/>
                <a:gd name="T108" fmla="*/ 14 w 78"/>
                <a:gd name="T109" fmla="*/ 19 h 95"/>
                <a:gd name="T110" fmla="*/ 16 w 78"/>
                <a:gd name="T111" fmla="*/ 24 h 95"/>
                <a:gd name="T112" fmla="*/ 17 w 78"/>
                <a:gd name="T113" fmla="*/ 27 h 95"/>
                <a:gd name="T114" fmla="*/ 32 w 78"/>
                <a:gd name="T115" fmla="*/ 23 h 95"/>
                <a:gd name="T116" fmla="*/ 31 w 78"/>
                <a:gd name="T117" fmla="*/ 20 h 95"/>
                <a:gd name="T118" fmla="*/ 16 w 78"/>
                <a:gd name="T119" fmla="*/ 2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 h="95">
                  <a:moveTo>
                    <a:pt x="78" y="29"/>
                  </a:moveTo>
                  <a:cubicBezTo>
                    <a:pt x="71" y="85"/>
                    <a:pt x="71" y="85"/>
                    <a:pt x="71" y="85"/>
                  </a:cubicBezTo>
                  <a:cubicBezTo>
                    <a:pt x="71" y="90"/>
                    <a:pt x="67" y="95"/>
                    <a:pt x="61" y="95"/>
                  </a:cubicBezTo>
                  <a:cubicBezTo>
                    <a:pt x="17" y="95"/>
                    <a:pt x="17" y="95"/>
                    <a:pt x="17" y="95"/>
                  </a:cubicBezTo>
                  <a:cubicBezTo>
                    <a:pt x="11" y="95"/>
                    <a:pt x="8" y="90"/>
                    <a:pt x="7" y="85"/>
                  </a:cubicBezTo>
                  <a:cubicBezTo>
                    <a:pt x="0" y="29"/>
                    <a:pt x="0" y="29"/>
                    <a:pt x="0" y="29"/>
                  </a:cubicBezTo>
                  <a:cubicBezTo>
                    <a:pt x="7" y="29"/>
                    <a:pt x="7" y="29"/>
                    <a:pt x="7" y="29"/>
                  </a:cubicBezTo>
                  <a:cubicBezTo>
                    <a:pt x="2" y="12"/>
                    <a:pt x="2" y="12"/>
                    <a:pt x="2" y="12"/>
                  </a:cubicBezTo>
                  <a:cubicBezTo>
                    <a:pt x="1" y="9"/>
                    <a:pt x="1" y="9"/>
                    <a:pt x="1" y="9"/>
                  </a:cubicBezTo>
                  <a:cubicBezTo>
                    <a:pt x="5" y="8"/>
                    <a:pt x="5" y="8"/>
                    <a:pt x="5" y="8"/>
                  </a:cubicBezTo>
                  <a:cubicBezTo>
                    <a:pt x="33" y="0"/>
                    <a:pt x="33" y="0"/>
                    <a:pt x="33" y="0"/>
                  </a:cubicBezTo>
                  <a:cubicBezTo>
                    <a:pt x="34" y="0"/>
                    <a:pt x="34" y="0"/>
                    <a:pt x="34" y="0"/>
                  </a:cubicBezTo>
                  <a:cubicBezTo>
                    <a:pt x="35" y="0"/>
                    <a:pt x="35" y="0"/>
                    <a:pt x="35" y="0"/>
                  </a:cubicBezTo>
                  <a:cubicBezTo>
                    <a:pt x="52" y="4"/>
                    <a:pt x="52" y="4"/>
                    <a:pt x="52" y="4"/>
                  </a:cubicBezTo>
                  <a:cubicBezTo>
                    <a:pt x="54" y="5"/>
                    <a:pt x="54" y="5"/>
                    <a:pt x="54" y="5"/>
                  </a:cubicBezTo>
                  <a:cubicBezTo>
                    <a:pt x="55" y="7"/>
                    <a:pt x="55" y="7"/>
                    <a:pt x="55" y="7"/>
                  </a:cubicBezTo>
                  <a:cubicBezTo>
                    <a:pt x="61" y="29"/>
                    <a:pt x="61" y="29"/>
                    <a:pt x="61" y="29"/>
                  </a:cubicBezTo>
                  <a:cubicBezTo>
                    <a:pt x="78" y="29"/>
                    <a:pt x="78" y="29"/>
                    <a:pt x="78" y="29"/>
                  </a:cubicBezTo>
                  <a:close/>
                  <a:moveTo>
                    <a:pt x="30" y="59"/>
                  </a:moveTo>
                  <a:cubicBezTo>
                    <a:pt x="32" y="52"/>
                    <a:pt x="38" y="47"/>
                    <a:pt x="49" y="47"/>
                  </a:cubicBezTo>
                  <a:cubicBezTo>
                    <a:pt x="49" y="45"/>
                    <a:pt x="49" y="44"/>
                    <a:pt x="49" y="43"/>
                  </a:cubicBezTo>
                  <a:cubicBezTo>
                    <a:pt x="28" y="40"/>
                    <a:pt x="20" y="47"/>
                    <a:pt x="17" y="59"/>
                  </a:cubicBezTo>
                  <a:cubicBezTo>
                    <a:pt x="9" y="59"/>
                    <a:pt x="9" y="59"/>
                    <a:pt x="9" y="59"/>
                  </a:cubicBezTo>
                  <a:cubicBezTo>
                    <a:pt x="16" y="66"/>
                    <a:pt x="16" y="66"/>
                    <a:pt x="16" y="66"/>
                  </a:cubicBezTo>
                  <a:cubicBezTo>
                    <a:pt x="23" y="72"/>
                    <a:pt x="23" y="72"/>
                    <a:pt x="23" y="72"/>
                  </a:cubicBezTo>
                  <a:cubicBezTo>
                    <a:pt x="31" y="66"/>
                    <a:pt x="31" y="66"/>
                    <a:pt x="31" y="66"/>
                  </a:cubicBezTo>
                  <a:cubicBezTo>
                    <a:pt x="38" y="59"/>
                    <a:pt x="38" y="59"/>
                    <a:pt x="38" y="59"/>
                  </a:cubicBezTo>
                  <a:cubicBezTo>
                    <a:pt x="30" y="59"/>
                    <a:pt x="30" y="59"/>
                    <a:pt x="30" y="59"/>
                  </a:cubicBezTo>
                  <a:close/>
                  <a:moveTo>
                    <a:pt x="54" y="52"/>
                  </a:moveTo>
                  <a:cubicBezTo>
                    <a:pt x="46" y="59"/>
                    <a:pt x="46" y="59"/>
                    <a:pt x="46" y="59"/>
                  </a:cubicBezTo>
                  <a:cubicBezTo>
                    <a:pt x="39" y="65"/>
                    <a:pt x="39" y="65"/>
                    <a:pt x="39" y="65"/>
                  </a:cubicBezTo>
                  <a:cubicBezTo>
                    <a:pt x="47" y="65"/>
                    <a:pt x="47" y="65"/>
                    <a:pt x="47" y="65"/>
                  </a:cubicBezTo>
                  <a:cubicBezTo>
                    <a:pt x="45" y="72"/>
                    <a:pt x="39" y="77"/>
                    <a:pt x="29" y="78"/>
                  </a:cubicBezTo>
                  <a:cubicBezTo>
                    <a:pt x="29" y="79"/>
                    <a:pt x="29" y="80"/>
                    <a:pt x="29" y="81"/>
                  </a:cubicBezTo>
                  <a:cubicBezTo>
                    <a:pt x="49" y="84"/>
                    <a:pt x="58" y="77"/>
                    <a:pt x="61" y="65"/>
                  </a:cubicBezTo>
                  <a:cubicBezTo>
                    <a:pt x="69" y="65"/>
                    <a:pt x="69" y="65"/>
                    <a:pt x="69" y="65"/>
                  </a:cubicBezTo>
                  <a:cubicBezTo>
                    <a:pt x="61" y="59"/>
                    <a:pt x="61" y="59"/>
                    <a:pt x="61" y="59"/>
                  </a:cubicBezTo>
                  <a:cubicBezTo>
                    <a:pt x="54" y="52"/>
                    <a:pt x="54" y="52"/>
                    <a:pt x="54" y="52"/>
                  </a:cubicBezTo>
                  <a:close/>
                  <a:moveTo>
                    <a:pt x="14" y="29"/>
                  </a:moveTo>
                  <a:cubicBezTo>
                    <a:pt x="53" y="29"/>
                    <a:pt x="53" y="29"/>
                    <a:pt x="53" y="29"/>
                  </a:cubicBezTo>
                  <a:cubicBezTo>
                    <a:pt x="49" y="13"/>
                    <a:pt x="49" y="13"/>
                    <a:pt x="49" y="13"/>
                  </a:cubicBezTo>
                  <a:cubicBezTo>
                    <a:pt x="44" y="15"/>
                    <a:pt x="36" y="17"/>
                    <a:pt x="36" y="17"/>
                  </a:cubicBezTo>
                  <a:cubicBezTo>
                    <a:pt x="32" y="15"/>
                    <a:pt x="32" y="15"/>
                    <a:pt x="32" y="15"/>
                  </a:cubicBezTo>
                  <a:cubicBezTo>
                    <a:pt x="30" y="9"/>
                    <a:pt x="30" y="9"/>
                    <a:pt x="30" y="9"/>
                  </a:cubicBezTo>
                  <a:cubicBezTo>
                    <a:pt x="10" y="14"/>
                    <a:pt x="10" y="14"/>
                    <a:pt x="10" y="14"/>
                  </a:cubicBezTo>
                  <a:cubicBezTo>
                    <a:pt x="14" y="29"/>
                    <a:pt x="14" y="29"/>
                    <a:pt x="14" y="29"/>
                  </a:cubicBezTo>
                  <a:close/>
                  <a:moveTo>
                    <a:pt x="36" y="8"/>
                  </a:moveTo>
                  <a:cubicBezTo>
                    <a:pt x="37" y="11"/>
                    <a:pt x="37" y="11"/>
                    <a:pt x="37" y="11"/>
                  </a:cubicBezTo>
                  <a:cubicBezTo>
                    <a:pt x="38" y="10"/>
                    <a:pt x="40" y="10"/>
                    <a:pt x="41" y="9"/>
                  </a:cubicBezTo>
                  <a:cubicBezTo>
                    <a:pt x="36" y="8"/>
                    <a:pt x="36" y="8"/>
                    <a:pt x="36" y="8"/>
                  </a:cubicBezTo>
                  <a:close/>
                  <a:moveTo>
                    <a:pt x="14" y="19"/>
                  </a:moveTo>
                  <a:cubicBezTo>
                    <a:pt x="15" y="22"/>
                    <a:pt x="15" y="22"/>
                    <a:pt x="15" y="22"/>
                  </a:cubicBezTo>
                  <a:cubicBezTo>
                    <a:pt x="30" y="18"/>
                    <a:pt x="30" y="18"/>
                    <a:pt x="30" y="18"/>
                  </a:cubicBezTo>
                  <a:cubicBezTo>
                    <a:pt x="29" y="14"/>
                    <a:pt x="29" y="14"/>
                    <a:pt x="29" y="14"/>
                  </a:cubicBezTo>
                  <a:cubicBezTo>
                    <a:pt x="14" y="19"/>
                    <a:pt x="14" y="19"/>
                    <a:pt x="14" y="19"/>
                  </a:cubicBezTo>
                  <a:close/>
                  <a:moveTo>
                    <a:pt x="16" y="24"/>
                  </a:moveTo>
                  <a:cubicBezTo>
                    <a:pt x="17" y="27"/>
                    <a:pt x="17" y="27"/>
                    <a:pt x="17" y="27"/>
                  </a:cubicBezTo>
                  <a:cubicBezTo>
                    <a:pt x="32" y="23"/>
                    <a:pt x="32" y="23"/>
                    <a:pt x="32" y="23"/>
                  </a:cubicBezTo>
                  <a:cubicBezTo>
                    <a:pt x="31" y="20"/>
                    <a:pt x="31" y="20"/>
                    <a:pt x="31" y="20"/>
                  </a:cubicBezTo>
                  <a:lnTo>
                    <a:pt x="16" y="24"/>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pPr>
                <a:defRPr/>
              </a:pPr>
              <a:endParaRPr lang="zh-CN" altLang="en-US" sz="1200" b="1" kern="0">
                <a:solidFill>
                  <a:srgbClr val="FFFFFF"/>
                </a:solidFill>
                <a:latin typeface="微软雅黑"/>
                <a:ea typeface="微软雅黑"/>
              </a:endParaRPr>
            </a:p>
          </p:txBody>
        </p:sp>
        <p:sp>
          <p:nvSpPr>
            <p:cNvPr id="12" name="矩形 11"/>
            <p:cNvSpPr/>
            <p:nvPr/>
          </p:nvSpPr>
          <p:spPr>
            <a:xfrm>
              <a:off x="1343280" y="3141663"/>
              <a:ext cx="1169550" cy="400109"/>
            </a:xfrm>
            <a:prstGeom prst="rect">
              <a:avLst/>
            </a:prstGeom>
            <a:noFill/>
          </p:spPr>
          <p:txBody>
            <a:bodyPr wrap="none">
              <a:spAutoFit/>
            </a:bodyPr>
            <a:lstStyle/>
            <a:p>
              <a:pPr algn="ctr" defTabSz="457189"/>
              <a:r>
                <a:rPr lang="zh-CN" altLang="en-US" b="1" dirty="0">
                  <a:solidFill>
                    <a:srgbClr val="FFFFFF"/>
                  </a:solidFill>
                  <a:effectLst>
                    <a:outerShdw blurRad="38100" dist="38100" dir="2700000" algn="tl">
                      <a:srgbClr val="000000">
                        <a:alpha val="43137"/>
                      </a:srgbClr>
                    </a:outerShdw>
                  </a:effectLst>
                  <a:latin typeface="微软雅黑"/>
                  <a:ea typeface="微软雅黑"/>
                  <a:cs typeface="+mn-ea"/>
                  <a:sym typeface="Calibri" panose="020F0502020204030204" pitchFamily="34" charset="0"/>
                </a:rPr>
                <a:t>添加标题</a:t>
              </a:r>
            </a:p>
          </p:txBody>
        </p:sp>
      </p:grpSp>
      <p:grpSp>
        <p:nvGrpSpPr>
          <p:cNvPr id="13" name="组合 12"/>
          <p:cNvGrpSpPr/>
          <p:nvPr/>
        </p:nvGrpSpPr>
        <p:grpSpPr>
          <a:xfrm>
            <a:off x="3565210" y="1934930"/>
            <a:ext cx="1534007" cy="1534007"/>
            <a:chOff x="2813196" y="1881586"/>
            <a:chExt cx="2045342" cy="2045342"/>
          </a:xfrm>
        </p:grpSpPr>
        <p:sp>
          <p:nvSpPr>
            <p:cNvPr id="14" name="矩形 13"/>
            <p:cNvSpPr/>
            <p:nvPr/>
          </p:nvSpPr>
          <p:spPr>
            <a:xfrm>
              <a:off x="2813196" y="1881586"/>
              <a:ext cx="2045342" cy="2045342"/>
            </a:xfrm>
            <a:prstGeom prst="rect">
              <a:avLst/>
            </a:pr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1">
                <a:solidFill>
                  <a:srgbClr val="FFFFFF"/>
                </a:solidFill>
                <a:latin typeface="微软雅黑"/>
                <a:ea typeface="微软雅黑"/>
              </a:endParaRPr>
            </a:p>
          </p:txBody>
        </p:sp>
        <p:sp>
          <p:nvSpPr>
            <p:cNvPr id="15" name="Freeform 193"/>
            <p:cNvSpPr>
              <a:spLocks noEditPoints="1"/>
            </p:cNvSpPr>
            <p:nvPr/>
          </p:nvSpPr>
          <p:spPr bwMode="auto">
            <a:xfrm>
              <a:off x="3366987" y="2246155"/>
              <a:ext cx="937769" cy="644716"/>
            </a:xfrm>
            <a:custGeom>
              <a:avLst/>
              <a:gdLst>
                <a:gd name="T0" fmla="*/ 56 w 112"/>
                <a:gd name="T1" fmla="*/ 20 h 77"/>
                <a:gd name="T2" fmla="*/ 15 w 112"/>
                <a:gd name="T3" fmla="*/ 49 h 77"/>
                <a:gd name="T4" fmla="*/ 10 w 112"/>
                <a:gd name="T5" fmla="*/ 52 h 77"/>
                <a:gd name="T6" fmla="*/ 4 w 112"/>
                <a:gd name="T7" fmla="*/ 66 h 77"/>
                <a:gd name="T8" fmla="*/ 4 w 112"/>
                <a:gd name="T9" fmla="*/ 37 h 77"/>
                <a:gd name="T10" fmla="*/ 0 w 112"/>
                <a:gd name="T11" fmla="*/ 46 h 77"/>
                <a:gd name="T12" fmla="*/ 13 w 112"/>
                <a:gd name="T13" fmla="*/ 29 h 77"/>
                <a:gd name="T14" fmla="*/ 15 w 112"/>
                <a:gd name="T15" fmla="*/ 49 h 77"/>
                <a:gd name="T16" fmla="*/ 15 w 112"/>
                <a:gd name="T17" fmla="*/ 25 h 77"/>
                <a:gd name="T18" fmla="*/ 3 w 112"/>
                <a:gd name="T19" fmla="*/ 22 h 77"/>
                <a:gd name="T20" fmla="*/ 96 w 112"/>
                <a:gd name="T21" fmla="*/ 66 h 77"/>
                <a:gd name="T22" fmla="*/ 102 w 112"/>
                <a:gd name="T23" fmla="*/ 52 h 77"/>
                <a:gd name="T24" fmla="*/ 107 w 112"/>
                <a:gd name="T25" fmla="*/ 49 h 77"/>
                <a:gd name="T26" fmla="*/ 107 w 112"/>
                <a:gd name="T27" fmla="*/ 37 h 77"/>
                <a:gd name="T28" fmla="*/ 112 w 112"/>
                <a:gd name="T29" fmla="*/ 33 h 77"/>
                <a:gd name="T30" fmla="*/ 98 w 112"/>
                <a:gd name="T31" fmla="*/ 31 h 77"/>
                <a:gd name="T32" fmla="*/ 101 w 112"/>
                <a:gd name="T33" fmla="*/ 15 h 77"/>
                <a:gd name="T34" fmla="*/ 97 w 112"/>
                <a:gd name="T35" fmla="*/ 26 h 77"/>
                <a:gd name="T36" fmla="*/ 101 w 112"/>
                <a:gd name="T37" fmla="*/ 15 h 77"/>
                <a:gd name="T38" fmla="*/ 80 w 112"/>
                <a:gd name="T39" fmla="*/ 72 h 77"/>
                <a:gd name="T40" fmla="*/ 82 w 112"/>
                <a:gd name="T41" fmla="*/ 72 h 77"/>
                <a:gd name="T42" fmla="*/ 87 w 112"/>
                <a:gd name="T43" fmla="*/ 47 h 77"/>
                <a:gd name="T44" fmla="*/ 88 w 112"/>
                <a:gd name="T45" fmla="*/ 47 h 77"/>
                <a:gd name="T46" fmla="*/ 88 w 112"/>
                <a:gd name="T47" fmla="*/ 26 h 77"/>
                <a:gd name="T48" fmla="*/ 77 w 112"/>
                <a:gd name="T49" fmla="*/ 51 h 77"/>
                <a:gd name="T50" fmla="*/ 65 w 112"/>
                <a:gd name="T51" fmla="*/ 32 h 77"/>
                <a:gd name="T52" fmla="*/ 64 w 112"/>
                <a:gd name="T53" fmla="*/ 50 h 77"/>
                <a:gd name="T54" fmla="*/ 57 w 112"/>
                <a:gd name="T55" fmla="*/ 55 h 77"/>
                <a:gd name="T56" fmla="*/ 48 w 112"/>
                <a:gd name="T57" fmla="*/ 77 h 77"/>
                <a:gd name="T58" fmla="*/ 48 w 112"/>
                <a:gd name="T59" fmla="*/ 32 h 77"/>
                <a:gd name="T60" fmla="*/ 41 w 112"/>
                <a:gd name="T61" fmla="*/ 47 h 77"/>
                <a:gd name="T62" fmla="*/ 65 w 112"/>
                <a:gd name="T63" fmla="*/ 21 h 77"/>
                <a:gd name="T64" fmla="*/ 65 w 112"/>
                <a:gd name="T65" fmla="*/ 47 h 77"/>
                <a:gd name="T66" fmla="*/ 31 w 112"/>
                <a:gd name="T67" fmla="*/ 72 h 77"/>
                <a:gd name="T68" fmla="*/ 30 w 112"/>
                <a:gd name="T69" fmla="*/ 72 h 77"/>
                <a:gd name="T70" fmla="*/ 24 w 112"/>
                <a:gd name="T71" fmla="*/ 47 h 77"/>
                <a:gd name="T72" fmla="*/ 23 w 112"/>
                <a:gd name="T73" fmla="*/ 47 h 77"/>
                <a:gd name="T74" fmla="*/ 23 w 112"/>
                <a:gd name="T75" fmla="*/ 26 h 77"/>
                <a:gd name="T76" fmla="*/ 35 w 112"/>
                <a:gd name="T77" fmla="*/ 51 h 77"/>
                <a:gd name="T78" fmla="*/ 39 w 112"/>
                <a:gd name="T79" fmla="*/ 17 h 77"/>
                <a:gd name="T80" fmla="*/ 31 w 112"/>
                <a:gd name="T81" fmla="*/ 25 h 77"/>
                <a:gd name="T82" fmla="*/ 81 w 112"/>
                <a:gd name="T83" fmla="*/ 9 h 77"/>
                <a:gd name="T84" fmla="*/ 75 w 112"/>
                <a:gd name="T85" fmla="*/ 23 h 77"/>
                <a:gd name="T86" fmla="*/ 81 w 112"/>
                <a:gd name="T87" fmla="*/ 9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pPr>
                <a:defRPr/>
              </a:pPr>
              <a:endParaRPr lang="zh-CN" altLang="en-US" sz="1200" b="1" kern="0">
                <a:solidFill>
                  <a:srgbClr val="FFFFFF"/>
                </a:solidFill>
                <a:latin typeface="微软雅黑"/>
                <a:ea typeface="微软雅黑"/>
              </a:endParaRPr>
            </a:p>
          </p:txBody>
        </p:sp>
        <p:sp>
          <p:nvSpPr>
            <p:cNvPr id="16" name="矩形 15"/>
            <p:cNvSpPr/>
            <p:nvPr/>
          </p:nvSpPr>
          <p:spPr>
            <a:xfrm>
              <a:off x="3246095" y="3311804"/>
              <a:ext cx="1169550" cy="400109"/>
            </a:xfrm>
            <a:prstGeom prst="rect">
              <a:avLst/>
            </a:prstGeom>
            <a:noFill/>
          </p:spPr>
          <p:txBody>
            <a:bodyPr wrap="none">
              <a:spAutoFit/>
            </a:bodyPr>
            <a:lstStyle/>
            <a:p>
              <a:pPr algn="ctr" defTabSz="457189"/>
              <a:r>
                <a:rPr lang="zh-CN" altLang="en-US" b="1" dirty="0">
                  <a:solidFill>
                    <a:srgbClr val="FFFFFF"/>
                  </a:solidFill>
                  <a:effectLst>
                    <a:outerShdw blurRad="38100" dist="38100" dir="2700000" algn="tl">
                      <a:srgbClr val="000000">
                        <a:alpha val="43137"/>
                      </a:srgbClr>
                    </a:outerShdw>
                  </a:effectLst>
                  <a:latin typeface="微软雅黑"/>
                  <a:ea typeface="微软雅黑"/>
                  <a:cs typeface="+mn-ea"/>
                  <a:sym typeface="Calibri" panose="020F0502020204030204" pitchFamily="34" charset="0"/>
                </a:rPr>
                <a:t>添加标题</a:t>
              </a:r>
            </a:p>
          </p:txBody>
        </p:sp>
      </p:grpSp>
      <p:grpSp>
        <p:nvGrpSpPr>
          <p:cNvPr id="17" name="组合 16"/>
          <p:cNvGrpSpPr/>
          <p:nvPr/>
        </p:nvGrpSpPr>
        <p:grpSpPr>
          <a:xfrm>
            <a:off x="6935413" y="1934930"/>
            <a:ext cx="1534007" cy="1534007"/>
            <a:chOff x="7306800" y="1881586"/>
            <a:chExt cx="2045342" cy="2045342"/>
          </a:xfrm>
        </p:grpSpPr>
        <p:sp>
          <p:nvSpPr>
            <p:cNvPr id="18" name="矩形 17"/>
            <p:cNvSpPr/>
            <p:nvPr/>
          </p:nvSpPr>
          <p:spPr>
            <a:xfrm>
              <a:off x="7306800" y="1881586"/>
              <a:ext cx="2045342" cy="2045342"/>
            </a:xfrm>
            <a:prstGeom prst="rect">
              <a:avLst/>
            </a:pr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1">
                <a:solidFill>
                  <a:srgbClr val="FFFFFF"/>
                </a:solidFill>
                <a:latin typeface="微软雅黑"/>
                <a:ea typeface="微软雅黑"/>
              </a:endParaRPr>
            </a:p>
          </p:txBody>
        </p:sp>
        <p:sp>
          <p:nvSpPr>
            <p:cNvPr id="19" name="Freeform 194"/>
            <p:cNvSpPr>
              <a:spLocks noEditPoints="1"/>
            </p:cNvSpPr>
            <p:nvPr/>
          </p:nvSpPr>
          <p:spPr bwMode="auto">
            <a:xfrm>
              <a:off x="7851139" y="2110203"/>
              <a:ext cx="985697" cy="780672"/>
            </a:xfrm>
            <a:custGeom>
              <a:avLst/>
              <a:gdLst>
                <a:gd name="T0" fmla="*/ 18 w 110"/>
                <a:gd name="T1" fmla="*/ 56 h 87"/>
                <a:gd name="T2" fmla="*/ 24 w 110"/>
                <a:gd name="T3" fmla="*/ 55 h 87"/>
                <a:gd name="T4" fmla="*/ 29 w 110"/>
                <a:gd name="T5" fmla="*/ 58 h 87"/>
                <a:gd name="T6" fmla="*/ 40 w 110"/>
                <a:gd name="T7" fmla="*/ 70 h 87"/>
                <a:gd name="T8" fmla="*/ 34 w 110"/>
                <a:gd name="T9" fmla="*/ 56 h 87"/>
                <a:gd name="T10" fmla="*/ 25 w 110"/>
                <a:gd name="T11" fmla="*/ 42 h 87"/>
                <a:gd name="T12" fmla="*/ 26 w 110"/>
                <a:gd name="T13" fmla="*/ 38 h 87"/>
                <a:gd name="T14" fmla="*/ 33 w 110"/>
                <a:gd name="T15" fmla="*/ 53 h 87"/>
                <a:gd name="T16" fmla="*/ 45 w 110"/>
                <a:gd name="T17" fmla="*/ 46 h 87"/>
                <a:gd name="T18" fmla="*/ 57 w 110"/>
                <a:gd name="T19" fmla="*/ 41 h 87"/>
                <a:gd name="T20" fmla="*/ 56 w 110"/>
                <a:gd name="T21" fmla="*/ 35 h 87"/>
                <a:gd name="T22" fmla="*/ 60 w 110"/>
                <a:gd name="T23" fmla="*/ 30 h 87"/>
                <a:gd name="T24" fmla="*/ 71 w 110"/>
                <a:gd name="T25" fmla="*/ 33 h 87"/>
                <a:gd name="T26" fmla="*/ 70 w 110"/>
                <a:gd name="T27" fmla="*/ 42 h 87"/>
                <a:gd name="T28" fmla="*/ 95 w 110"/>
                <a:gd name="T29" fmla="*/ 31 h 87"/>
                <a:gd name="T30" fmla="*/ 98 w 110"/>
                <a:gd name="T31" fmla="*/ 22 h 87"/>
                <a:gd name="T32" fmla="*/ 109 w 110"/>
                <a:gd name="T33" fmla="*/ 24 h 87"/>
                <a:gd name="T34" fmla="*/ 110 w 110"/>
                <a:gd name="T35" fmla="*/ 30 h 87"/>
                <a:gd name="T36" fmla="*/ 107 w 110"/>
                <a:gd name="T37" fmla="*/ 35 h 87"/>
                <a:gd name="T38" fmla="*/ 83 w 110"/>
                <a:gd name="T39" fmla="*/ 56 h 87"/>
                <a:gd name="T40" fmla="*/ 80 w 110"/>
                <a:gd name="T41" fmla="*/ 66 h 87"/>
                <a:gd name="T42" fmla="*/ 69 w 110"/>
                <a:gd name="T43" fmla="*/ 64 h 87"/>
                <a:gd name="T44" fmla="*/ 68 w 110"/>
                <a:gd name="T45" fmla="*/ 58 h 87"/>
                <a:gd name="T46" fmla="*/ 57 w 110"/>
                <a:gd name="T47" fmla="*/ 57 h 87"/>
                <a:gd name="T48" fmla="*/ 101 w 110"/>
                <a:gd name="T49" fmla="*/ 68 h 87"/>
                <a:gd name="T50" fmla="*/ 71 w 110"/>
                <a:gd name="T51" fmla="*/ 74 h 87"/>
                <a:gd name="T52" fmla="*/ 48 w 110"/>
                <a:gd name="T53" fmla="*/ 80 h 87"/>
                <a:gd name="T54" fmla="*/ 45 w 110"/>
                <a:gd name="T55" fmla="*/ 85 h 87"/>
                <a:gd name="T56" fmla="*/ 34 w 110"/>
                <a:gd name="T57" fmla="*/ 83 h 87"/>
                <a:gd name="T58" fmla="*/ 33 w 110"/>
                <a:gd name="T59" fmla="*/ 76 h 87"/>
                <a:gd name="T60" fmla="*/ 16 w 110"/>
                <a:gd name="T61" fmla="*/ 67 h 87"/>
                <a:gd name="T62" fmla="*/ 16 w 110"/>
                <a:gd name="T63" fmla="*/ 67 h 87"/>
                <a:gd name="T64" fmla="*/ 2 w 110"/>
                <a:gd name="T65" fmla="*/ 25 h 87"/>
                <a:gd name="T66" fmla="*/ 24 w 110"/>
                <a:gd name="T67" fmla="*/ 28 h 87"/>
                <a:gd name="T68" fmla="*/ 38 w 110"/>
                <a:gd name="T69" fmla="*/ 18 h 87"/>
                <a:gd name="T70" fmla="*/ 48 w 110"/>
                <a:gd name="T71" fmla="*/ 29 h 87"/>
                <a:gd name="T72" fmla="*/ 77 w 110"/>
                <a:gd name="T73" fmla="*/ 30 h 87"/>
                <a:gd name="T74" fmla="*/ 98 w 110"/>
                <a:gd name="T75" fmla="*/ 0 h 87"/>
                <a:gd name="T76" fmla="*/ 62 w 110"/>
                <a:gd name="T77" fmla="*/ 18 h 87"/>
                <a:gd name="T78" fmla="*/ 40 w 110"/>
                <a:gd name="T79" fmla="*/ 14 h 87"/>
                <a:gd name="T80" fmla="*/ 26 w 110"/>
                <a:gd name="T81" fmla="*/ 24 h 87"/>
                <a:gd name="T82" fmla="*/ 21 w 110"/>
                <a:gd name="T83" fmla="*/ 20 h 87"/>
                <a:gd name="T84" fmla="*/ 103 w 110"/>
                <a:gd name="T85" fmla="*/ 24 h 87"/>
                <a:gd name="T86" fmla="*/ 98 w 110"/>
                <a:gd name="T87" fmla="*/ 28 h 87"/>
                <a:gd name="T88" fmla="*/ 101 w 110"/>
                <a:gd name="T89" fmla="*/ 33 h 87"/>
                <a:gd name="T90" fmla="*/ 107 w 110"/>
                <a:gd name="T91" fmla="*/ 29 h 87"/>
                <a:gd name="T92" fmla="*/ 80 w 110"/>
                <a:gd name="T93" fmla="*/ 57 h 87"/>
                <a:gd name="T94" fmla="*/ 73 w 110"/>
                <a:gd name="T95" fmla="*/ 55 h 87"/>
                <a:gd name="T96" fmla="*/ 72 w 110"/>
                <a:gd name="T97" fmla="*/ 62 h 87"/>
                <a:gd name="T98" fmla="*/ 78 w 110"/>
                <a:gd name="T99" fmla="*/ 63 h 87"/>
                <a:gd name="T100" fmla="*/ 80 w 110"/>
                <a:gd name="T101" fmla="*/ 57 h 87"/>
                <a:gd name="T102" fmla="*/ 61 w 110"/>
                <a:gd name="T103" fmla="*/ 33 h 87"/>
                <a:gd name="T104" fmla="*/ 60 w 110"/>
                <a:gd name="T105" fmla="*/ 40 h 87"/>
                <a:gd name="T106" fmla="*/ 67 w 110"/>
                <a:gd name="T107" fmla="*/ 41 h 87"/>
                <a:gd name="T108" fmla="*/ 68 w 110"/>
                <a:gd name="T109" fmla="*/ 34 h 87"/>
                <a:gd name="T110" fmla="*/ 41 w 110"/>
                <a:gd name="T111" fmla="*/ 74 h 87"/>
                <a:gd name="T112" fmla="*/ 36 w 110"/>
                <a:gd name="T113" fmla="*/ 77 h 87"/>
                <a:gd name="T114" fmla="*/ 39 w 110"/>
                <a:gd name="T115" fmla="*/ 83 h 87"/>
                <a:gd name="T116" fmla="*/ 45 w 110"/>
                <a:gd name="T117" fmla="*/ 79 h 87"/>
                <a:gd name="T118" fmla="*/ 27 w 110"/>
                <a:gd name="T119" fmla="*/ 60 h 87"/>
                <a:gd name="T120" fmla="*/ 20 w 110"/>
                <a:gd name="T121" fmla="*/ 59 h 87"/>
                <a:gd name="T122" fmla="*/ 19 w 110"/>
                <a:gd name="T123" fmla="*/ 65 h 87"/>
                <a:gd name="T124" fmla="*/ 25 w 110"/>
                <a:gd name="T125" fmla="*/ 6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 h="87">
                  <a:moveTo>
                    <a:pt x="0" y="61"/>
                  </a:moveTo>
                  <a:cubicBezTo>
                    <a:pt x="16" y="59"/>
                    <a:pt x="16" y="59"/>
                    <a:pt x="16" y="59"/>
                  </a:cubicBezTo>
                  <a:cubicBezTo>
                    <a:pt x="16" y="58"/>
                    <a:pt x="17" y="57"/>
                    <a:pt x="18" y="56"/>
                  </a:cubicBezTo>
                  <a:cubicBezTo>
                    <a:pt x="18" y="56"/>
                    <a:pt x="18" y="56"/>
                    <a:pt x="18" y="56"/>
                  </a:cubicBezTo>
                  <a:cubicBezTo>
                    <a:pt x="18" y="56"/>
                    <a:pt x="18" y="56"/>
                    <a:pt x="18" y="56"/>
                  </a:cubicBezTo>
                  <a:cubicBezTo>
                    <a:pt x="20" y="55"/>
                    <a:pt x="22" y="54"/>
                    <a:pt x="24" y="55"/>
                  </a:cubicBezTo>
                  <a:cubicBezTo>
                    <a:pt x="27" y="55"/>
                    <a:pt x="28" y="56"/>
                    <a:pt x="29" y="58"/>
                  </a:cubicBezTo>
                  <a:cubicBezTo>
                    <a:pt x="29" y="58"/>
                    <a:pt x="29" y="58"/>
                    <a:pt x="29" y="58"/>
                  </a:cubicBezTo>
                  <a:cubicBezTo>
                    <a:pt x="29" y="58"/>
                    <a:pt x="29" y="58"/>
                    <a:pt x="29" y="58"/>
                  </a:cubicBezTo>
                  <a:cubicBezTo>
                    <a:pt x="31" y="60"/>
                    <a:pt x="31" y="62"/>
                    <a:pt x="31" y="64"/>
                  </a:cubicBezTo>
                  <a:cubicBezTo>
                    <a:pt x="38" y="71"/>
                    <a:pt x="38" y="71"/>
                    <a:pt x="38" y="71"/>
                  </a:cubicBezTo>
                  <a:cubicBezTo>
                    <a:pt x="39" y="71"/>
                    <a:pt x="40" y="70"/>
                    <a:pt x="40" y="70"/>
                  </a:cubicBezTo>
                  <a:cubicBezTo>
                    <a:pt x="50" y="55"/>
                    <a:pt x="50" y="55"/>
                    <a:pt x="50" y="55"/>
                  </a:cubicBezTo>
                  <a:cubicBezTo>
                    <a:pt x="44" y="49"/>
                    <a:pt x="44" y="49"/>
                    <a:pt x="44" y="49"/>
                  </a:cubicBezTo>
                  <a:cubicBezTo>
                    <a:pt x="34" y="56"/>
                    <a:pt x="34" y="56"/>
                    <a:pt x="34" y="56"/>
                  </a:cubicBezTo>
                  <a:cubicBezTo>
                    <a:pt x="32" y="57"/>
                    <a:pt x="32" y="57"/>
                    <a:pt x="32" y="57"/>
                  </a:cubicBezTo>
                  <a:cubicBezTo>
                    <a:pt x="31" y="56"/>
                    <a:pt x="31" y="56"/>
                    <a:pt x="31" y="56"/>
                  </a:cubicBezTo>
                  <a:cubicBezTo>
                    <a:pt x="25" y="42"/>
                    <a:pt x="25" y="42"/>
                    <a:pt x="25" y="42"/>
                  </a:cubicBezTo>
                  <a:cubicBezTo>
                    <a:pt x="5" y="43"/>
                    <a:pt x="5" y="43"/>
                    <a:pt x="5" y="43"/>
                  </a:cubicBezTo>
                  <a:cubicBezTo>
                    <a:pt x="4" y="39"/>
                    <a:pt x="4" y="39"/>
                    <a:pt x="4" y="39"/>
                  </a:cubicBezTo>
                  <a:cubicBezTo>
                    <a:pt x="26" y="38"/>
                    <a:pt x="26" y="38"/>
                    <a:pt x="26" y="38"/>
                  </a:cubicBezTo>
                  <a:cubicBezTo>
                    <a:pt x="27" y="38"/>
                    <a:pt x="27" y="38"/>
                    <a:pt x="27" y="38"/>
                  </a:cubicBezTo>
                  <a:cubicBezTo>
                    <a:pt x="28" y="39"/>
                    <a:pt x="28" y="39"/>
                    <a:pt x="28" y="39"/>
                  </a:cubicBezTo>
                  <a:cubicBezTo>
                    <a:pt x="33" y="53"/>
                    <a:pt x="33" y="53"/>
                    <a:pt x="33" y="53"/>
                  </a:cubicBezTo>
                  <a:cubicBezTo>
                    <a:pt x="43" y="46"/>
                    <a:pt x="43" y="46"/>
                    <a:pt x="43" y="46"/>
                  </a:cubicBezTo>
                  <a:cubicBezTo>
                    <a:pt x="44" y="45"/>
                    <a:pt x="44" y="45"/>
                    <a:pt x="44" y="45"/>
                  </a:cubicBezTo>
                  <a:cubicBezTo>
                    <a:pt x="45" y="46"/>
                    <a:pt x="45" y="46"/>
                    <a:pt x="45" y="46"/>
                  </a:cubicBezTo>
                  <a:cubicBezTo>
                    <a:pt x="52" y="52"/>
                    <a:pt x="52" y="52"/>
                    <a:pt x="52" y="52"/>
                  </a:cubicBezTo>
                  <a:cubicBezTo>
                    <a:pt x="58" y="42"/>
                    <a:pt x="58" y="42"/>
                    <a:pt x="58" y="42"/>
                  </a:cubicBezTo>
                  <a:cubicBezTo>
                    <a:pt x="57" y="42"/>
                    <a:pt x="57" y="41"/>
                    <a:pt x="57" y="41"/>
                  </a:cubicBezTo>
                  <a:cubicBezTo>
                    <a:pt x="57" y="41"/>
                    <a:pt x="57" y="41"/>
                    <a:pt x="57" y="41"/>
                  </a:cubicBezTo>
                  <a:cubicBezTo>
                    <a:pt x="57" y="41"/>
                    <a:pt x="57" y="41"/>
                    <a:pt x="57" y="41"/>
                  </a:cubicBezTo>
                  <a:cubicBezTo>
                    <a:pt x="56" y="40"/>
                    <a:pt x="56" y="38"/>
                    <a:pt x="56" y="35"/>
                  </a:cubicBezTo>
                  <a:cubicBezTo>
                    <a:pt x="57" y="33"/>
                    <a:pt x="58" y="31"/>
                    <a:pt x="60" y="30"/>
                  </a:cubicBezTo>
                  <a:cubicBezTo>
                    <a:pt x="60" y="30"/>
                    <a:pt x="60" y="30"/>
                    <a:pt x="60" y="30"/>
                  </a:cubicBezTo>
                  <a:cubicBezTo>
                    <a:pt x="60" y="30"/>
                    <a:pt x="60" y="30"/>
                    <a:pt x="60" y="30"/>
                  </a:cubicBezTo>
                  <a:cubicBezTo>
                    <a:pt x="61" y="29"/>
                    <a:pt x="63" y="29"/>
                    <a:pt x="65" y="29"/>
                  </a:cubicBezTo>
                  <a:cubicBezTo>
                    <a:pt x="68" y="30"/>
                    <a:pt x="69" y="31"/>
                    <a:pt x="71" y="33"/>
                  </a:cubicBezTo>
                  <a:cubicBezTo>
                    <a:pt x="71" y="33"/>
                    <a:pt x="71" y="33"/>
                    <a:pt x="71" y="33"/>
                  </a:cubicBezTo>
                  <a:cubicBezTo>
                    <a:pt x="71" y="33"/>
                    <a:pt x="71" y="33"/>
                    <a:pt x="71" y="33"/>
                  </a:cubicBezTo>
                  <a:cubicBezTo>
                    <a:pt x="72" y="34"/>
                    <a:pt x="72" y="36"/>
                    <a:pt x="72" y="39"/>
                  </a:cubicBezTo>
                  <a:cubicBezTo>
                    <a:pt x="71" y="40"/>
                    <a:pt x="71" y="41"/>
                    <a:pt x="70" y="42"/>
                  </a:cubicBezTo>
                  <a:cubicBezTo>
                    <a:pt x="75" y="51"/>
                    <a:pt x="75" y="51"/>
                    <a:pt x="75" y="51"/>
                  </a:cubicBezTo>
                  <a:cubicBezTo>
                    <a:pt x="76" y="51"/>
                    <a:pt x="76" y="51"/>
                    <a:pt x="77" y="51"/>
                  </a:cubicBezTo>
                  <a:cubicBezTo>
                    <a:pt x="95" y="31"/>
                    <a:pt x="95" y="31"/>
                    <a:pt x="95" y="31"/>
                  </a:cubicBezTo>
                  <a:cubicBezTo>
                    <a:pt x="94" y="30"/>
                    <a:pt x="94" y="28"/>
                    <a:pt x="94" y="27"/>
                  </a:cubicBezTo>
                  <a:cubicBezTo>
                    <a:pt x="95" y="25"/>
                    <a:pt x="96" y="23"/>
                    <a:pt x="98" y="22"/>
                  </a:cubicBezTo>
                  <a:cubicBezTo>
                    <a:pt x="98" y="22"/>
                    <a:pt x="98" y="22"/>
                    <a:pt x="98" y="22"/>
                  </a:cubicBezTo>
                  <a:cubicBezTo>
                    <a:pt x="98" y="22"/>
                    <a:pt x="98" y="22"/>
                    <a:pt x="98" y="22"/>
                  </a:cubicBezTo>
                  <a:cubicBezTo>
                    <a:pt x="100" y="21"/>
                    <a:pt x="102" y="20"/>
                    <a:pt x="104" y="21"/>
                  </a:cubicBezTo>
                  <a:cubicBezTo>
                    <a:pt x="106" y="21"/>
                    <a:pt x="108" y="22"/>
                    <a:pt x="109" y="24"/>
                  </a:cubicBezTo>
                  <a:cubicBezTo>
                    <a:pt x="109" y="24"/>
                    <a:pt x="109" y="24"/>
                    <a:pt x="109" y="24"/>
                  </a:cubicBezTo>
                  <a:cubicBezTo>
                    <a:pt x="109" y="24"/>
                    <a:pt x="109" y="24"/>
                    <a:pt x="109" y="24"/>
                  </a:cubicBezTo>
                  <a:cubicBezTo>
                    <a:pt x="110" y="26"/>
                    <a:pt x="110" y="28"/>
                    <a:pt x="110" y="30"/>
                  </a:cubicBezTo>
                  <a:cubicBezTo>
                    <a:pt x="110" y="32"/>
                    <a:pt x="108" y="34"/>
                    <a:pt x="107" y="35"/>
                  </a:cubicBezTo>
                  <a:cubicBezTo>
                    <a:pt x="107" y="35"/>
                    <a:pt x="107" y="35"/>
                    <a:pt x="107" y="35"/>
                  </a:cubicBezTo>
                  <a:cubicBezTo>
                    <a:pt x="107" y="35"/>
                    <a:pt x="107" y="35"/>
                    <a:pt x="107" y="35"/>
                  </a:cubicBezTo>
                  <a:cubicBezTo>
                    <a:pt x="105" y="36"/>
                    <a:pt x="103" y="37"/>
                    <a:pt x="101" y="36"/>
                  </a:cubicBezTo>
                  <a:cubicBezTo>
                    <a:pt x="101" y="36"/>
                    <a:pt x="100" y="36"/>
                    <a:pt x="100" y="36"/>
                  </a:cubicBezTo>
                  <a:cubicBezTo>
                    <a:pt x="83" y="56"/>
                    <a:pt x="83" y="56"/>
                    <a:pt x="83" y="56"/>
                  </a:cubicBezTo>
                  <a:cubicBezTo>
                    <a:pt x="83" y="57"/>
                    <a:pt x="84" y="59"/>
                    <a:pt x="83" y="61"/>
                  </a:cubicBezTo>
                  <a:cubicBezTo>
                    <a:pt x="83" y="63"/>
                    <a:pt x="82" y="65"/>
                    <a:pt x="80" y="66"/>
                  </a:cubicBezTo>
                  <a:cubicBezTo>
                    <a:pt x="80" y="66"/>
                    <a:pt x="80" y="66"/>
                    <a:pt x="80" y="66"/>
                  </a:cubicBezTo>
                  <a:cubicBezTo>
                    <a:pt x="80" y="66"/>
                    <a:pt x="80" y="66"/>
                    <a:pt x="80" y="66"/>
                  </a:cubicBezTo>
                  <a:cubicBezTo>
                    <a:pt x="78" y="67"/>
                    <a:pt x="76" y="67"/>
                    <a:pt x="74" y="67"/>
                  </a:cubicBezTo>
                  <a:cubicBezTo>
                    <a:pt x="72" y="67"/>
                    <a:pt x="70" y="65"/>
                    <a:pt x="69" y="64"/>
                  </a:cubicBezTo>
                  <a:cubicBezTo>
                    <a:pt x="69" y="64"/>
                    <a:pt x="69" y="64"/>
                    <a:pt x="69" y="64"/>
                  </a:cubicBezTo>
                  <a:cubicBezTo>
                    <a:pt x="69" y="64"/>
                    <a:pt x="69" y="64"/>
                    <a:pt x="69" y="64"/>
                  </a:cubicBezTo>
                  <a:cubicBezTo>
                    <a:pt x="68" y="62"/>
                    <a:pt x="67" y="60"/>
                    <a:pt x="68" y="58"/>
                  </a:cubicBezTo>
                  <a:cubicBezTo>
                    <a:pt x="68" y="57"/>
                    <a:pt x="68" y="56"/>
                    <a:pt x="69" y="55"/>
                  </a:cubicBezTo>
                  <a:cubicBezTo>
                    <a:pt x="63" y="47"/>
                    <a:pt x="63" y="47"/>
                    <a:pt x="63" y="47"/>
                  </a:cubicBezTo>
                  <a:cubicBezTo>
                    <a:pt x="57" y="57"/>
                    <a:pt x="57" y="57"/>
                    <a:pt x="57" y="57"/>
                  </a:cubicBezTo>
                  <a:cubicBezTo>
                    <a:pt x="72" y="71"/>
                    <a:pt x="72" y="71"/>
                    <a:pt x="72" y="71"/>
                  </a:cubicBezTo>
                  <a:cubicBezTo>
                    <a:pt x="100" y="65"/>
                    <a:pt x="100" y="65"/>
                    <a:pt x="100" y="65"/>
                  </a:cubicBezTo>
                  <a:cubicBezTo>
                    <a:pt x="101" y="68"/>
                    <a:pt x="101" y="68"/>
                    <a:pt x="101" y="68"/>
                  </a:cubicBezTo>
                  <a:cubicBezTo>
                    <a:pt x="72" y="75"/>
                    <a:pt x="72" y="75"/>
                    <a:pt x="72" y="75"/>
                  </a:cubicBezTo>
                  <a:cubicBezTo>
                    <a:pt x="71" y="75"/>
                    <a:pt x="71" y="75"/>
                    <a:pt x="71" y="75"/>
                  </a:cubicBezTo>
                  <a:cubicBezTo>
                    <a:pt x="71" y="74"/>
                    <a:pt x="71" y="74"/>
                    <a:pt x="71" y="74"/>
                  </a:cubicBezTo>
                  <a:cubicBezTo>
                    <a:pt x="55" y="60"/>
                    <a:pt x="55" y="60"/>
                    <a:pt x="55" y="60"/>
                  </a:cubicBezTo>
                  <a:cubicBezTo>
                    <a:pt x="47" y="74"/>
                    <a:pt x="47" y="74"/>
                    <a:pt x="47" y="74"/>
                  </a:cubicBezTo>
                  <a:cubicBezTo>
                    <a:pt x="48" y="76"/>
                    <a:pt x="49" y="78"/>
                    <a:pt x="48" y="80"/>
                  </a:cubicBezTo>
                  <a:cubicBezTo>
                    <a:pt x="48" y="82"/>
                    <a:pt x="46" y="84"/>
                    <a:pt x="45" y="85"/>
                  </a:cubicBezTo>
                  <a:cubicBezTo>
                    <a:pt x="45" y="85"/>
                    <a:pt x="45" y="85"/>
                    <a:pt x="45" y="85"/>
                  </a:cubicBezTo>
                  <a:cubicBezTo>
                    <a:pt x="45" y="85"/>
                    <a:pt x="45" y="85"/>
                    <a:pt x="45" y="85"/>
                  </a:cubicBezTo>
                  <a:cubicBezTo>
                    <a:pt x="43" y="86"/>
                    <a:pt x="41" y="87"/>
                    <a:pt x="39" y="86"/>
                  </a:cubicBezTo>
                  <a:cubicBezTo>
                    <a:pt x="37" y="86"/>
                    <a:pt x="35" y="84"/>
                    <a:pt x="34" y="83"/>
                  </a:cubicBezTo>
                  <a:cubicBezTo>
                    <a:pt x="34" y="83"/>
                    <a:pt x="34" y="83"/>
                    <a:pt x="34" y="83"/>
                  </a:cubicBezTo>
                  <a:cubicBezTo>
                    <a:pt x="34" y="83"/>
                    <a:pt x="34" y="83"/>
                    <a:pt x="34" y="83"/>
                  </a:cubicBezTo>
                  <a:cubicBezTo>
                    <a:pt x="33" y="81"/>
                    <a:pt x="32" y="79"/>
                    <a:pt x="33" y="77"/>
                  </a:cubicBezTo>
                  <a:cubicBezTo>
                    <a:pt x="33" y="77"/>
                    <a:pt x="33" y="76"/>
                    <a:pt x="33" y="76"/>
                  </a:cubicBezTo>
                  <a:cubicBezTo>
                    <a:pt x="26" y="70"/>
                    <a:pt x="26" y="70"/>
                    <a:pt x="26" y="70"/>
                  </a:cubicBezTo>
                  <a:cubicBezTo>
                    <a:pt x="24" y="70"/>
                    <a:pt x="23" y="71"/>
                    <a:pt x="21" y="70"/>
                  </a:cubicBezTo>
                  <a:cubicBezTo>
                    <a:pt x="19" y="70"/>
                    <a:pt x="17" y="69"/>
                    <a:pt x="16" y="67"/>
                  </a:cubicBezTo>
                  <a:cubicBezTo>
                    <a:pt x="16" y="67"/>
                    <a:pt x="16" y="67"/>
                    <a:pt x="16" y="67"/>
                  </a:cubicBezTo>
                  <a:cubicBezTo>
                    <a:pt x="16" y="67"/>
                    <a:pt x="16" y="67"/>
                    <a:pt x="16" y="67"/>
                  </a:cubicBezTo>
                  <a:cubicBezTo>
                    <a:pt x="16" y="67"/>
                    <a:pt x="16" y="67"/>
                    <a:pt x="16" y="67"/>
                  </a:cubicBezTo>
                  <a:cubicBezTo>
                    <a:pt x="1" y="69"/>
                    <a:pt x="1" y="69"/>
                    <a:pt x="1" y="69"/>
                  </a:cubicBezTo>
                  <a:cubicBezTo>
                    <a:pt x="0" y="61"/>
                    <a:pt x="0" y="61"/>
                    <a:pt x="0" y="61"/>
                  </a:cubicBezTo>
                  <a:close/>
                  <a:moveTo>
                    <a:pt x="2" y="25"/>
                  </a:moveTo>
                  <a:cubicBezTo>
                    <a:pt x="3" y="29"/>
                    <a:pt x="3" y="29"/>
                    <a:pt x="3" y="29"/>
                  </a:cubicBezTo>
                  <a:cubicBezTo>
                    <a:pt x="21" y="24"/>
                    <a:pt x="21" y="24"/>
                    <a:pt x="21" y="24"/>
                  </a:cubicBezTo>
                  <a:cubicBezTo>
                    <a:pt x="24" y="28"/>
                    <a:pt x="24" y="28"/>
                    <a:pt x="24" y="28"/>
                  </a:cubicBezTo>
                  <a:cubicBezTo>
                    <a:pt x="26" y="29"/>
                    <a:pt x="26" y="29"/>
                    <a:pt x="26" y="29"/>
                  </a:cubicBezTo>
                  <a:cubicBezTo>
                    <a:pt x="27" y="28"/>
                    <a:pt x="27" y="28"/>
                    <a:pt x="27" y="28"/>
                  </a:cubicBezTo>
                  <a:cubicBezTo>
                    <a:pt x="38" y="18"/>
                    <a:pt x="38" y="18"/>
                    <a:pt x="38" y="18"/>
                  </a:cubicBezTo>
                  <a:cubicBezTo>
                    <a:pt x="46" y="28"/>
                    <a:pt x="46" y="28"/>
                    <a:pt x="46" y="28"/>
                  </a:cubicBezTo>
                  <a:cubicBezTo>
                    <a:pt x="46" y="29"/>
                    <a:pt x="46" y="29"/>
                    <a:pt x="46" y="29"/>
                  </a:cubicBezTo>
                  <a:cubicBezTo>
                    <a:pt x="48" y="29"/>
                    <a:pt x="48" y="29"/>
                    <a:pt x="48" y="29"/>
                  </a:cubicBezTo>
                  <a:cubicBezTo>
                    <a:pt x="62" y="22"/>
                    <a:pt x="62" y="22"/>
                    <a:pt x="62" y="22"/>
                  </a:cubicBezTo>
                  <a:cubicBezTo>
                    <a:pt x="76" y="29"/>
                    <a:pt x="76" y="29"/>
                    <a:pt x="76" y="29"/>
                  </a:cubicBezTo>
                  <a:cubicBezTo>
                    <a:pt x="77" y="30"/>
                    <a:pt x="77" y="30"/>
                    <a:pt x="77" y="30"/>
                  </a:cubicBezTo>
                  <a:cubicBezTo>
                    <a:pt x="78" y="29"/>
                    <a:pt x="78" y="29"/>
                    <a:pt x="78" y="29"/>
                  </a:cubicBezTo>
                  <a:cubicBezTo>
                    <a:pt x="101" y="2"/>
                    <a:pt x="101" y="2"/>
                    <a:pt x="101" y="2"/>
                  </a:cubicBezTo>
                  <a:cubicBezTo>
                    <a:pt x="98" y="0"/>
                    <a:pt x="98" y="0"/>
                    <a:pt x="98" y="0"/>
                  </a:cubicBezTo>
                  <a:cubicBezTo>
                    <a:pt x="76" y="26"/>
                    <a:pt x="76" y="26"/>
                    <a:pt x="76" y="26"/>
                  </a:cubicBezTo>
                  <a:cubicBezTo>
                    <a:pt x="62" y="19"/>
                    <a:pt x="62" y="19"/>
                    <a:pt x="62" y="19"/>
                  </a:cubicBezTo>
                  <a:cubicBezTo>
                    <a:pt x="62" y="18"/>
                    <a:pt x="62" y="18"/>
                    <a:pt x="62" y="18"/>
                  </a:cubicBezTo>
                  <a:cubicBezTo>
                    <a:pt x="61" y="19"/>
                    <a:pt x="61" y="19"/>
                    <a:pt x="61" y="19"/>
                  </a:cubicBezTo>
                  <a:cubicBezTo>
                    <a:pt x="48" y="25"/>
                    <a:pt x="48" y="25"/>
                    <a:pt x="48" y="25"/>
                  </a:cubicBezTo>
                  <a:cubicBezTo>
                    <a:pt x="40" y="14"/>
                    <a:pt x="40" y="14"/>
                    <a:pt x="40" y="14"/>
                  </a:cubicBezTo>
                  <a:cubicBezTo>
                    <a:pt x="39" y="13"/>
                    <a:pt x="39" y="13"/>
                    <a:pt x="39" y="13"/>
                  </a:cubicBezTo>
                  <a:cubicBezTo>
                    <a:pt x="37" y="14"/>
                    <a:pt x="37" y="14"/>
                    <a:pt x="37" y="14"/>
                  </a:cubicBezTo>
                  <a:cubicBezTo>
                    <a:pt x="26" y="24"/>
                    <a:pt x="26" y="24"/>
                    <a:pt x="26" y="24"/>
                  </a:cubicBezTo>
                  <a:cubicBezTo>
                    <a:pt x="22" y="20"/>
                    <a:pt x="22" y="20"/>
                    <a:pt x="22" y="20"/>
                  </a:cubicBezTo>
                  <a:cubicBezTo>
                    <a:pt x="22" y="20"/>
                    <a:pt x="22" y="20"/>
                    <a:pt x="22" y="20"/>
                  </a:cubicBezTo>
                  <a:cubicBezTo>
                    <a:pt x="21" y="20"/>
                    <a:pt x="21" y="20"/>
                    <a:pt x="21" y="20"/>
                  </a:cubicBezTo>
                  <a:cubicBezTo>
                    <a:pt x="2" y="25"/>
                    <a:pt x="2" y="25"/>
                    <a:pt x="2" y="25"/>
                  </a:cubicBezTo>
                  <a:close/>
                  <a:moveTo>
                    <a:pt x="106" y="26"/>
                  </a:moveTo>
                  <a:cubicBezTo>
                    <a:pt x="106" y="25"/>
                    <a:pt x="104" y="24"/>
                    <a:pt x="103" y="24"/>
                  </a:cubicBezTo>
                  <a:cubicBezTo>
                    <a:pt x="102" y="24"/>
                    <a:pt x="101" y="24"/>
                    <a:pt x="100" y="25"/>
                  </a:cubicBezTo>
                  <a:cubicBezTo>
                    <a:pt x="100" y="25"/>
                    <a:pt x="100" y="25"/>
                    <a:pt x="100" y="25"/>
                  </a:cubicBezTo>
                  <a:cubicBezTo>
                    <a:pt x="99" y="25"/>
                    <a:pt x="98" y="26"/>
                    <a:pt x="98" y="28"/>
                  </a:cubicBezTo>
                  <a:cubicBezTo>
                    <a:pt x="97" y="29"/>
                    <a:pt x="98" y="30"/>
                    <a:pt x="98" y="31"/>
                  </a:cubicBezTo>
                  <a:cubicBezTo>
                    <a:pt x="98" y="31"/>
                    <a:pt x="98" y="31"/>
                    <a:pt x="98" y="31"/>
                  </a:cubicBezTo>
                  <a:cubicBezTo>
                    <a:pt x="99" y="32"/>
                    <a:pt x="100" y="33"/>
                    <a:pt x="101" y="33"/>
                  </a:cubicBezTo>
                  <a:cubicBezTo>
                    <a:pt x="103" y="33"/>
                    <a:pt x="104" y="33"/>
                    <a:pt x="105" y="33"/>
                  </a:cubicBezTo>
                  <a:cubicBezTo>
                    <a:pt x="105" y="32"/>
                    <a:pt x="105" y="32"/>
                    <a:pt x="105" y="32"/>
                  </a:cubicBezTo>
                  <a:cubicBezTo>
                    <a:pt x="106" y="32"/>
                    <a:pt x="107" y="31"/>
                    <a:pt x="107" y="29"/>
                  </a:cubicBezTo>
                  <a:cubicBezTo>
                    <a:pt x="107" y="28"/>
                    <a:pt x="107" y="27"/>
                    <a:pt x="106" y="26"/>
                  </a:cubicBezTo>
                  <a:cubicBezTo>
                    <a:pt x="106" y="26"/>
                    <a:pt x="106" y="26"/>
                    <a:pt x="106" y="26"/>
                  </a:cubicBezTo>
                  <a:close/>
                  <a:moveTo>
                    <a:pt x="80" y="57"/>
                  </a:moveTo>
                  <a:cubicBezTo>
                    <a:pt x="79" y="56"/>
                    <a:pt x="78" y="55"/>
                    <a:pt x="77" y="55"/>
                  </a:cubicBezTo>
                  <a:cubicBezTo>
                    <a:pt x="75" y="54"/>
                    <a:pt x="74" y="55"/>
                    <a:pt x="73" y="55"/>
                  </a:cubicBezTo>
                  <a:cubicBezTo>
                    <a:pt x="73" y="55"/>
                    <a:pt x="73" y="55"/>
                    <a:pt x="73" y="55"/>
                  </a:cubicBezTo>
                  <a:cubicBezTo>
                    <a:pt x="72" y="56"/>
                    <a:pt x="71" y="57"/>
                    <a:pt x="71" y="58"/>
                  </a:cubicBezTo>
                  <a:cubicBezTo>
                    <a:pt x="71" y="60"/>
                    <a:pt x="71" y="61"/>
                    <a:pt x="72" y="62"/>
                  </a:cubicBezTo>
                  <a:cubicBezTo>
                    <a:pt x="72" y="62"/>
                    <a:pt x="72" y="62"/>
                    <a:pt x="72" y="62"/>
                  </a:cubicBezTo>
                  <a:cubicBezTo>
                    <a:pt x="72" y="63"/>
                    <a:pt x="73" y="64"/>
                    <a:pt x="75" y="64"/>
                  </a:cubicBezTo>
                  <a:cubicBezTo>
                    <a:pt x="76" y="64"/>
                    <a:pt x="77" y="64"/>
                    <a:pt x="78" y="63"/>
                  </a:cubicBezTo>
                  <a:cubicBezTo>
                    <a:pt x="78" y="63"/>
                    <a:pt x="78" y="63"/>
                    <a:pt x="78" y="63"/>
                  </a:cubicBezTo>
                  <a:cubicBezTo>
                    <a:pt x="79" y="63"/>
                    <a:pt x="80" y="62"/>
                    <a:pt x="80" y="60"/>
                  </a:cubicBezTo>
                  <a:cubicBezTo>
                    <a:pt x="81" y="59"/>
                    <a:pt x="80" y="58"/>
                    <a:pt x="80" y="57"/>
                  </a:cubicBezTo>
                  <a:cubicBezTo>
                    <a:pt x="80" y="57"/>
                    <a:pt x="80" y="57"/>
                    <a:pt x="80" y="57"/>
                  </a:cubicBezTo>
                  <a:close/>
                  <a:moveTo>
                    <a:pt x="68" y="34"/>
                  </a:moveTo>
                  <a:cubicBezTo>
                    <a:pt x="67" y="33"/>
                    <a:pt x="66" y="33"/>
                    <a:pt x="65" y="32"/>
                  </a:cubicBezTo>
                  <a:cubicBezTo>
                    <a:pt x="64" y="32"/>
                    <a:pt x="62" y="32"/>
                    <a:pt x="61" y="33"/>
                  </a:cubicBezTo>
                  <a:cubicBezTo>
                    <a:pt x="61" y="33"/>
                    <a:pt x="61" y="33"/>
                    <a:pt x="61" y="33"/>
                  </a:cubicBezTo>
                  <a:cubicBezTo>
                    <a:pt x="60" y="34"/>
                    <a:pt x="59" y="35"/>
                    <a:pt x="59" y="36"/>
                  </a:cubicBezTo>
                  <a:cubicBezTo>
                    <a:pt x="59" y="37"/>
                    <a:pt x="59" y="39"/>
                    <a:pt x="60" y="40"/>
                  </a:cubicBezTo>
                  <a:cubicBezTo>
                    <a:pt x="60" y="40"/>
                    <a:pt x="60" y="40"/>
                    <a:pt x="60" y="40"/>
                  </a:cubicBezTo>
                  <a:cubicBezTo>
                    <a:pt x="61" y="41"/>
                    <a:pt x="62" y="41"/>
                    <a:pt x="63" y="42"/>
                  </a:cubicBezTo>
                  <a:cubicBezTo>
                    <a:pt x="64" y="42"/>
                    <a:pt x="66" y="42"/>
                    <a:pt x="67" y="41"/>
                  </a:cubicBezTo>
                  <a:cubicBezTo>
                    <a:pt x="67" y="41"/>
                    <a:pt x="67" y="41"/>
                    <a:pt x="67" y="41"/>
                  </a:cubicBezTo>
                  <a:cubicBezTo>
                    <a:pt x="68" y="40"/>
                    <a:pt x="68" y="39"/>
                    <a:pt x="69" y="38"/>
                  </a:cubicBezTo>
                  <a:cubicBezTo>
                    <a:pt x="69" y="37"/>
                    <a:pt x="69" y="35"/>
                    <a:pt x="68" y="34"/>
                  </a:cubicBezTo>
                  <a:cubicBezTo>
                    <a:pt x="68" y="34"/>
                    <a:pt x="68" y="34"/>
                    <a:pt x="68" y="34"/>
                  </a:cubicBezTo>
                  <a:close/>
                  <a:moveTo>
                    <a:pt x="44" y="76"/>
                  </a:moveTo>
                  <a:cubicBezTo>
                    <a:pt x="44" y="75"/>
                    <a:pt x="43" y="74"/>
                    <a:pt x="41" y="74"/>
                  </a:cubicBezTo>
                  <a:cubicBezTo>
                    <a:pt x="40" y="73"/>
                    <a:pt x="39" y="74"/>
                    <a:pt x="38" y="74"/>
                  </a:cubicBezTo>
                  <a:cubicBezTo>
                    <a:pt x="38" y="74"/>
                    <a:pt x="38" y="74"/>
                    <a:pt x="38" y="74"/>
                  </a:cubicBezTo>
                  <a:cubicBezTo>
                    <a:pt x="37" y="75"/>
                    <a:pt x="36" y="76"/>
                    <a:pt x="36" y="77"/>
                  </a:cubicBezTo>
                  <a:cubicBezTo>
                    <a:pt x="35" y="79"/>
                    <a:pt x="36" y="80"/>
                    <a:pt x="36" y="81"/>
                  </a:cubicBezTo>
                  <a:cubicBezTo>
                    <a:pt x="36" y="81"/>
                    <a:pt x="36" y="81"/>
                    <a:pt x="36" y="81"/>
                  </a:cubicBezTo>
                  <a:cubicBezTo>
                    <a:pt x="37" y="82"/>
                    <a:pt x="38" y="83"/>
                    <a:pt x="39" y="83"/>
                  </a:cubicBezTo>
                  <a:cubicBezTo>
                    <a:pt x="41" y="83"/>
                    <a:pt x="42" y="83"/>
                    <a:pt x="43" y="82"/>
                  </a:cubicBezTo>
                  <a:cubicBezTo>
                    <a:pt x="43" y="82"/>
                    <a:pt x="43" y="82"/>
                    <a:pt x="43" y="82"/>
                  </a:cubicBezTo>
                  <a:cubicBezTo>
                    <a:pt x="44" y="82"/>
                    <a:pt x="45" y="81"/>
                    <a:pt x="45" y="79"/>
                  </a:cubicBezTo>
                  <a:cubicBezTo>
                    <a:pt x="45" y="78"/>
                    <a:pt x="45" y="77"/>
                    <a:pt x="44" y="76"/>
                  </a:cubicBezTo>
                  <a:cubicBezTo>
                    <a:pt x="44" y="76"/>
                    <a:pt x="44" y="76"/>
                    <a:pt x="44" y="76"/>
                  </a:cubicBezTo>
                  <a:close/>
                  <a:moveTo>
                    <a:pt x="27" y="60"/>
                  </a:moveTo>
                  <a:cubicBezTo>
                    <a:pt x="26" y="59"/>
                    <a:pt x="25" y="58"/>
                    <a:pt x="24" y="58"/>
                  </a:cubicBezTo>
                  <a:cubicBezTo>
                    <a:pt x="22" y="58"/>
                    <a:pt x="21" y="58"/>
                    <a:pt x="20" y="59"/>
                  </a:cubicBezTo>
                  <a:cubicBezTo>
                    <a:pt x="20" y="59"/>
                    <a:pt x="20" y="59"/>
                    <a:pt x="20" y="59"/>
                  </a:cubicBezTo>
                  <a:cubicBezTo>
                    <a:pt x="19" y="59"/>
                    <a:pt x="18" y="60"/>
                    <a:pt x="18" y="62"/>
                  </a:cubicBezTo>
                  <a:cubicBezTo>
                    <a:pt x="18" y="63"/>
                    <a:pt x="18" y="64"/>
                    <a:pt x="19" y="65"/>
                  </a:cubicBezTo>
                  <a:cubicBezTo>
                    <a:pt x="19" y="65"/>
                    <a:pt x="19" y="65"/>
                    <a:pt x="19" y="65"/>
                  </a:cubicBezTo>
                  <a:cubicBezTo>
                    <a:pt x="19" y="66"/>
                    <a:pt x="21" y="67"/>
                    <a:pt x="22" y="67"/>
                  </a:cubicBezTo>
                  <a:cubicBezTo>
                    <a:pt x="23" y="67"/>
                    <a:pt x="24" y="67"/>
                    <a:pt x="25" y="66"/>
                  </a:cubicBezTo>
                  <a:cubicBezTo>
                    <a:pt x="25" y="66"/>
                    <a:pt x="25" y="66"/>
                    <a:pt x="25" y="66"/>
                  </a:cubicBezTo>
                  <a:cubicBezTo>
                    <a:pt x="26" y="66"/>
                    <a:pt x="27" y="65"/>
                    <a:pt x="27" y="63"/>
                  </a:cubicBezTo>
                  <a:cubicBezTo>
                    <a:pt x="28" y="62"/>
                    <a:pt x="27" y="61"/>
                    <a:pt x="27" y="60"/>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pPr>
                <a:defRPr/>
              </a:pPr>
              <a:endParaRPr lang="zh-CN" altLang="en-US" sz="1200" b="1" kern="0">
                <a:solidFill>
                  <a:srgbClr val="FFFFFF"/>
                </a:solidFill>
                <a:latin typeface="微软雅黑"/>
                <a:ea typeface="微软雅黑"/>
              </a:endParaRPr>
            </a:p>
          </p:txBody>
        </p:sp>
        <p:sp>
          <p:nvSpPr>
            <p:cNvPr id="20" name="矩形 19"/>
            <p:cNvSpPr/>
            <p:nvPr/>
          </p:nvSpPr>
          <p:spPr>
            <a:xfrm>
              <a:off x="7749677" y="3311804"/>
              <a:ext cx="1169550" cy="400109"/>
            </a:xfrm>
            <a:prstGeom prst="rect">
              <a:avLst/>
            </a:prstGeom>
            <a:noFill/>
          </p:spPr>
          <p:txBody>
            <a:bodyPr wrap="none">
              <a:spAutoFit/>
            </a:bodyPr>
            <a:lstStyle/>
            <a:p>
              <a:pPr algn="ctr" defTabSz="457189"/>
              <a:r>
                <a:rPr lang="zh-CN" altLang="en-US" b="1" dirty="0">
                  <a:solidFill>
                    <a:srgbClr val="FFFFFF"/>
                  </a:solidFill>
                  <a:effectLst>
                    <a:outerShdw blurRad="38100" dist="38100" dir="2700000" algn="tl">
                      <a:srgbClr val="000000">
                        <a:alpha val="43137"/>
                      </a:srgbClr>
                    </a:outerShdw>
                  </a:effectLst>
                  <a:latin typeface="微软雅黑"/>
                  <a:ea typeface="微软雅黑"/>
                  <a:cs typeface="+mn-ea"/>
                  <a:sym typeface="Calibri" panose="020F0502020204030204" pitchFamily="34" charset="0"/>
                </a:rPr>
                <a:t>添加标题</a:t>
              </a:r>
            </a:p>
          </p:txBody>
        </p:sp>
      </p:grpSp>
      <p:grpSp>
        <p:nvGrpSpPr>
          <p:cNvPr id="21" name="组合 20"/>
          <p:cNvGrpSpPr/>
          <p:nvPr/>
        </p:nvGrpSpPr>
        <p:grpSpPr>
          <a:xfrm>
            <a:off x="5094658" y="1786968"/>
            <a:ext cx="1850087" cy="1850088"/>
            <a:chOff x="4852459" y="1684302"/>
            <a:chExt cx="2466783" cy="2466784"/>
          </a:xfrm>
        </p:grpSpPr>
        <p:grpSp>
          <p:nvGrpSpPr>
            <p:cNvPr id="22" name="组合 21"/>
            <p:cNvGrpSpPr/>
            <p:nvPr/>
          </p:nvGrpSpPr>
          <p:grpSpPr>
            <a:xfrm>
              <a:off x="4852459" y="1684302"/>
              <a:ext cx="2466783" cy="2466784"/>
              <a:chOff x="4825570" y="2193328"/>
              <a:chExt cx="2471344" cy="2471344"/>
            </a:xfrm>
          </p:grpSpPr>
          <p:sp>
            <p:nvSpPr>
              <p:cNvPr id="24" name="矩形 23"/>
              <p:cNvSpPr/>
              <p:nvPr/>
            </p:nvSpPr>
            <p:spPr>
              <a:xfrm>
                <a:off x="4825570" y="2193328"/>
                <a:ext cx="2471344" cy="2471344"/>
              </a:xfrm>
              <a:prstGeom prst="rect">
                <a:avLst/>
              </a:prstGeom>
              <a:solidFill>
                <a:srgbClr val="D2162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1">
                  <a:solidFill>
                    <a:srgbClr val="FFFFFF"/>
                  </a:solidFill>
                  <a:latin typeface="微软雅黑"/>
                  <a:ea typeface="微软雅黑"/>
                </a:endParaRPr>
              </a:p>
            </p:txBody>
          </p:sp>
          <p:sp>
            <p:nvSpPr>
              <p:cNvPr id="25" name="Freeform 128"/>
              <p:cNvSpPr>
                <a:spLocks noEditPoints="1"/>
              </p:cNvSpPr>
              <p:nvPr/>
            </p:nvSpPr>
            <p:spPr bwMode="auto">
              <a:xfrm>
                <a:off x="5395907" y="2480070"/>
                <a:ext cx="1330671" cy="995298"/>
              </a:xfrm>
              <a:custGeom>
                <a:avLst/>
                <a:gdLst>
                  <a:gd name="T0" fmla="*/ 3 w 108"/>
                  <a:gd name="T1" fmla="*/ 54 h 81"/>
                  <a:gd name="T2" fmla="*/ 21 w 108"/>
                  <a:gd name="T3" fmla="*/ 47 h 81"/>
                  <a:gd name="T4" fmla="*/ 26 w 108"/>
                  <a:gd name="T5" fmla="*/ 43 h 81"/>
                  <a:gd name="T6" fmla="*/ 35 w 108"/>
                  <a:gd name="T7" fmla="*/ 62 h 81"/>
                  <a:gd name="T8" fmla="*/ 43 w 108"/>
                  <a:gd name="T9" fmla="*/ 43 h 81"/>
                  <a:gd name="T10" fmla="*/ 48 w 108"/>
                  <a:gd name="T11" fmla="*/ 47 h 81"/>
                  <a:gd name="T12" fmla="*/ 60 w 108"/>
                  <a:gd name="T13" fmla="*/ 51 h 81"/>
                  <a:gd name="T14" fmla="*/ 61 w 108"/>
                  <a:gd name="T15" fmla="*/ 50 h 81"/>
                  <a:gd name="T16" fmla="*/ 72 w 108"/>
                  <a:gd name="T17" fmla="*/ 46 h 81"/>
                  <a:gd name="T18" fmla="*/ 84 w 108"/>
                  <a:gd name="T19" fmla="*/ 60 h 81"/>
                  <a:gd name="T20" fmla="*/ 96 w 108"/>
                  <a:gd name="T21" fmla="*/ 46 h 81"/>
                  <a:gd name="T22" fmla="*/ 105 w 108"/>
                  <a:gd name="T23" fmla="*/ 48 h 81"/>
                  <a:gd name="T24" fmla="*/ 108 w 108"/>
                  <a:gd name="T25" fmla="*/ 71 h 81"/>
                  <a:gd name="T26" fmla="*/ 70 w 108"/>
                  <a:gd name="T27" fmla="*/ 71 h 81"/>
                  <a:gd name="T28" fmla="*/ 70 w 108"/>
                  <a:gd name="T29" fmla="*/ 81 h 81"/>
                  <a:gd name="T30" fmla="*/ 0 w 108"/>
                  <a:gd name="T31" fmla="*/ 81 h 81"/>
                  <a:gd name="T32" fmla="*/ 3 w 108"/>
                  <a:gd name="T33" fmla="*/ 54 h 81"/>
                  <a:gd name="T34" fmla="*/ 74 w 108"/>
                  <a:gd name="T35" fmla="*/ 26 h 81"/>
                  <a:gd name="T36" fmla="*/ 94 w 108"/>
                  <a:gd name="T37" fmla="*/ 24 h 81"/>
                  <a:gd name="T38" fmla="*/ 92 w 108"/>
                  <a:gd name="T39" fmla="*/ 37 h 81"/>
                  <a:gd name="T40" fmla="*/ 89 w 108"/>
                  <a:gd name="T41" fmla="*/ 41 h 81"/>
                  <a:gd name="T42" fmla="*/ 99 w 108"/>
                  <a:gd name="T43" fmla="*/ 42 h 81"/>
                  <a:gd name="T44" fmla="*/ 98 w 108"/>
                  <a:gd name="T45" fmla="*/ 31 h 81"/>
                  <a:gd name="T46" fmla="*/ 69 w 108"/>
                  <a:gd name="T47" fmla="*/ 31 h 81"/>
                  <a:gd name="T48" fmla="*/ 68 w 108"/>
                  <a:gd name="T49" fmla="*/ 42 h 81"/>
                  <a:gd name="T50" fmla="*/ 78 w 108"/>
                  <a:gd name="T51" fmla="*/ 41 h 81"/>
                  <a:gd name="T52" fmla="*/ 75 w 108"/>
                  <a:gd name="T53" fmla="*/ 37 h 81"/>
                  <a:gd name="T54" fmla="*/ 74 w 108"/>
                  <a:gd name="T55" fmla="*/ 26 h 81"/>
                  <a:gd name="T56" fmla="*/ 74 w 108"/>
                  <a:gd name="T57" fmla="*/ 26 h 81"/>
                  <a:gd name="T58" fmla="*/ 22 w 108"/>
                  <a:gd name="T59" fmla="*/ 30 h 81"/>
                  <a:gd name="T60" fmla="*/ 23 w 108"/>
                  <a:gd name="T61" fmla="*/ 15 h 81"/>
                  <a:gd name="T62" fmla="*/ 47 w 108"/>
                  <a:gd name="T63" fmla="*/ 15 h 81"/>
                  <a:gd name="T64" fmla="*/ 48 w 108"/>
                  <a:gd name="T65" fmla="*/ 31 h 81"/>
                  <a:gd name="T66" fmla="*/ 52 w 108"/>
                  <a:gd name="T67" fmla="*/ 25 h 81"/>
                  <a:gd name="T68" fmla="*/ 50 w 108"/>
                  <a:gd name="T69" fmla="*/ 8 h 81"/>
                  <a:gd name="T70" fmla="*/ 20 w 108"/>
                  <a:gd name="T71" fmla="*/ 6 h 81"/>
                  <a:gd name="T72" fmla="*/ 18 w 108"/>
                  <a:gd name="T73" fmla="*/ 27 h 81"/>
                  <a:gd name="T74" fmla="*/ 22 w 108"/>
                  <a:gd name="T75" fmla="*/ 3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81">
                    <a:moveTo>
                      <a:pt x="3" y="54"/>
                    </a:moveTo>
                    <a:cubicBezTo>
                      <a:pt x="9" y="51"/>
                      <a:pt x="15" y="49"/>
                      <a:pt x="21" y="47"/>
                    </a:cubicBezTo>
                    <a:cubicBezTo>
                      <a:pt x="23" y="45"/>
                      <a:pt x="24" y="44"/>
                      <a:pt x="26" y="43"/>
                    </a:cubicBezTo>
                    <a:cubicBezTo>
                      <a:pt x="35" y="62"/>
                      <a:pt x="35" y="62"/>
                      <a:pt x="35" y="62"/>
                    </a:cubicBezTo>
                    <a:cubicBezTo>
                      <a:pt x="43" y="43"/>
                      <a:pt x="43" y="43"/>
                      <a:pt x="43" y="43"/>
                    </a:cubicBezTo>
                    <a:cubicBezTo>
                      <a:pt x="45" y="44"/>
                      <a:pt x="46" y="46"/>
                      <a:pt x="48" y="47"/>
                    </a:cubicBezTo>
                    <a:cubicBezTo>
                      <a:pt x="60" y="51"/>
                      <a:pt x="60" y="51"/>
                      <a:pt x="60" y="51"/>
                    </a:cubicBezTo>
                    <a:cubicBezTo>
                      <a:pt x="60" y="51"/>
                      <a:pt x="61" y="50"/>
                      <a:pt x="61" y="50"/>
                    </a:cubicBezTo>
                    <a:cubicBezTo>
                      <a:pt x="65" y="48"/>
                      <a:pt x="69" y="47"/>
                      <a:pt x="72" y="46"/>
                    </a:cubicBezTo>
                    <a:cubicBezTo>
                      <a:pt x="75" y="52"/>
                      <a:pt x="79" y="57"/>
                      <a:pt x="84" y="60"/>
                    </a:cubicBezTo>
                    <a:cubicBezTo>
                      <a:pt x="89" y="57"/>
                      <a:pt x="93" y="52"/>
                      <a:pt x="96" y="46"/>
                    </a:cubicBezTo>
                    <a:cubicBezTo>
                      <a:pt x="99" y="47"/>
                      <a:pt x="102" y="48"/>
                      <a:pt x="105" y="48"/>
                    </a:cubicBezTo>
                    <a:cubicBezTo>
                      <a:pt x="108" y="53"/>
                      <a:pt x="108" y="64"/>
                      <a:pt x="108" y="71"/>
                    </a:cubicBezTo>
                    <a:cubicBezTo>
                      <a:pt x="70" y="71"/>
                      <a:pt x="70" y="71"/>
                      <a:pt x="70" y="71"/>
                    </a:cubicBezTo>
                    <a:cubicBezTo>
                      <a:pt x="70" y="74"/>
                      <a:pt x="70" y="77"/>
                      <a:pt x="70" y="81"/>
                    </a:cubicBezTo>
                    <a:cubicBezTo>
                      <a:pt x="47" y="81"/>
                      <a:pt x="24" y="81"/>
                      <a:pt x="0" y="81"/>
                    </a:cubicBezTo>
                    <a:cubicBezTo>
                      <a:pt x="0" y="68"/>
                      <a:pt x="1" y="58"/>
                      <a:pt x="3" y="54"/>
                    </a:cubicBezTo>
                    <a:close/>
                    <a:moveTo>
                      <a:pt x="74" y="26"/>
                    </a:moveTo>
                    <a:cubicBezTo>
                      <a:pt x="79" y="27"/>
                      <a:pt x="89" y="26"/>
                      <a:pt x="94" y="24"/>
                    </a:cubicBezTo>
                    <a:cubicBezTo>
                      <a:pt x="94" y="27"/>
                      <a:pt x="94" y="32"/>
                      <a:pt x="92" y="37"/>
                    </a:cubicBezTo>
                    <a:cubicBezTo>
                      <a:pt x="91" y="39"/>
                      <a:pt x="90" y="40"/>
                      <a:pt x="89" y="41"/>
                    </a:cubicBezTo>
                    <a:cubicBezTo>
                      <a:pt x="99" y="42"/>
                      <a:pt x="99" y="42"/>
                      <a:pt x="99" y="42"/>
                    </a:cubicBezTo>
                    <a:cubicBezTo>
                      <a:pt x="99" y="42"/>
                      <a:pt x="98" y="33"/>
                      <a:pt x="98" y="31"/>
                    </a:cubicBezTo>
                    <a:cubicBezTo>
                      <a:pt x="102" y="2"/>
                      <a:pt x="65" y="2"/>
                      <a:pt x="69" y="31"/>
                    </a:cubicBezTo>
                    <a:cubicBezTo>
                      <a:pt x="69" y="33"/>
                      <a:pt x="68" y="42"/>
                      <a:pt x="68" y="42"/>
                    </a:cubicBezTo>
                    <a:cubicBezTo>
                      <a:pt x="78" y="41"/>
                      <a:pt x="78" y="41"/>
                      <a:pt x="78" y="41"/>
                    </a:cubicBezTo>
                    <a:cubicBezTo>
                      <a:pt x="77" y="40"/>
                      <a:pt x="76" y="39"/>
                      <a:pt x="75" y="37"/>
                    </a:cubicBezTo>
                    <a:cubicBezTo>
                      <a:pt x="74" y="33"/>
                      <a:pt x="73" y="29"/>
                      <a:pt x="74" y="26"/>
                    </a:cubicBezTo>
                    <a:cubicBezTo>
                      <a:pt x="74" y="26"/>
                      <a:pt x="74" y="26"/>
                      <a:pt x="74" y="26"/>
                    </a:cubicBezTo>
                    <a:close/>
                    <a:moveTo>
                      <a:pt x="22" y="30"/>
                    </a:moveTo>
                    <a:cubicBezTo>
                      <a:pt x="21" y="25"/>
                      <a:pt x="21" y="21"/>
                      <a:pt x="23" y="15"/>
                    </a:cubicBezTo>
                    <a:cubicBezTo>
                      <a:pt x="29" y="11"/>
                      <a:pt x="37" y="17"/>
                      <a:pt x="47" y="15"/>
                    </a:cubicBezTo>
                    <a:cubicBezTo>
                      <a:pt x="48" y="20"/>
                      <a:pt x="48" y="24"/>
                      <a:pt x="48" y="31"/>
                    </a:cubicBezTo>
                    <a:cubicBezTo>
                      <a:pt x="48" y="31"/>
                      <a:pt x="52" y="27"/>
                      <a:pt x="52" y="25"/>
                    </a:cubicBezTo>
                    <a:cubicBezTo>
                      <a:pt x="53" y="22"/>
                      <a:pt x="52" y="10"/>
                      <a:pt x="50" y="8"/>
                    </a:cubicBezTo>
                    <a:cubicBezTo>
                      <a:pt x="45" y="0"/>
                      <a:pt x="26" y="0"/>
                      <a:pt x="20" y="6"/>
                    </a:cubicBezTo>
                    <a:cubicBezTo>
                      <a:pt x="18" y="8"/>
                      <a:pt x="16" y="25"/>
                      <a:pt x="18" y="27"/>
                    </a:cubicBezTo>
                    <a:cubicBezTo>
                      <a:pt x="20" y="29"/>
                      <a:pt x="22" y="30"/>
                      <a:pt x="22" y="30"/>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pPr>
                  <a:defRPr/>
                </a:pPr>
                <a:endParaRPr lang="zh-CN" altLang="en-US" sz="1200" b="1" kern="0">
                  <a:solidFill>
                    <a:srgbClr val="FFFFFF"/>
                  </a:solidFill>
                  <a:latin typeface="微软雅黑"/>
                  <a:ea typeface="微软雅黑"/>
                </a:endParaRPr>
              </a:p>
            </p:txBody>
          </p:sp>
        </p:grpSp>
        <p:sp>
          <p:nvSpPr>
            <p:cNvPr id="23" name="矩形 22"/>
            <p:cNvSpPr/>
            <p:nvPr/>
          </p:nvSpPr>
          <p:spPr>
            <a:xfrm>
              <a:off x="5468864" y="3441561"/>
              <a:ext cx="1169551" cy="400109"/>
            </a:xfrm>
            <a:prstGeom prst="rect">
              <a:avLst/>
            </a:prstGeom>
            <a:noFill/>
          </p:spPr>
          <p:txBody>
            <a:bodyPr wrap="none">
              <a:spAutoFit/>
            </a:bodyPr>
            <a:lstStyle/>
            <a:p>
              <a:pPr algn="ctr" defTabSz="457189"/>
              <a:r>
                <a:rPr lang="zh-CN" altLang="en-US" b="1" dirty="0">
                  <a:solidFill>
                    <a:srgbClr val="FFFFFF"/>
                  </a:solidFill>
                  <a:effectLst>
                    <a:outerShdw blurRad="38100" dist="38100" dir="2700000" algn="tl">
                      <a:srgbClr val="000000">
                        <a:alpha val="43137"/>
                      </a:srgbClr>
                    </a:outerShdw>
                  </a:effectLst>
                  <a:latin typeface="微软雅黑"/>
                  <a:ea typeface="微软雅黑"/>
                  <a:cs typeface="+mn-ea"/>
                  <a:sym typeface="Calibri" panose="020F0502020204030204" pitchFamily="34" charset="0"/>
                </a:rPr>
                <a:t>添加标题</a:t>
              </a:r>
            </a:p>
          </p:txBody>
        </p:sp>
      </p:grpSp>
      <p:grpSp>
        <p:nvGrpSpPr>
          <p:cNvPr id="26" name="组合 25"/>
          <p:cNvGrpSpPr/>
          <p:nvPr/>
        </p:nvGrpSpPr>
        <p:grpSpPr>
          <a:xfrm>
            <a:off x="1807937" y="4193256"/>
            <a:ext cx="2789984" cy="946459"/>
            <a:chOff x="584778" y="5357146"/>
            <a:chExt cx="3719978" cy="1261945"/>
          </a:xfrm>
        </p:grpSpPr>
        <p:cxnSp>
          <p:nvCxnSpPr>
            <p:cNvPr id="27" name="直接连接符 26"/>
            <p:cNvCxnSpPr/>
            <p:nvPr/>
          </p:nvCxnSpPr>
          <p:spPr>
            <a:xfrm flipV="1">
              <a:off x="584778" y="5357146"/>
              <a:ext cx="0" cy="946598"/>
            </a:xfrm>
            <a:prstGeom prst="line">
              <a:avLst/>
            </a:prstGeom>
            <a:noFill/>
            <a:ln w="28575" cap="flat" cmpd="sng" algn="ctr">
              <a:solidFill>
                <a:srgbClr val="D21621"/>
              </a:solidFill>
              <a:prstDash val="solid"/>
              <a:miter lim="800000"/>
            </a:ln>
            <a:effectLst>
              <a:outerShdw blurRad="63500" sx="102000" sy="102000" algn="ctr" rotWithShape="0">
                <a:prstClr val="black">
                  <a:alpha val="40000"/>
                </a:prstClr>
              </a:outerShdw>
            </a:effectLst>
          </p:spPr>
        </p:cxnSp>
        <p:sp>
          <p:nvSpPr>
            <p:cNvPr id="28" name="矩形 27"/>
            <p:cNvSpPr/>
            <p:nvPr/>
          </p:nvSpPr>
          <p:spPr>
            <a:xfrm>
              <a:off x="694721" y="5357146"/>
              <a:ext cx="2708433" cy="492443"/>
            </a:xfrm>
            <a:prstGeom prst="rect">
              <a:avLst/>
            </a:prstGeom>
            <a:noFill/>
          </p:spPr>
          <p:txBody>
            <a:bodyPr wrap="none">
              <a:spAutoFit/>
            </a:bodyPr>
            <a:lstStyle/>
            <a:p>
              <a:pPr defTabSz="457189"/>
              <a:r>
                <a:rPr lang="zh-CN" altLang="en-US" b="1" dirty="0">
                  <a:solidFill>
                    <a:srgbClr val="D21621"/>
                  </a:solidFill>
                  <a:latin typeface="微软雅黑"/>
                  <a:ea typeface="微软雅黑"/>
                  <a:cs typeface="+mn-ea"/>
                  <a:sym typeface="Calibri" panose="020F0502020204030204" pitchFamily="34" charset="0"/>
                </a:rPr>
                <a:t>点击此处添加标题</a:t>
              </a:r>
            </a:p>
          </p:txBody>
        </p:sp>
        <p:sp>
          <p:nvSpPr>
            <p:cNvPr id="29" name="矩形 28"/>
            <p:cNvSpPr/>
            <p:nvPr/>
          </p:nvSpPr>
          <p:spPr>
            <a:xfrm>
              <a:off x="694721" y="5655752"/>
              <a:ext cx="3610035" cy="963339"/>
            </a:xfrm>
            <a:prstGeom prst="rect">
              <a:avLst/>
            </a:prstGeom>
          </p:spPr>
          <p:txBody>
            <a:bodyPr wrap="square">
              <a:spAutoFit/>
            </a:bodyPr>
            <a:lstStyle/>
            <a:p>
              <a:pPr defTabSz="457189">
                <a:lnSpc>
                  <a:spcPct val="130000"/>
                </a:lnSpc>
              </a:pPr>
              <a:r>
                <a:rPr lang="zh-CN" altLang="en-US" sz="1050" dirty="0">
                  <a:solidFill>
                    <a:srgbClr val="D21621"/>
                  </a:solidFill>
                  <a:latin typeface="微软雅黑"/>
                  <a:ea typeface="微软雅黑"/>
                  <a:cs typeface="+mn-ea"/>
                  <a:sym typeface="Calibri" panose="020F0502020204030204" pitchFamily="34" charset="0"/>
                </a:rPr>
                <a:t>添加标题此处添加标题此处添加标题此处添加标题添加标题此处添加标题此处添加标题</a:t>
              </a:r>
            </a:p>
          </p:txBody>
        </p:sp>
      </p:grpSp>
      <p:grpSp>
        <p:nvGrpSpPr>
          <p:cNvPr id="30" name="组合 29"/>
          <p:cNvGrpSpPr/>
          <p:nvPr/>
        </p:nvGrpSpPr>
        <p:grpSpPr>
          <a:xfrm>
            <a:off x="4717640" y="4193256"/>
            <a:ext cx="2789984" cy="946459"/>
            <a:chOff x="584778" y="5357146"/>
            <a:chExt cx="3719978" cy="1261945"/>
          </a:xfrm>
        </p:grpSpPr>
        <p:cxnSp>
          <p:nvCxnSpPr>
            <p:cNvPr id="31" name="直接连接符 30"/>
            <p:cNvCxnSpPr/>
            <p:nvPr/>
          </p:nvCxnSpPr>
          <p:spPr>
            <a:xfrm flipV="1">
              <a:off x="584778" y="5357146"/>
              <a:ext cx="0" cy="946598"/>
            </a:xfrm>
            <a:prstGeom prst="line">
              <a:avLst/>
            </a:prstGeom>
            <a:noFill/>
            <a:ln w="28575" cap="flat" cmpd="sng" algn="ctr">
              <a:solidFill>
                <a:srgbClr val="D21621"/>
              </a:solidFill>
              <a:prstDash val="solid"/>
              <a:miter lim="800000"/>
            </a:ln>
            <a:effectLst>
              <a:outerShdw blurRad="63500" sx="102000" sy="102000" algn="ctr" rotWithShape="0">
                <a:prstClr val="black">
                  <a:alpha val="40000"/>
                </a:prstClr>
              </a:outerShdw>
            </a:effectLst>
          </p:spPr>
        </p:cxnSp>
        <p:sp>
          <p:nvSpPr>
            <p:cNvPr id="32" name="矩形 31"/>
            <p:cNvSpPr/>
            <p:nvPr/>
          </p:nvSpPr>
          <p:spPr>
            <a:xfrm>
              <a:off x="694721" y="5357146"/>
              <a:ext cx="2708433" cy="492443"/>
            </a:xfrm>
            <a:prstGeom prst="rect">
              <a:avLst/>
            </a:prstGeom>
            <a:noFill/>
          </p:spPr>
          <p:txBody>
            <a:bodyPr wrap="none">
              <a:spAutoFit/>
            </a:bodyPr>
            <a:lstStyle/>
            <a:p>
              <a:pPr defTabSz="457189"/>
              <a:r>
                <a:rPr lang="zh-CN" altLang="en-US" b="1" dirty="0">
                  <a:solidFill>
                    <a:srgbClr val="D21621"/>
                  </a:solidFill>
                  <a:latin typeface="微软雅黑"/>
                  <a:ea typeface="微软雅黑"/>
                  <a:cs typeface="+mn-ea"/>
                  <a:sym typeface="Calibri" panose="020F0502020204030204" pitchFamily="34" charset="0"/>
                </a:rPr>
                <a:t>点击此处添加标题</a:t>
              </a:r>
            </a:p>
          </p:txBody>
        </p:sp>
        <p:sp>
          <p:nvSpPr>
            <p:cNvPr id="33" name="矩形 32"/>
            <p:cNvSpPr/>
            <p:nvPr/>
          </p:nvSpPr>
          <p:spPr>
            <a:xfrm>
              <a:off x="694721" y="5655752"/>
              <a:ext cx="3610035" cy="963339"/>
            </a:xfrm>
            <a:prstGeom prst="rect">
              <a:avLst/>
            </a:prstGeom>
          </p:spPr>
          <p:txBody>
            <a:bodyPr wrap="square">
              <a:spAutoFit/>
            </a:bodyPr>
            <a:lstStyle/>
            <a:p>
              <a:pPr defTabSz="457189">
                <a:lnSpc>
                  <a:spcPct val="130000"/>
                </a:lnSpc>
              </a:pPr>
              <a:r>
                <a:rPr lang="zh-CN" altLang="en-US" sz="1050" dirty="0">
                  <a:solidFill>
                    <a:srgbClr val="D21621"/>
                  </a:solidFill>
                  <a:latin typeface="微软雅黑"/>
                  <a:ea typeface="微软雅黑"/>
                  <a:cs typeface="+mn-ea"/>
                  <a:sym typeface="Calibri" panose="020F0502020204030204" pitchFamily="34" charset="0"/>
                </a:rPr>
                <a:t>添加标题此处添加标题此处添加标题此处添加标题添加标题此处添加标题此处添加标题</a:t>
              </a:r>
            </a:p>
          </p:txBody>
        </p:sp>
      </p:grpSp>
      <p:grpSp>
        <p:nvGrpSpPr>
          <p:cNvPr id="34" name="组合 33"/>
          <p:cNvGrpSpPr/>
          <p:nvPr/>
        </p:nvGrpSpPr>
        <p:grpSpPr>
          <a:xfrm>
            <a:off x="7627343" y="4193256"/>
            <a:ext cx="2789984" cy="946459"/>
            <a:chOff x="584778" y="5357146"/>
            <a:chExt cx="3719978" cy="1261945"/>
          </a:xfrm>
        </p:grpSpPr>
        <p:cxnSp>
          <p:nvCxnSpPr>
            <p:cNvPr id="35" name="直接连接符 34"/>
            <p:cNvCxnSpPr/>
            <p:nvPr/>
          </p:nvCxnSpPr>
          <p:spPr>
            <a:xfrm flipV="1">
              <a:off x="584778" y="5357146"/>
              <a:ext cx="0" cy="946598"/>
            </a:xfrm>
            <a:prstGeom prst="line">
              <a:avLst/>
            </a:prstGeom>
            <a:noFill/>
            <a:ln w="28575" cap="flat" cmpd="sng" algn="ctr">
              <a:solidFill>
                <a:srgbClr val="D21621"/>
              </a:solidFill>
              <a:prstDash val="solid"/>
              <a:miter lim="800000"/>
            </a:ln>
            <a:effectLst>
              <a:outerShdw blurRad="63500" sx="102000" sy="102000" algn="ctr" rotWithShape="0">
                <a:prstClr val="black">
                  <a:alpha val="40000"/>
                </a:prstClr>
              </a:outerShdw>
            </a:effectLst>
          </p:spPr>
        </p:cxnSp>
        <p:sp>
          <p:nvSpPr>
            <p:cNvPr id="36" name="矩形 35"/>
            <p:cNvSpPr/>
            <p:nvPr/>
          </p:nvSpPr>
          <p:spPr>
            <a:xfrm>
              <a:off x="694721" y="5357146"/>
              <a:ext cx="2708433" cy="492443"/>
            </a:xfrm>
            <a:prstGeom prst="rect">
              <a:avLst/>
            </a:prstGeom>
            <a:noFill/>
          </p:spPr>
          <p:txBody>
            <a:bodyPr wrap="none">
              <a:spAutoFit/>
            </a:bodyPr>
            <a:lstStyle/>
            <a:p>
              <a:pPr defTabSz="457189"/>
              <a:r>
                <a:rPr lang="zh-CN" altLang="en-US" b="1" dirty="0">
                  <a:solidFill>
                    <a:srgbClr val="D21621"/>
                  </a:solidFill>
                  <a:latin typeface="微软雅黑"/>
                  <a:ea typeface="微软雅黑"/>
                  <a:cs typeface="+mn-ea"/>
                  <a:sym typeface="Calibri" panose="020F0502020204030204" pitchFamily="34" charset="0"/>
                </a:rPr>
                <a:t>点击此处添加标题</a:t>
              </a:r>
            </a:p>
          </p:txBody>
        </p:sp>
        <p:sp>
          <p:nvSpPr>
            <p:cNvPr id="37" name="矩形 36"/>
            <p:cNvSpPr/>
            <p:nvPr/>
          </p:nvSpPr>
          <p:spPr>
            <a:xfrm>
              <a:off x="694721" y="5655752"/>
              <a:ext cx="3610035" cy="963339"/>
            </a:xfrm>
            <a:prstGeom prst="rect">
              <a:avLst/>
            </a:prstGeom>
          </p:spPr>
          <p:txBody>
            <a:bodyPr wrap="square">
              <a:spAutoFit/>
            </a:bodyPr>
            <a:lstStyle/>
            <a:p>
              <a:pPr defTabSz="457189">
                <a:lnSpc>
                  <a:spcPct val="130000"/>
                </a:lnSpc>
              </a:pPr>
              <a:r>
                <a:rPr lang="zh-CN" altLang="en-US" sz="1050" dirty="0">
                  <a:solidFill>
                    <a:srgbClr val="D21621"/>
                  </a:solidFill>
                  <a:latin typeface="微软雅黑"/>
                  <a:ea typeface="微软雅黑"/>
                  <a:cs typeface="+mn-ea"/>
                  <a:sym typeface="Calibri" panose="020F0502020204030204" pitchFamily="34" charset="0"/>
                </a:rPr>
                <a:t>添加标题此处添加标题此处添加标题此处添加标题添加标题此处添加标题此处添加标题</a:t>
              </a:r>
            </a:p>
          </p:txBody>
        </p:sp>
      </p:grpSp>
      <p:sp>
        <p:nvSpPr>
          <p:cNvPr id="40" name="圆角矩形 39"/>
          <p:cNvSpPr/>
          <p:nvPr/>
        </p:nvSpPr>
        <p:spPr>
          <a:xfrm>
            <a:off x="8119467" y="260468"/>
            <a:ext cx="4281714" cy="580632"/>
          </a:xfrm>
          <a:prstGeom prst="roundRect">
            <a:avLst/>
          </a:prstGeom>
          <a:solidFill>
            <a:srgbClr val="D216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E5C7"/>
              </a:solidFill>
            </a:endParaRPr>
          </a:p>
        </p:txBody>
      </p:sp>
      <p:sp>
        <p:nvSpPr>
          <p:cNvPr id="41" name="矩形 8"/>
          <p:cNvSpPr>
            <a:spLocks noChangeArrowheads="1"/>
          </p:cNvSpPr>
          <p:nvPr/>
        </p:nvSpPr>
        <p:spPr bwMode="auto">
          <a:xfrm>
            <a:off x="8642815" y="304010"/>
            <a:ext cx="3262432" cy="461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en-US" sz="2400" b="1" dirty="0">
                <a:solidFill>
                  <a:srgbClr val="F8E5C7"/>
                </a:solidFill>
                <a:latin typeface="微软雅黑" pitchFamily="34" charset="-122"/>
                <a:ea typeface="微软雅黑" pitchFamily="34" charset="-122"/>
              </a:rPr>
              <a:t>单击此处添加文字表题</a:t>
            </a:r>
            <a:endParaRPr lang="zh-CN" sz="2400" b="1" dirty="0">
              <a:solidFill>
                <a:srgbClr val="F8E5C7"/>
              </a:solidFill>
              <a:latin typeface="微软雅黑" pitchFamily="34" charset="-122"/>
              <a:ea typeface="微软雅黑" pitchFamily="34" charset="-122"/>
            </a:endParaRPr>
          </a:p>
        </p:txBody>
      </p:sp>
    </p:spTree>
    <p:extLst>
      <p:ext uri="{BB962C8B-B14F-4D97-AF65-F5344CB8AC3E}">
        <p14:creationId xmlns:p14="http://schemas.microsoft.com/office/powerpoint/2010/main" val="112896345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ppt_w</p:attrName>
                                        </p:attrNameLst>
                                      </p:cBhvr>
                                      <p:tavLst>
                                        <p:tav tm="0">
                                          <p:val>
                                            <p:fltVal val="0"/>
                                          </p:val>
                                        </p:tav>
                                        <p:tav tm="100000">
                                          <p:val>
                                            <p:strVal val="#ppt_w"/>
                                          </p:val>
                                        </p:tav>
                                      </p:tavLst>
                                    </p:anim>
                                    <p:anim calcmode="lin" valueType="num">
                                      <p:cBhvr>
                                        <p:cTn id="12" dur="500" fill="hold"/>
                                        <p:tgtEl>
                                          <p:spTgt spid="21"/>
                                        </p:tgtEl>
                                        <p:attrNameLst>
                                          <p:attrName>ppt_h</p:attrName>
                                        </p:attrNameLst>
                                      </p:cBhvr>
                                      <p:tavLst>
                                        <p:tav tm="0">
                                          <p:val>
                                            <p:fltVal val="0"/>
                                          </p:val>
                                        </p:tav>
                                        <p:tav tm="100000">
                                          <p:val>
                                            <p:strVal val="#ppt_h"/>
                                          </p:val>
                                        </p:tav>
                                      </p:tavLst>
                                    </p:anim>
                                    <p:anim calcmode="lin" valueType="num">
                                      <p:cBhvr>
                                        <p:cTn id="13" dur="500" fill="hold"/>
                                        <p:tgtEl>
                                          <p:spTgt spid="21"/>
                                        </p:tgtEl>
                                        <p:attrNameLst>
                                          <p:attrName>style.rotation</p:attrName>
                                        </p:attrNameLst>
                                      </p:cBhvr>
                                      <p:tavLst>
                                        <p:tav tm="0">
                                          <p:val>
                                            <p:fltVal val="360"/>
                                          </p:val>
                                        </p:tav>
                                        <p:tav tm="100000">
                                          <p:val>
                                            <p:fltVal val="0"/>
                                          </p:val>
                                        </p:tav>
                                      </p:tavLst>
                                    </p:anim>
                                    <p:animEffect transition="in" filter="fade">
                                      <p:cBhvr>
                                        <p:cTn id="14" dur="500"/>
                                        <p:tgtEl>
                                          <p:spTgt spid="21"/>
                                        </p:tgtEl>
                                      </p:cBhvr>
                                    </p:animEffect>
                                  </p:childTnLst>
                                </p:cTn>
                              </p:par>
                              <p:par>
                                <p:cTn id="15" presetID="23" presetClass="entr" presetSubtype="528" fill="hold" nodeType="withEffect">
                                  <p:stCondLst>
                                    <p:cond delay="25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 calcmode="lin" valueType="num">
                                      <p:cBhvr>
                                        <p:cTn id="19" dur="500" fill="hold"/>
                                        <p:tgtEl>
                                          <p:spTgt spid="13"/>
                                        </p:tgtEl>
                                        <p:attrNameLst>
                                          <p:attrName>ppt_x</p:attrName>
                                        </p:attrNameLst>
                                      </p:cBhvr>
                                      <p:tavLst>
                                        <p:tav tm="0">
                                          <p:val>
                                            <p:fltVal val="0.5"/>
                                          </p:val>
                                        </p:tav>
                                        <p:tav tm="100000">
                                          <p:val>
                                            <p:strVal val="#ppt_x"/>
                                          </p:val>
                                        </p:tav>
                                      </p:tavLst>
                                    </p:anim>
                                    <p:anim calcmode="lin" valueType="num">
                                      <p:cBhvr>
                                        <p:cTn id="20" dur="500" fill="hold"/>
                                        <p:tgtEl>
                                          <p:spTgt spid="13"/>
                                        </p:tgtEl>
                                        <p:attrNameLst>
                                          <p:attrName>ppt_y</p:attrName>
                                        </p:attrNameLst>
                                      </p:cBhvr>
                                      <p:tavLst>
                                        <p:tav tm="0">
                                          <p:val>
                                            <p:fltVal val="0.5"/>
                                          </p:val>
                                        </p:tav>
                                        <p:tav tm="100000">
                                          <p:val>
                                            <p:strVal val="#ppt_y"/>
                                          </p:val>
                                        </p:tav>
                                      </p:tavLst>
                                    </p:anim>
                                  </p:childTnLst>
                                </p:cTn>
                              </p:par>
                              <p:par>
                                <p:cTn id="21" presetID="23" presetClass="entr" presetSubtype="528" fill="hold" nodeType="withEffect">
                                  <p:stCondLst>
                                    <p:cond delay="250"/>
                                  </p:stCondLst>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ppt_w</p:attrName>
                                        </p:attrNameLst>
                                      </p:cBhvr>
                                      <p:tavLst>
                                        <p:tav tm="0">
                                          <p:val>
                                            <p:fltVal val="0"/>
                                          </p:val>
                                        </p:tav>
                                        <p:tav tm="100000">
                                          <p:val>
                                            <p:strVal val="#ppt_w"/>
                                          </p:val>
                                        </p:tav>
                                      </p:tavLst>
                                    </p:anim>
                                    <p:anim calcmode="lin" valueType="num">
                                      <p:cBhvr>
                                        <p:cTn id="24" dur="500" fill="hold"/>
                                        <p:tgtEl>
                                          <p:spTgt spid="17"/>
                                        </p:tgtEl>
                                        <p:attrNameLst>
                                          <p:attrName>ppt_h</p:attrName>
                                        </p:attrNameLst>
                                      </p:cBhvr>
                                      <p:tavLst>
                                        <p:tav tm="0">
                                          <p:val>
                                            <p:fltVal val="0"/>
                                          </p:val>
                                        </p:tav>
                                        <p:tav tm="100000">
                                          <p:val>
                                            <p:strVal val="#ppt_h"/>
                                          </p:val>
                                        </p:tav>
                                      </p:tavLst>
                                    </p:anim>
                                    <p:anim calcmode="lin" valueType="num">
                                      <p:cBhvr>
                                        <p:cTn id="25" dur="500" fill="hold"/>
                                        <p:tgtEl>
                                          <p:spTgt spid="17"/>
                                        </p:tgtEl>
                                        <p:attrNameLst>
                                          <p:attrName>ppt_x</p:attrName>
                                        </p:attrNameLst>
                                      </p:cBhvr>
                                      <p:tavLst>
                                        <p:tav tm="0">
                                          <p:val>
                                            <p:fltVal val="0.5"/>
                                          </p:val>
                                        </p:tav>
                                        <p:tav tm="100000">
                                          <p:val>
                                            <p:strVal val="#ppt_x"/>
                                          </p:val>
                                        </p:tav>
                                      </p:tavLst>
                                    </p:anim>
                                    <p:anim calcmode="lin" valueType="num">
                                      <p:cBhvr>
                                        <p:cTn id="26" dur="500" fill="hold"/>
                                        <p:tgtEl>
                                          <p:spTgt spid="17"/>
                                        </p:tgtEl>
                                        <p:attrNameLst>
                                          <p:attrName>ppt_y</p:attrName>
                                        </p:attrNameLst>
                                      </p:cBhvr>
                                      <p:tavLst>
                                        <p:tav tm="0">
                                          <p:val>
                                            <p:fltVal val="0.5"/>
                                          </p:val>
                                        </p:tav>
                                        <p:tav tm="100000">
                                          <p:val>
                                            <p:strVal val="#ppt_y"/>
                                          </p:val>
                                        </p:tav>
                                      </p:tavLst>
                                    </p:anim>
                                  </p:childTnLst>
                                </p:cTn>
                              </p:par>
                              <p:par>
                                <p:cTn id="27" presetID="23" presetClass="entr" presetSubtype="528" fill="hold" nodeType="withEffect">
                                  <p:stCondLst>
                                    <p:cond delay="50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 calcmode="lin" valueType="num">
                                      <p:cBhvr>
                                        <p:cTn id="31" dur="500" fill="hold"/>
                                        <p:tgtEl>
                                          <p:spTgt spid="9"/>
                                        </p:tgtEl>
                                        <p:attrNameLst>
                                          <p:attrName>ppt_x</p:attrName>
                                        </p:attrNameLst>
                                      </p:cBhvr>
                                      <p:tavLst>
                                        <p:tav tm="0">
                                          <p:val>
                                            <p:fltVal val="0.5"/>
                                          </p:val>
                                        </p:tav>
                                        <p:tav tm="100000">
                                          <p:val>
                                            <p:strVal val="#ppt_x"/>
                                          </p:val>
                                        </p:tav>
                                      </p:tavLst>
                                    </p:anim>
                                    <p:anim calcmode="lin" valueType="num">
                                      <p:cBhvr>
                                        <p:cTn id="32" dur="500" fill="hold"/>
                                        <p:tgtEl>
                                          <p:spTgt spid="9"/>
                                        </p:tgtEl>
                                        <p:attrNameLst>
                                          <p:attrName>ppt_y</p:attrName>
                                        </p:attrNameLst>
                                      </p:cBhvr>
                                      <p:tavLst>
                                        <p:tav tm="0">
                                          <p:val>
                                            <p:fltVal val="0.5"/>
                                          </p:val>
                                        </p:tav>
                                        <p:tav tm="100000">
                                          <p:val>
                                            <p:strVal val="#ppt_y"/>
                                          </p:val>
                                        </p:tav>
                                      </p:tavLst>
                                    </p:anim>
                                  </p:childTnLst>
                                </p:cTn>
                              </p:par>
                              <p:par>
                                <p:cTn id="33" presetID="23" presetClass="entr" presetSubtype="528" fill="hold" nodeType="withEffect">
                                  <p:stCondLst>
                                    <p:cond delay="50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fltVal val="0"/>
                                          </p:val>
                                        </p:tav>
                                        <p:tav tm="100000">
                                          <p:val>
                                            <p:strVal val="#ppt_w"/>
                                          </p:val>
                                        </p:tav>
                                      </p:tavLst>
                                    </p:anim>
                                    <p:anim calcmode="lin" valueType="num">
                                      <p:cBhvr>
                                        <p:cTn id="36" dur="500" fill="hold"/>
                                        <p:tgtEl>
                                          <p:spTgt spid="5"/>
                                        </p:tgtEl>
                                        <p:attrNameLst>
                                          <p:attrName>ppt_h</p:attrName>
                                        </p:attrNameLst>
                                      </p:cBhvr>
                                      <p:tavLst>
                                        <p:tav tm="0">
                                          <p:val>
                                            <p:fltVal val="0"/>
                                          </p:val>
                                        </p:tav>
                                        <p:tav tm="100000">
                                          <p:val>
                                            <p:strVal val="#ppt_h"/>
                                          </p:val>
                                        </p:tav>
                                      </p:tavLst>
                                    </p:anim>
                                    <p:anim calcmode="lin" valueType="num">
                                      <p:cBhvr>
                                        <p:cTn id="37" dur="500" fill="hold"/>
                                        <p:tgtEl>
                                          <p:spTgt spid="5"/>
                                        </p:tgtEl>
                                        <p:attrNameLst>
                                          <p:attrName>ppt_x</p:attrName>
                                        </p:attrNameLst>
                                      </p:cBhvr>
                                      <p:tavLst>
                                        <p:tav tm="0">
                                          <p:val>
                                            <p:fltVal val="0.5"/>
                                          </p:val>
                                        </p:tav>
                                        <p:tav tm="100000">
                                          <p:val>
                                            <p:strVal val="#ppt_x"/>
                                          </p:val>
                                        </p:tav>
                                      </p:tavLst>
                                    </p:anim>
                                    <p:anim calcmode="lin" valueType="num">
                                      <p:cBhvr>
                                        <p:cTn id="38" dur="500" fill="hold"/>
                                        <p:tgtEl>
                                          <p:spTgt spid="5"/>
                                        </p:tgtEl>
                                        <p:attrNameLst>
                                          <p:attrName>ppt_y</p:attrName>
                                        </p:attrNameLst>
                                      </p:cBhvr>
                                      <p:tavLst>
                                        <p:tav tm="0">
                                          <p:val>
                                            <p:fltVal val="0.5"/>
                                          </p:val>
                                        </p:tav>
                                        <p:tav tm="100000">
                                          <p:val>
                                            <p:strVal val="#ppt_y"/>
                                          </p:val>
                                        </p:tav>
                                      </p:tavLst>
                                    </p:anim>
                                  </p:childTnLst>
                                </p:cTn>
                              </p:par>
                            </p:childTnLst>
                          </p:cTn>
                        </p:par>
                        <p:par>
                          <p:cTn id="39" fill="hold">
                            <p:stCondLst>
                              <p:cond delay="1500"/>
                            </p:stCondLst>
                            <p:childTnLst>
                              <p:par>
                                <p:cTn id="40" presetID="37" presetClass="entr" presetSubtype="0" fill="hold" nodeType="after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500"/>
                                        <p:tgtEl>
                                          <p:spTgt spid="26"/>
                                        </p:tgtEl>
                                      </p:cBhvr>
                                    </p:animEffect>
                                    <p:anim calcmode="lin" valueType="num">
                                      <p:cBhvr>
                                        <p:cTn id="43" dur="500" fill="hold"/>
                                        <p:tgtEl>
                                          <p:spTgt spid="26"/>
                                        </p:tgtEl>
                                        <p:attrNameLst>
                                          <p:attrName>ppt_x</p:attrName>
                                        </p:attrNameLst>
                                      </p:cBhvr>
                                      <p:tavLst>
                                        <p:tav tm="0">
                                          <p:val>
                                            <p:strVal val="#ppt_x"/>
                                          </p:val>
                                        </p:tav>
                                        <p:tav tm="100000">
                                          <p:val>
                                            <p:strVal val="#ppt_x"/>
                                          </p:val>
                                        </p:tav>
                                      </p:tavLst>
                                    </p:anim>
                                    <p:anim calcmode="lin" valueType="num">
                                      <p:cBhvr>
                                        <p:cTn id="44" dur="450" decel="100000" fill="hold"/>
                                        <p:tgtEl>
                                          <p:spTgt spid="26"/>
                                        </p:tgtEl>
                                        <p:attrNameLst>
                                          <p:attrName>ppt_y</p:attrName>
                                        </p:attrNameLst>
                                      </p:cBhvr>
                                      <p:tavLst>
                                        <p:tav tm="0">
                                          <p:val>
                                            <p:strVal val="#ppt_y+1"/>
                                          </p:val>
                                        </p:tav>
                                        <p:tav tm="100000">
                                          <p:val>
                                            <p:strVal val="#ppt_y-.03"/>
                                          </p:val>
                                        </p:tav>
                                      </p:tavLst>
                                    </p:anim>
                                    <p:anim calcmode="lin" valueType="num">
                                      <p:cBhvr>
                                        <p:cTn id="45" dur="50" accel="100000" fill="hold">
                                          <p:stCondLst>
                                            <p:cond delay="450"/>
                                          </p:stCondLst>
                                        </p:cTn>
                                        <p:tgtEl>
                                          <p:spTgt spid="26"/>
                                        </p:tgtEl>
                                        <p:attrNameLst>
                                          <p:attrName>ppt_y</p:attrName>
                                        </p:attrNameLst>
                                      </p:cBhvr>
                                      <p:tavLst>
                                        <p:tav tm="0">
                                          <p:val>
                                            <p:strVal val="#ppt_y-.03"/>
                                          </p:val>
                                        </p:tav>
                                        <p:tav tm="100000">
                                          <p:val>
                                            <p:strVal val="#ppt_y"/>
                                          </p:val>
                                        </p:tav>
                                      </p:tavLst>
                                    </p:anim>
                                  </p:childTnLst>
                                </p:cTn>
                              </p:par>
                              <p:par>
                                <p:cTn id="46" presetID="37" presetClass="entr" presetSubtype="0" fill="hold" nodeType="withEffect">
                                  <p:stCondLst>
                                    <p:cond delay="25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500"/>
                                        <p:tgtEl>
                                          <p:spTgt spid="30"/>
                                        </p:tgtEl>
                                      </p:cBhvr>
                                    </p:animEffect>
                                    <p:anim calcmode="lin" valueType="num">
                                      <p:cBhvr>
                                        <p:cTn id="49" dur="500" fill="hold"/>
                                        <p:tgtEl>
                                          <p:spTgt spid="30"/>
                                        </p:tgtEl>
                                        <p:attrNameLst>
                                          <p:attrName>ppt_x</p:attrName>
                                        </p:attrNameLst>
                                      </p:cBhvr>
                                      <p:tavLst>
                                        <p:tav tm="0">
                                          <p:val>
                                            <p:strVal val="#ppt_x"/>
                                          </p:val>
                                        </p:tav>
                                        <p:tav tm="100000">
                                          <p:val>
                                            <p:strVal val="#ppt_x"/>
                                          </p:val>
                                        </p:tav>
                                      </p:tavLst>
                                    </p:anim>
                                    <p:anim calcmode="lin" valueType="num">
                                      <p:cBhvr>
                                        <p:cTn id="50" dur="450" decel="100000" fill="hold"/>
                                        <p:tgtEl>
                                          <p:spTgt spid="30"/>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30"/>
                                        </p:tgtEl>
                                        <p:attrNameLst>
                                          <p:attrName>ppt_y</p:attrName>
                                        </p:attrNameLst>
                                      </p:cBhvr>
                                      <p:tavLst>
                                        <p:tav tm="0">
                                          <p:val>
                                            <p:strVal val="#ppt_y-.03"/>
                                          </p:val>
                                        </p:tav>
                                        <p:tav tm="100000">
                                          <p:val>
                                            <p:strVal val="#ppt_y"/>
                                          </p:val>
                                        </p:tav>
                                      </p:tavLst>
                                    </p:anim>
                                  </p:childTnLst>
                                </p:cTn>
                              </p:par>
                              <p:par>
                                <p:cTn id="52" presetID="37" presetClass="entr" presetSubtype="0" fill="hold" nodeType="withEffect">
                                  <p:stCondLst>
                                    <p:cond delay="50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500"/>
                                        <p:tgtEl>
                                          <p:spTgt spid="34"/>
                                        </p:tgtEl>
                                      </p:cBhvr>
                                    </p:animEffect>
                                    <p:anim calcmode="lin" valueType="num">
                                      <p:cBhvr>
                                        <p:cTn id="55" dur="500" fill="hold"/>
                                        <p:tgtEl>
                                          <p:spTgt spid="34"/>
                                        </p:tgtEl>
                                        <p:attrNameLst>
                                          <p:attrName>ppt_x</p:attrName>
                                        </p:attrNameLst>
                                      </p:cBhvr>
                                      <p:tavLst>
                                        <p:tav tm="0">
                                          <p:val>
                                            <p:strVal val="#ppt_x"/>
                                          </p:val>
                                        </p:tav>
                                        <p:tav tm="100000">
                                          <p:val>
                                            <p:strVal val="#ppt_x"/>
                                          </p:val>
                                        </p:tav>
                                      </p:tavLst>
                                    </p:anim>
                                    <p:anim calcmode="lin" valueType="num">
                                      <p:cBhvr>
                                        <p:cTn id="56" dur="450" decel="100000" fill="hold"/>
                                        <p:tgtEl>
                                          <p:spTgt spid="34"/>
                                        </p:tgtEl>
                                        <p:attrNameLst>
                                          <p:attrName>ppt_y</p:attrName>
                                        </p:attrNameLst>
                                      </p:cBhvr>
                                      <p:tavLst>
                                        <p:tav tm="0">
                                          <p:val>
                                            <p:strVal val="#ppt_y+1"/>
                                          </p:val>
                                        </p:tav>
                                        <p:tav tm="100000">
                                          <p:val>
                                            <p:strVal val="#ppt_y-.03"/>
                                          </p:val>
                                        </p:tav>
                                      </p:tavLst>
                                    </p:anim>
                                    <p:anim calcmode="lin" valueType="num">
                                      <p:cBhvr>
                                        <p:cTn id="57" dur="50" accel="100000" fill="hold">
                                          <p:stCondLst>
                                            <p:cond delay="450"/>
                                          </p:stCondLst>
                                        </p:cTn>
                                        <p:tgtEl>
                                          <p:spTgt spid="3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560195" y="1569492"/>
            <a:ext cx="9168182" cy="3599564"/>
            <a:chOff x="2437094" y="2219069"/>
            <a:chExt cx="7427124" cy="3168352"/>
          </a:xfrm>
        </p:grpSpPr>
        <p:sp>
          <p:nvSpPr>
            <p:cNvPr id="5" name="圆角矩形 4"/>
            <p:cNvSpPr/>
            <p:nvPr/>
          </p:nvSpPr>
          <p:spPr>
            <a:xfrm>
              <a:off x="2437094" y="2219069"/>
              <a:ext cx="7427124" cy="3168352"/>
            </a:xfrm>
            <a:prstGeom prst="roundRect">
              <a:avLst>
                <a:gd name="adj" fmla="val 7465"/>
              </a:avLst>
            </a:prstGeom>
            <a:solidFill>
              <a:schemeClr val="accent4">
                <a:lumMod val="20000"/>
                <a:lumOff val="80000"/>
              </a:schemeClr>
            </a:solid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71957" y="2420629"/>
              <a:ext cx="6943725" cy="1178442"/>
            </a:xfrm>
            <a:prstGeom prst="rect">
              <a:avLst/>
            </a:prstGeom>
          </p:spPr>
          <p:txBody>
            <a:bodyPr wrap="square">
              <a:spAutoFit/>
            </a:bodyPr>
            <a:lstStyle/>
            <a:p>
              <a:pPr algn="just">
                <a:lnSpc>
                  <a:spcPct val="150000"/>
                </a:lnSpc>
              </a:pPr>
              <a:r>
                <a:rPr lang="zh-CN" altLang="en-US" dirty="0">
                  <a:latin typeface="微软雅黑" panose="020B0503020204020204" pitchFamily="34" charset="-122"/>
                  <a:ea typeface="微软雅黑" panose="020B0503020204020204" pitchFamily="34" charset="-122"/>
                  <a:sym typeface="+mn-ea"/>
                </a:rPr>
                <a:t>全党要更加自觉地增强道路自信、理论自信、制度自信、文化自信，既不走封闭僵化的老路，也不走改旗易帜的邪路，保持政治定力，坚持实干兴邦，始终坚持和发展中国特色社会主义。</a:t>
              </a:r>
              <a:endParaRPr lang="zh-CN" altLang="en-US" dirty="0">
                <a:latin typeface="微软雅黑" panose="020B0503020204020204" pitchFamily="34" charset="-122"/>
                <a:ea typeface="微软雅黑" panose="020B0503020204020204" pitchFamily="34" charset="-122"/>
              </a:endParaRPr>
            </a:p>
          </p:txBody>
        </p:sp>
        <p:sp>
          <p:nvSpPr>
            <p:cNvPr id="7" name="Rectangle 5"/>
            <p:cNvSpPr/>
            <p:nvPr/>
          </p:nvSpPr>
          <p:spPr>
            <a:xfrm>
              <a:off x="2671957" y="3894114"/>
              <a:ext cx="1524000" cy="1237615"/>
            </a:xfrm>
            <a:prstGeom prst="rect">
              <a:avLst/>
            </a:prstGeom>
            <a:solidFill>
              <a:srgbClr val="D21621"/>
            </a:solidFill>
            <a:ln w="9525" cap="flat" cmpd="sng" algn="ctr">
              <a:noFill/>
              <a:prstDash val="solid"/>
            </a:ln>
            <a:effectLst/>
          </p:spPr>
          <p:txBody>
            <a:bodyPr lIns="274297" tIns="274297" rIns="91432" bIns="45716"/>
            <a:lstStyle/>
            <a:p>
              <a:pPr defTabSz="914400" fontAlgn="auto">
                <a:spcBef>
                  <a:spcPts val="0"/>
                </a:spcBef>
                <a:spcAft>
                  <a:spcPts val="0"/>
                </a:spcAft>
                <a:defRPr/>
              </a:pPr>
              <a:endParaRPr lang="en-US" sz="1800" b="1" kern="0" dirty="0">
                <a:solidFill>
                  <a:srgbClr val="FFFFFF"/>
                </a:solidFill>
                <a:latin typeface="Segoe" pitchFamily="34" charset="0"/>
                <a:ea typeface="+mn-ea"/>
              </a:endParaRPr>
            </a:p>
          </p:txBody>
        </p:sp>
        <p:sp>
          <p:nvSpPr>
            <p:cNvPr id="8" name="Rectangle 6"/>
            <p:cNvSpPr/>
            <p:nvPr/>
          </p:nvSpPr>
          <p:spPr>
            <a:xfrm>
              <a:off x="8019927" y="3894114"/>
              <a:ext cx="1595755" cy="1237615"/>
            </a:xfrm>
            <a:prstGeom prst="rect">
              <a:avLst/>
            </a:prstGeom>
            <a:solidFill>
              <a:schemeClr val="accent2"/>
            </a:solidFill>
            <a:ln w="9525" cap="flat" cmpd="sng" algn="ctr">
              <a:noFill/>
              <a:prstDash val="solid"/>
            </a:ln>
            <a:effectLst/>
          </p:spPr>
          <p:txBody>
            <a:bodyPr lIns="274297" tIns="274297" rIns="91432" bIns="45716"/>
            <a:lstStyle/>
            <a:p>
              <a:pPr defTabSz="914400" fontAlgn="auto">
                <a:spcBef>
                  <a:spcPts val="0"/>
                </a:spcBef>
                <a:spcAft>
                  <a:spcPts val="0"/>
                </a:spcAft>
                <a:defRPr/>
              </a:pPr>
              <a:endParaRPr lang="en-US" sz="1800" b="1" kern="0" dirty="0">
                <a:solidFill>
                  <a:srgbClr val="FFFFFF"/>
                </a:solidFill>
                <a:latin typeface="Segoe" pitchFamily="34" charset="0"/>
                <a:ea typeface="+mn-ea"/>
              </a:endParaRPr>
            </a:p>
          </p:txBody>
        </p:sp>
        <p:sp>
          <p:nvSpPr>
            <p:cNvPr id="9" name="Rectangle 16"/>
            <p:cNvSpPr/>
            <p:nvPr/>
          </p:nvSpPr>
          <p:spPr>
            <a:xfrm>
              <a:off x="6229862" y="3894114"/>
              <a:ext cx="1524000" cy="1237615"/>
            </a:xfrm>
            <a:prstGeom prst="rect">
              <a:avLst/>
            </a:prstGeom>
            <a:solidFill>
              <a:srgbClr val="D21621"/>
            </a:solidFill>
            <a:ln w="9525" cap="flat" cmpd="sng" algn="ctr">
              <a:noFill/>
              <a:prstDash val="solid"/>
            </a:ln>
            <a:effectLst/>
          </p:spPr>
          <p:txBody>
            <a:bodyPr lIns="274297" tIns="274297" rIns="91432" bIns="45716"/>
            <a:lstStyle/>
            <a:p>
              <a:pPr defTabSz="914400" fontAlgn="auto">
                <a:spcBef>
                  <a:spcPts val="0"/>
                </a:spcBef>
                <a:spcAft>
                  <a:spcPts val="0"/>
                </a:spcAft>
                <a:defRPr/>
              </a:pPr>
              <a:endParaRPr lang="en-US" sz="1800" b="1" kern="0" dirty="0">
                <a:solidFill>
                  <a:srgbClr val="FFFFFF"/>
                </a:solidFill>
                <a:latin typeface="Segoe" pitchFamily="34" charset="0"/>
                <a:ea typeface="+mn-ea"/>
              </a:endParaRPr>
            </a:p>
          </p:txBody>
        </p:sp>
        <p:sp>
          <p:nvSpPr>
            <p:cNvPr id="10" name="Rectangle 15"/>
            <p:cNvSpPr/>
            <p:nvPr/>
          </p:nvSpPr>
          <p:spPr>
            <a:xfrm>
              <a:off x="4451227" y="3894114"/>
              <a:ext cx="1522730" cy="1237615"/>
            </a:xfrm>
            <a:prstGeom prst="rect">
              <a:avLst/>
            </a:prstGeom>
            <a:solidFill>
              <a:schemeClr val="accent2"/>
            </a:solidFill>
            <a:ln w="9525" cap="flat" cmpd="sng" algn="ctr">
              <a:noFill/>
              <a:prstDash val="solid"/>
            </a:ln>
            <a:effectLst/>
          </p:spPr>
          <p:txBody>
            <a:bodyPr lIns="274297" tIns="274297" rIns="91432" bIns="45716"/>
            <a:lstStyle/>
            <a:p>
              <a:pPr defTabSz="914400" fontAlgn="auto">
                <a:spcBef>
                  <a:spcPts val="0"/>
                </a:spcBef>
                <a:spcAft>
                  <a:spcPts val="0"/>
                </a:spcAft>
                <a:defRPr/>
              </a:pPr>
              <a:endParaRPr lang="en-US" sz="1800" b="1" kern="0" dirty="0">
                <a:solidFill>
                  <a:srgbClr val="FFFFFF"/>
                </a:solidFill>
                <a:latin typeface="Segoe" pitchFamily="34" charset="0"/>
                <a:ea typeface="+mn-ea"/>
              </a:endParaRPr>
            </a:p>
          </p:txBody>
        </p:sp>
        <p:sp>
          <p:nvSpPr>
            <p:cNvPr id="11" name="文本框 10"/>
            <p:cNvSpPr txBox="1"/>
            <p:nvPr/>
          </p:nvSpPr>
          <p:spPr>
            <a:xfrm>
              <a:off x="2725614" y="4181704"/>
              <a:ext cx="1506220" cy="623084"/>
            </a:xfrm>
            <a:prstGeom prst="rect">
              <a:avLst/>
            </a:prstGeom>
            <a:noFill/>
          </p:spPr>
          <p:txBody>
            <a:bodyPr wrap="square" rtlCol="0">
              <a:spAutoFit/>
            </a:bodyPr>
            <a:lstStyle/>
            <a:p>
              <a:pPr defTabSz="967740" fontAlgn="base">
                <a:spcBef>
                  <a:spcPct val="0"/>
                </a:spcBef>
                <a:spcAft>
                  <a:spcPct val="0"/>
                </a:spcAft>
              </a:pPr>
              <a:r>
                <a:rPr lang="zh-CN" altLang="en-US" sz="4000" b="1" dirty="0">
                  <a:solidFill>
                    <a:schemeClr val="bg1"/>
                  </a:solidFill>
                  <a:effectLst>
                    <a:outerShdw blurRad="38100" dist="25400" dir="5400000" algn="ctr" rotWithShape="0">
                      <a:srgbClr val="6E747A">
                        <a:alpha val="43000"/>
                      </a:srgbClr>
                    </a:outerShdw>
                  </a:effectLst>
                  <a:latin typeface="+mj-ea"/>
                  <a:ea typeface="+mj-ea"/>
                  <a:sym typeface="+mn-ea"/>
                </a:rPr>
                <a:t>道路</a:t>
              </a:r>
              <a:r>
                <a:rPr lang="zh-CN" altLang="en-US" sz="2000" b="1" dirty="0">
                  <a:solidFill>
                    <a:schemeClr val="bg1"/>
                  </a:solidFill>
                  <a:effectLst>
                    <a:outerShdw blurRad="38100" dist="25400" dir="5400000" algn="ctr" rotWithShape="0">
                      <a:srgbClr val="6E747A">
                        <a:alpha val="43000"/>
                      </a:srgbClr>
                    </a:outerShdw>
                  </a:effectLst>
                  <a:latin typeface="汉仪大黑简" panose="02010600000101010101" charset="-122"/>
                  <a:ea typeface="汉仪大黑简" panose="02010600000101010101" charset="-122"/>
                  <a:sym typeface="+mn-ea"/>
                </a:rPr>
                <a:t>自信</a:t>
              </a:r>
            </a:p>
          </p:txBody>
        </p:sp>
        <p:sp>
          <p:nvSpPr>
            <p:cNvPr id="12" name="文本框 11"/>
            <p:cNvSpPr txBox="1"/>
            <p:nvPr/>
          </p:nvSpPr>
          <p:spPr>
            <a:xfrm>
              <a:off x="4484406" y="4181704"/>
              <a:ext cx="1456372" cy="623084"/>
            </a:xfrm>
            <a:prstGeom prst="rect">
              <a:avLst/>
            </a:prstGeom>
            <a:noFill/>
          </p:spPr>
          <p:txBody>
            <a:bodyPr wrap="square" rtlCol="0">
              <a:spAutoFit/>
            </a:bodyPr>
            <a:lstStyle/>
            <a:p>
              <a:pPr defTabSz="967740" fontAlgn="base">
                <a:spcBef>
                  <a:spcPct val="0"/>
                </a:spcBef>
                <a:spcAft>
                  <a:spcPct val="0"/>
                </a:spcAft>
              </a:pPr>
              <a:r>
                <a:rPr lang="zh-CN" altLang="en-US" sz="4000" b="1" dirty="0">
                  <a:solidFill>
                    <a:schemeClr val="bg1"/>
                  </a:solidFill>
                  <a:effectLst>
                    <a:outerShdw blurRad="38100" dist="25400" dir="5400000" algn="ctr" rotWithShape="0">
                      <a:srgbClr val="6E747A">
                        <a:alpha val="43000"/>
                      </a:srgbClr>
                    </a:outerShdw>
                  </a:effectLst>
                  <a:latin typeface="+mj-ea"/>
                  <a:ea typeface="+mj-ea"/>
                  <a:sym typeface="+mn-ea"/>
                </a:rPr>
                <a:t>理论</a:t>
              </a:r>
              <a:r>
                <a:rPr lang="zh-CN" altLang="en-US" sz="2000" b="1" dirty="0">
                  <a:solidFill>
                    <a:schemeClr val="bg1"/>
                  </a:solidFill>
                  <a:effectLst>
                    <a:outerShdw blurRad="38100" dist="25400" dir="5400000" algn="ctr" rotWithShape="0">
                      <a:srgbClr val="6E747A">
                        <a:alpha val="43000"/>
                      </a:srgbClr>
                    </a:outerShdw>
                  </a:effectLst>
                  <a:latin typeface="汉仪大黑简" panose="02010600000101010101" charset="-122"/>
                  <a:ea typeface="汉仪大黑简" panose="02010600000101010101" charset="-122"/>
                  <a:sym typeface="+mn-ea"/>
                </a:rPr>
                <a:t>自信</a:t>
              </a:r>
            </a:p>
          </p:txBody>
        </p:sp>
        <p:sp>
          <p:nvSpPr>
            <p:cNvPr id="13" name="文本框 12"/>
            <p:cNvSpPr txBox="1"/>
            <p:nvPr/>
          </p:nvSpPr>
          <p:spPr>
            <a:xfrm>
              <a:off x="6240023" y="4189157"/>
              <a:ext cx="1482724" cy="623084"/>
            </a:xfrm>
            <a:prstGeom prst="rect">
              <a:avLst/>
            </a:prstGeom>
            <a:noFill/>
          </p:spPr>
          <p:txBody>
            <a:bodyPr wrap="square" rtlCol="0">
              <a:spAutoFit/>
            </a:bodyPr>
            <a:lstStyle/>
            <a:p>
              <a:pPr defTabSz="967740" fontAlgn="base">
                <a:spcBef>
                  <a:spcPct val="0"/>
                </a:spcBef>
                <a:spcAft>
                  <a:spcPct val="0"/>
                </a:spcAft>
              </a:pPr>
              <a:r>
                <a:rPr lang="zh-CN" altLang="en-US" sz="4000" b="1" dirty="0">
                  <a:solidFill>
                    <a:schemeClr val="bg1"/>
                  </a:solidFill>
                  <a:effectLst>
                    <a:outerShdw blurRad="38100" dist="25400" dir="5400000" algn="ctr" rotWithShape="0">
                      <a:srgbClr val="6E747A">
                        <a:alpha val="43000"/>
                      </a:srgbClr>
                    </a:outerShdw>
                  </a:effectLst>
                  <a:latin typeface="+mj-ea"/>
                  <a:ea typeface="+mj-ea"/>
                  <a:sym typeface="+mn-ea"/>
                </a:rPr>
                <a:t>制度</a:t>
              </a:r>
              <a:r>
                <a:rPr lang="zh-CN" altLang="en-US" sz="2000" b="1" dirty="0">
                  <a:solidFill>
                    <a:schemeClr val="bg1"/>
                  </a:solidFill>
                  <a:effectLst>
                    <a:outerShdw blurRad="38100" dist="25400" dir="5400000" algn="ctr" rotWithShape="0">
                      <a:srgbClr val="6E747A">
                        <a:alpha val="43000"/>
                      </a:srgbClr>
                    </a:outerShdw>
                  </a:effectLst>
                  <a:latin typeface="汉仪大黑简" panose="02010600000101010101" charset="-122"/>
                  <a:ea typeface="汉仪大黑简" panose="02010600000101010101" charset="-122"/>
                  <a:sym typeface="+mn-ea"/>
                </a:rPr>
                <a:t>自信</a:t>
              </a:r>
            </a:p>
          </p:txBody>
        </p:sp>
        <p:sp>
          <p:nvSpPr>
            <p:cNvPr id="14" name="文本框 13"/>
            <p:cNvSpPr txBox="1"/>
            <p:nvPr/>
          </p:nvSpPr>
          <p:spPr>
            <a:xfrm>
              <a:off x="8094729" y="4181704"/>
              <a:ext cx="1446150" cy="623084"/>
            </a:xfrm>
            <a:prstGeom prst="rect">
              <a:avLst/>
            </a:prstGeom>
            <a:noFill/>
          </p:spPr>
          <p:txBody>
            <a:bodyPr wrap="square" rtlCol="0">
              <a:spAutoFit/>
            </a:bodyPr>
            <a:lstStyle/>
            <a:p>
              <a:pPr defTabSz="967740" fontAlgn="base">
                <a:spcBef>
                  <a:spcPct val="0"/>
                </a:spcBef>
                <a:spcAft>
                  <a:spcPct val="0"/>
                </a:spcAft>
              </a:pPr>
              <a:r>
                <a:rPr lang="zh-CN" altLang="en-US" sz="4000" b="1" dirty="0">
                  <a:solidFill>
                    <a:schemeClr val="bg1"/>
                  </a:solidFill>
                  <a:effectLst>
                    <a:outerShdw blurRad="38100" dist="25400" dir="5400000" algn="ctr" rotWithShape="0">
                      <a:srgbClr val="6E747A">
                        <a:alpha val="43000"/>
                      </a:srgbClr>
                    </a:outerShdw>
                  </a:effectLst>
                  <a:latin typeface="+mj-ea"/>
                  <a:ea typeface="+mj-ea"/>
                  <a:sym typeface="+mn-ea"/>
                </a:rPr>
                <a:t>文化</a:t>
              </a:r>
              <a:r>
                <a:rPr lang="zh-CN" altLang="en-US" sz="2000" b="1" dirty="0">
                  <a:solidFill>
                    <a:schemeClr val="bg1"/>
                  </a:solidFill>
                  <a:effectLst>
                    <a:outerShdw blurRad="38100" dist="25400" dir="5400000" algn="ctr" rotWithShape="0">
                      <a:srgbClr val="6E747A">
                        <a:alpha val="43000"/>
                      </a:srgbClr>
                    </a:outerShdw>
                  </a:effectLst>
                  <a:latin typeface="汉仪大黑简" panose="02010600000101010101" charset="-122"/>
                  <a:ea typeface="汉仪大黑简" panose="02010600000101010101" charset="-122"/>
                  <a:sym typeface="+mn-ea"/>
                </a:rPr>
                <a:t>自信</a:t>
              </a:r>
            </a:p>
          </p:txBody>
        </p:sp>
      </p:grpSp>
      <p:sp>
        <p:nvSpPr>
          <p:cNvPr id="15" name="圆角矩形 14"/>
          <p:cNvSpPr/>
          <p:nvPr/>
        </p:nvSpPr>
        <p:spPr>
          <a:xfrm>
            <a:off x="8119467" y="260468"/>
            <a:ext cx="4281714" cy="580632"/>
          </a:xfrm>
          <a:prstGeom prst="roundRect">
            <a:avLst/>
          </a:prstGeom>
          <a:solidFill>
            <a:srgbClr val="D216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E5C7"/>
              </a:solidFill>
            </a:endParaRPr>
          </a:p>
        </p:txBody>
      </p:sp>
      <p:sp>
        <p:nvSpPr>
          <p:cNvPr id="16" name="矩形 8"/>
          <p:cNvSpPr>
            <a:spLocks noChangeArrowheads="1"/>
          </p:cNvSpPr>
          <p:nvPr/>
        </p:nvSpPr>
        <p:spPr bwMode="auto">
          <a:xfrm>
            <a:off x="8642815" y="304010"/>
            <a:ext cx="3262432" cy="461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en-US" sz="2400" b="1" dirty="0">
                <a:solidFill>
                  <a:srgbClr val="F8E5C7"/>
                </a:solidFill>
                <a:latin typeface="微软雅黑" pitchFamily="34" charset="-122"/>
                <a:ea typeface="微软雅黑" pitchFamily="34" charset="-122"/>
              </a:rPr>
              <a:t>单击此处添加文字表题</a:t>
            </a:r>
            <a:endParaRPr lang="zh-CN" sz="2400" b="1" dirty="0">
              <a:solidFill>
                <a:srgbClr val="F8E5C7"/>
              </a:solidFill>
              <a:latin typeface="微软雅黑" pitchFamily="34" charset="-122"/>
              <a:ea typeface="微软雅黑" pitchFamily="34" charset="-122"/>
            </a:endParaRPr>
          </a:p>
        </p:txBody>
      </p:sp>
    </p:spTree>
    <p:extLst>
      <p:ext uri="{BB962C8B-B14F-4D97-AF65-F5344CB8AC3E}">
        <p14:creationId xmlns:p14="http://schemas.microsoft.com/office/powerpoint/2010/main" val="323950049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317" y="1596571"/>
            <a:ext cx="2390033" cy="2293324"/>
          </a:xfrm>
          <a:prstGeom prst="rect">
            <a:avLst/>
          </a:prstGeom>
          <a:solidFill>
            <a:srgbClr val="D21621">
              <a:alpha val="94902"/>
            </a:srgbClr>
          </a:solidFill>
          <a:ln w="12700" cap="flat" cmpd="sng" algn="ctr">
            <a:noFill/>
            <a:prstDash val="solid"/>
            <a:miter lim="800000"/>
          </a:ln>
          <a:effectLst/>
        </p:spPr>
        <p:txBody>
          <a:bodyPr lIns="91431" tIns="45715" rIns="91431" bIns="45715" spcCol="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0" b="0" i="0" u="none" strike="noStrike" kern="0" cap="none" spc="0" normalizeH="0" baseline="0" noProof="0" dirty="0">
                <a:ln>
                  <a:noFill/>
                </a:ln>
                <a:solidFill>
                  <a:srgbClr val="F8E5C7"/>
                </a:solidFill>
                <a:effectLst/>
                <a:uLnTx/>
                <a:uFillTx/>
                <a:latin typeface="Impact"/>
                <a:ea typeface="微软雅黑"/>
                <a:cs typeface="+mn-cs"/>
              </a:rPr>
              <a:t>03</a:t>
            </a:r>
            <a:endParaRPr kumimoji="0" lang="zh-CN" altLang="en-US" sz="12000" b="0" i="0" u="none" strike="noStrike" kern="0" cap="none" spc="0" normalizeH="0" baseline="0" noProof="0" dirty="0">
              <a:ln>
                <a:noFill/>
              </a:ln>
              <a:solidFill>
                <a:srgbClr val="F8E5C7"/>
              </a:solidFill>
              <a:effectLst/>
              <a:uLnTx/>
              <a:uFillTx/>
              <a:latin typeface="Impact"/>
              <a:ea typeface="微软雅黑"/>
              <a:cs typeface="+mn-cs"/>
            </a:endParaRPr>
          </a:p>
        </p:txBody>
      </p:sp>
      <p:sp>
        <p:nvSpPr>
          <p:cNvPr id="5" name="文本框 4"/>
          <p:cNvSpPr txBox="1"/>
          <p:nvPr/>
        </p:nvSpPr>
        <p:spPr>
          <a:xfrm>
            <a:off x="4746174" y="3285208"/>
            <a:ext cx="6596678" cy="861774"/>
          </a:xfrm>
          <a:prstGeom prst="rect">
            <a:avLst/>
          </a:prstGeom>
          <a:noFill/>
        </p:spPr>
        <p:txBody>
          <a:bodyPr wrap="none" rtlCol="0">
            <a:spAutoFit/>
          </a:bodyPr>
          <a:lstStyle/>
          <a:p>
            <a:pPr lvl="0"/>
            <a:r>
              <a:rPr lang="zh-CN" altLang="en-US" sz="5000" dirty="0">
                <a:solidFill>
                  <a:srgbClr val="D21621"/>
                </a:solidFill>
                <a:latin typeface="微软雅黑" panose="020B0503020204020204" pitchFamily="34" charset="-122"/>
                <a:ea typeface="微软雅黑" panose="020B0503020204020204" pitchFamily="34" charset="-122"/>
              </a:rPr>
              <a:t>单击此处添加文字标题</a:t>
            </a:r>
            <a:endParaRPr lang="en-US" altLang="zh-CN" sz="5000" dirty="0">
              <a:solidFill>
                <a:srgbClr val="D2162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5871711" y="2249121"/>
            <a:ext cx="4031873" cy="861774"/>
          </a:xfrm>
          <a:prstGeom prst="rect">
            <a:avLst/>
          </a:prstGeom>
          <a:noFill/>
        </p:spPr>
        <p:txBody>
          <a:bodyPr wrap="none" rtlCol="0">
            <a:spAutoFit/>
          </a:bodyPr>
          <a:lstStyle/>
          <a:p>
            <a:pPr lvl="0"/>
            <a:r>
              <a:rPr lang="zh-CN" altLang="en-US" sz="5000" b="1" dirty="0">
                <a:solidFill>
                  <a:srgbClr val="D21621"/>
                </a:solidFill>
                <a:latin typeface="微软雅黑" panose="020B0503020204020204" pitchFamily="34" charset="-122"/>
                <a:ea typeface="微软雅黑" panose="020B0503020204020204" pitchFamily="34" charset="-122"/>
              </a:rPr>
              <a:t>第三部分标题</a:t>
            </a:r>
            <a:endParaRPr lang="en-US" altLang="zh-CN" sz="5000" b="1" dirty="0">
              <a:solidFill>
                <a:srgbClr val="D21621"/>
              </a:solidFill>
              <a:latin typeface="微软雅黑" panose="020B0503020204020204" pitchFamily="34" charset="-122"/>
              <a:ea typeface="微软雅黑" panose="020B0503020204020204" pitchFamily="34" charset="-122"/>
            </a:endParaRPr>
          </a:p>
        </p:txBody>
      </p:sp>
      <p:sp>
        <p:nvSpPr>
          <p:cNvPr id="7" name="矩形 6"/>
          <p:cNvSpPr/>
          <p:nvPr/>
        </p:nvSpPr>
        <p:spPr>
          <a:xfrm>
            <a:off x="2704349" y="3889894"/>
            <a:ext cx="535860" cy="514177"/>
          </a:xfrm>
          <a:prstGeom prst="rect">
            <a:avLst/>
          </a:prstGeom>
          <a:solidFill>
            <a:srgbClr val="D21621">
              <a:alpha val="94902"/>
            </a:srgbClr>
          </a:solidFill>
          <a:ln w="12700" cap="flat" cmpd="sng" algn="ctr">
            <a:noFill/>
            <a:prstDash val="solid"/>
            <a:miter lim="800000"/>
          </a:ln>
          <a:effectLst/>
        </p:spPr>
        <p:txBody>
          <a:bodyPr lIns="91431" tIns="45715" rIns="91431" bIns="45715" spcCol="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9600" b="0" i="0" u="none" strike="noStrike" kern="0" cap="none" spc="0" normalizeH="0" baseline="0" noProof="0" dirty="0">
              <a:ln>
                <a:noFill/>
              </a:ln>
              <a:solidFill>
                <a:srgbClr val="FFFFFF"/>
              </a:solidFill>
              <a:effectLst/>
              <a:uLnTx/>
              <a:uFillTx/>
              <a:latin typeface="Impact"/>
              <a:ea typeface="微软雅黑"/>
              <a:cs typeface="+mn-cs"/>
            </a:endParaRPr>
          </a:p>
        </p:txBody>
      </p:sp>
      <p:sp>
        <p:nvSpPr>
          <p:cNvPr id="8" name="矩形 7"/>
          <p:cNvSpPr/>
          <p:nvPr/>
        </p:nvSpPr>
        <p:spPr>
          <a:xfrm>
            <a:off x="3113523" y="3363175"/>
            <a:ext cx="363328" cy="348626"/>
          </a:xfrm>
          <a:prstGeom prst="rect">
            <a:avLst/>
          </a:prstGeom>
          <a:solidFill>
            <a:srgbClr val="D21621">
              <a:alpha val="94902"/>
            </a:srgbClr>
          </a:solidFill>
          <a:ln w="12700" cap="flat" cmpd="sng" algn="ctr">
            <a:noFill/>
            <a:prstDash val="solid"/>
            <a:miter lim="800000"/>
          </a:ln>
          <a:effectLst/>
        </p:spPr>
        <p:txBody>
          <a:bodyPr lIns="91431" tIns="45715" rIns="91431" bIns="45715" spcCol="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9600" b="0" i="0" u="none" strike="noStrike" kern="0" cap="none" spc="0" normalizeH="0" baseline="0" noProof="0" dirty="0">
              <a:ln>
                <a:noFill/>
              </a:ln>
              <a:solidFill>
                <a:srgbClr val="FFFFFF"/>
              </a:solidFill>
              <a:effectLst/>
              <a:uLnTx/>
              <a:uFillTx/>
              <a:latin typeface="Impact"/>
              <a:ea typeface="微软雅黑"/>
              <a:cs typeface="+mn-cs"/>
            </a:endParaRPr>
          </a:p>
        </p:txBody>
      </p:sp>
    </p:spTree>
    <p:extLst>
      <p:ext uri="{BB962C8B-B14F-4D97-AF65-F5344CB8AC3E}">
        <p14:creationId xmlns:p14="http://schemas.microsoft.com/office/powerpoint/2010/main" val="324931890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anim calcmode="lin" valueType="num">
                                      <p:cBhvr>
                                        <p:cTn id="31" dur="1000" fill="hold"/>
                                        <p:tgtEl>
                                          <p:spTgt spid="5"/>
                                        </p:tgtEl>
                                        <p:attrNameLst>
                                          <p:attrName>ppt_x</p:attrName>
                                        </p:attrNameLst>
                                      </p:cBhvr>
                                      <p:tavLst>
                                        <p:tav tm="0">
                                          <p:val>
                                            <p:strVal val="#ppt_x"/>
                                          </p:val>
                                        </p:tav>
                                        <p:tav tm="100000">
                                          <p:val>
                                            <p:strVal val="#ppt_x"/>
                                          </p:val>
                                        </p:tav>
                                      </p:tavLst>
                                    </p:anim>
                                    <p:anim calcmode="lin" valueType="num">
                                      <p:cBhvr>
                                        <p:cTn id="3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38875" y="1845469"/>
            <a:ext cx="3528274" cy="2897064"/>
            <a:chOff x="985166" y="2460625"/>
            <a:chExt cx="3224884" cy="2647950"/>
          </a:xfrm>
        </p:grpSpPr>
        <p:sp>
          <p:nvSpPr>
            <p:cNvPr id="5" name="任意多边形 33"/>
            <p:cNvSpPr>
              <a:spLocks noChangeAspect="1" noChangeArrowheads="1"/>
            </p:cNvSpPr>
            <p:nvPr/>
          </p:nvSpPr>
          <p:spPr bwMode="auto">
            <a:xfrm rot="10800000">
              <a:off x="1762125" y="2460625"/>
              <a:ext cx="2447925" cy="2647950"/>
            </a:xfrm>
            <a:custGeom>
              <a:avLst/>
              <a:gdLst>
                <a:gd name="T0" fmla="*/ 2682494 w 2836097"/>
                <a:gd name="T1" fmla="*/ 3067706 h 3067706"/>
                <a:gd name="T2" fmla="*/ 876045 w 2836097"/>
                <a:gd name="T3" fmla="*/ 3067706 h 3067706"/>
                <a:gd name="T4" fmla="*/ 0 w 2836097"/>
                <a:gd name="T5" fmla="*/ 1533853 h 3067706"/>
                <a:gd name="T6" fmla="*/ 876045 w 2836097"/>
                <a:gd name="T7" fmla="*/ 0 h 3067706"/>
                <a:gd name="T8" fmla="*/ 2682494 w 2836097"/>
                <a:gd name="T9" fmla="*/ 0 h 3067706"/>
                <a:gd name="T10" fmla="*/ 2836097 w 2836097"/>
                <a:gd name="T11" fmla="*/ 268941 h 3067706"/>
                <a:gd name="T12" fmla="*/ 1473384 w 2836097"/>
                <a:gd name="T13" fmla="*/ 268941 h 3067706"/>
                <a:gd name="T14" fmla="*/ 747356 w 2836097"/>
                <a:gd name="T15" fmla="*/ 1540132 h 3067706"/>
                <a:gd name="T16" fmla="*/ 1473384 w 2836097"/>
                <a:gd name="T17" fmla="*/ 2811322 h 3067706"/>
                <a:gd name="T18" fmla="*/ 2828925 w 2836097"/>
                <a:gd name="T19" fmla="*/ 2811322 h 30677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36097"/>
                <a:gd name="T31" fmla="*/ 0 h 3067706"/>
                <a:gd name="T32" fmla="*/ 2836097 w 2836097"/>
                <a:gd name="T33" fmla="*/ 3067706 h 30677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36097" h="3067706">
                  <a:moveTo>
                    <a:pt x="2682494" y="3067706"/>
                  </a:moveTo>
                  <a:lnTo>
                    <a:pt x="876045" y="3067706"/>
                  </a:lnTo>
                  <a:lnTo>
                    <a:pt x="0" y="1533853"/>
                  </a:lnTo>
                  <a:lnTo>
                    <a:pt x="876045" y="0"/>
                  </a:lnTo>
                  <a:lnTo>
                    <a:pt x="2682494" y="0"/>
                  </a:lnTo>
                  <a:lnTo>
                    <a:pt x="2836097" y="268941"/>
                  </a:lnTo>
                  <a:lnTo>
                    <a:pt x="1473384" y="268941"/>
                  </a:lnTo>
                  <a:lnTo>
                    <a:pt x="747356" y="1540132"/>
                  </a:lnTo>
                  <a:lnTo>
                    <a:pt x="1473384" y="2811322"/>
                  </a:lnTo>
                  <a:lnTo>
                    <a:pt x="2828925" y="2811322"/>
                  </a:lnTo>
                  <a:close/>
                </a:path>
              </a:pathLst>
            </a:custGeom>
            <a:solidFill>
              <a:schemeClr val="accent4"/>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zh-CN" dirty="0">
                <a:solidFill>
                  <a:srgbClr val="D21621"/>
                </a:solidFill>
                <a:latin typeface="Impact"/>
                <a:ea typeface="微软雅黑"/>
                <a:sym typeface="宋体" panose="02010600030101010101" pitchFamily="2" charset="-122"/>
              </a:endParaRPr>
            </a:p>
          </p:txBody>
        </p:sp>
        <p:sp>
          <p:nvSpPr>
            <p:cNvPr id="6" name="文本框 36"/>
            <p:cNvSpPr>
              <a:spLocks noChangeArrowheads="1"/>
            </p:cNvSpPr>
            <p:nvPr/>
          </p:nvSpPr>
          <p:spPr bwMode="auto">
            <a:xfrm>
              <a:off x="3554413" y="3486150"/>
              <a:ext cx="426655" cy="421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dirty="0">
                  <a:solidFill>
                    <a:srgbClr val="F8E5C7"/>
                  </a:solidFill>
                  <a:latin typeface="Impact"/>
                  <a:ea typeface="微软雅黑"/>
                  <a:sym typeface="Impact" panose="020B0806030902050204" pitchFamily="34" charset="0"/>
                </a:rPr>
                <a:t>01</a:t>
              </a:r>
              <a:endParaRPr lang="zh-CN" altLang="en-US" sz="2400" dirty="0">
                <a:solidFill>
                  <a:srgbClr val="F8E5C7"/>
                </a:solidFill>
                <a:latin typeface="Impact"/>
                <a:ea typeface="微软雅黑"/>
                <a:sym typeface="Impact" panose="020B0806030902050204" pitchFamily="34" charset="0"/>
              </a:endParaRPr>
            </a:p>
          </p:txBody>
        </p:sp>
        <p:sp>
          <p:nvSpPr>
            <p:cNvPr id="7" name="TextBox 24"/>
            <p:cNvSpPr txBox="1"/>
            <p:nvPr/>
          </p:nvSpPr>
          <p:spPr>
            <a:xfrm>
              <a:off x="1286410" y="3069241"/>
              <a:ext cx="1434688" cy="381470"/>
            </a:xfrm>
            <a:prstGeom prst="rect">
              <a:avLst/>
            </a:prstGeom>
            <a:noFill/>
          </p:spPr>
          <p:txBody>
            <a:bodyPr wrap="none" rtlCol="0">
              <a:spAutoFit/>
            </a:bodyPr>
            <a:lstStyle/>
            <a:p>
              <a:pPr>
                <a:lnSpc>
                  <a:spcPct val="130000"/>
                </a:lnSpc>
              </a:pPr>
              <a:r>
                <a:rPr lang="zh-CN" altLang="en-US" b="1" dirty="0">
                  <a:solidFill>
                    <a:srgbClr val="D21621"/>
                  </a:solidFill>
                  <a:latin typeface="微软雅黑"/>
                  <a:ea typeface="微软雅黑"/>
                  <a:sym typeface="Arial" panose="020B0604020202020204" pitchFamily="34" charset="0"/>
                </a:rPr>
                <a:t>相关标题文字</a:t>
              </a:r>
              <a:endParaRPr lang="en-GB" b="1" dirty="0">
                <a:solidFill>
                  <a:srgbClr val="D21621"/>
                </a:solidFill>
                <a:latin typeface="微软雅黑"/>
                <a:ea typeface="微软雅黑"/>
                <a:sym typeface="Arial" panose="020B0604020202020204" pitchFamily="34" charset="0"/>
              </a:endParaRPr>
            </a:p>
          </p:txBody>
        </p:sp>
        <p:sp>
          <p:nvSpPr>
            <p:cNvPr id="8" name="Rectangle 25"/>
            <p:cNvSpPr/>
            <p:nvPr/>
          </p:nvSpPr>
          <p:spPr>
            <a:xfrm>
              <a:off x="985166" y="3422643"/>
              <a:ext cx="2172148" cy="578095"/>
            </a:xfrm>
            <a:prstGeom prst="rect">
              <a:avLst/>
            </a:prstGeom>
          </p:spPr>
          <p:txBody>
            <a:bodyPr wrap="square">
              <a:spAutoFit/>
            </a:bodyPr>
            <a:lstStyle/>
            <a:p>
              <a:pPr algn="ctr">
                <a:lnSpc>
                  <a:spcPct val="130000"/>
                </a:lnSpc>
              </a:pPr>
              <a:r>
                <a:rPr lang="zh-CN" altLang="en-US" sz="900" dirty="0">
                  <a:solidFill>
                    <a:srgbClr val="D21621"/>
                  </a:solidFill>
                  <a:latin typeface="微软雅黑"/>
                  <a:ea typeface="微软雅黑"/>
                  <a:sym typeface="Arial" panose="020B0604020202020204" pitchFamily="34" charset="0"/>
                </a:rPr>
                <a:t>点击添加相关标题文字，点击添加相关标题文字，点击添加相关标题文字，点击添加相关标题文字。</a:t>
              </a:r>
              <a:endParaRPr lang="en-GB" sz="900" dirty="0">
                <a:solidFill>
                  <a:srgbClr val="D21621"/>
                </a:solidFill>
                <a:latin typeface="微软雅黑"/>
                <a:ea typeface="微软雅黑"/>
                <a:sym typeface="Arial" panose="020B0604020202020204" pitchFamily="34" charset="0"/>
              </a:endParaRPr>
            </a:p>
          </p:txBody>
        </p:sp>
      </p:grpSp>
      <p:grpSp>
        <p:nvGrpSpPr>
          <p:cNvPr id="9" name="组合 8"/>
          <p:cNvGrpSpPr/>
          <p:nvPr/>
        </p:nvGrpSpPr>
        <p:grpSpPr>
          <a:xfrm>
            <a:off x="4306916" y="1845469"/>
            <a:ext cx="3464584" cy="2897064"/>
            <a:chOff x="4566043" y="2460625"/>
            <a:chExt cx="3166670" cy="2647950"/>
          </a:xfrm>
        </p:grpSpPr>
        <p:sp>
          <p:nvSpPr>
            <p:cNvPr id="10" name="任意多边形 34"/>
            <p:cNvSpPr>
              <a:spLocks noChangeAspect="1" noChangeArrowheads="1"/>
            </p:cNvSpPr>
            <p:nvPr/>
          </p:nvSpPr>
          <p:spPr bwMode="auto">
            <a:xfrm rot="10800000">
              <a:off x="5283200" y="2460625"/>
              <a:ext cx="2449513" cy="2647950"/>
            </a:xfrm>
            <a:custGeom>
              <a:avLst/>
              <a:gdLst>
                <a:gd name="T0" fmla="*/ 2682494 w 2836097"/>
                <a:gd name="T1" fmla="*/ 3067706 h 3067706"/>
                <a:gd name="T2" fmla="*/ 876045 w 2836097"/>
                <a:gd name="T3" fmla="*/ 3067706 h 3067706"/>
                <a:gd name="T4" fmla="*/ 0 w 2836097"/>
                <a:gd name="T5" fmla="*/ 1533853 h 3067706"/>
                <a:gd name="T6" fmla="*/ 876045 w 2836097"/>
                <a:gd name="T7" fmla="*/ 0 h 3067706"/>
                <a:gd name="T8" fmla="*/ 2682494 w 2836097"/>
                <a:gd name="T9" fmla="*/ 0 h 3067706"/>
                <a:gd name="T10" fmla="*/ 2836097 w 2836097"/>
                <a:gd name="T11" fmla="*/ 268941 h 3067706"/>
                <a:gd name="T12" fmla="*/ 1473384 w 2836097"/>
                <a:gd name="T13" fmla="*/ 268941 h 3067706"/>
                <a:gd name="T14" fmla="*/ 747356 w 2836097"/>
                <a:gd name="T15" fmla="*/ 1540132 h 3067706"/>
                <a:gd name="T16" fmla="*/ 1473384 w 2836097"/>
                <a:gd name="T17" fmla="*/ 2811322 h 3067706"/>
                <a:gd name="T18" fmla="*/ 2828925 w 2836097"/>
                <a:gd name="T19" fmla="*/ 2811322 h 30677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36097"/>
                <a:gd name="T31" fmla="*/ 0 h 3067706"/>
                <a:gd name="T32" fmla="*/ 2836097 w 2836097"/>
                <a:gd name="T33" fmla="*/ 3067706 h 30677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36097" h="3067706">
                  <a:moveTo>
                    <a:pt x="2682494" y="3067706"/>
                  </a:moveTo>
                  <a:lnTo>
                    <a:pt x="876045" y="3067706"/>
                  </a:lnTo>
                  <a:lnTo>
                    <a:pt x="0" y="1533853"/>
                  </a:lnTo>
                  <a:lnTo>
                    <a:pt x="876045" y="0"/>
                  </a:lnTo>
                  <a:lnTo>
                    <a:pt x="2682494" y="0"/>
                  </a:lnTo>
                  <a:lnTo>
                    <a:pt x="2836097" y="268941"/>
                  </a:lnTo>
                  <a:lnTo>
                    <a:pt x="1473384" y="268941"/>
                  </a:lnTo>
                  <a:lnTo>
                    <a:pt x="747356" y="1540132"/>
                  </a:lnTo>
                  <a:lnTo>
                    <a:pt x="1473384" y="2811322"/>
                  </a:lnTo>
                  <a:lnTo>
                    <a:pt x="2828925" y="2811322"/>
                  </a:lnTo>
                  <a:close/>
                </a:path>
              </a:pathLst>
            </a:custGeom>
            <a:solidFill>
              <a:schemeClr val="accent2"/>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zh-CN" dirty="0">
                <a:solidFill>
                  <a:srgbClr val="D21621"/>
                </a:solidFill>
                <a:latin typeface="微软雅黑"/>
                <a:ea typeface="微软雅黑"/>
                <a:sym typeface="宋体" panose="02010600030101010101" pitchFamily="2" charset="-122"/>
              </a:endParaRPr>
            </a:p>
          </p:txBody>
        </p:sp>
        <p:sp>
          <p:nvSpPr>
            <p:cNvPr id="11" name="文本框 37"/>
            <p:cNvSpPr>
              <a:spLocks noChangeArrowheads="1"/>
            </p:cNvSpPr>
            <p:nvPr/>
          </p:nvSpPr>
          <p:spPr bwMode="auto">
            <a:xfrm>
              <a:off x="7054850" y="3486150"/>
              <a:ext cx="460355" cy="421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dirty="0">
                  <a:solidFill>
                    <a:srgbClr val="F8E5C7"/>
                  </a:solidFill>
                  <a:latin typeface="Impact"/>
                  <a:ea typeface="微软雅黑"/>
                  <a:sym typeface="Impact" panose="020B0806030902050204" pitchFamily="34" charset="0"/>
                </a:rPr>
                <a:t>02</a:t>
              </a:r>
              <a:endParaRPr lang="zh-CN" altLang="en-US" sz="2400" dirty="0">
                <a:solidFill>
                  <a:srgbClr val="F8E5C7"/>
                </a:solidFill>
                <a:latin typeface="Impact"/>
                <a:ea typeface="微软雅黑"/>
                <a:sym typeface="Impact" panose="020B0806030902050204" pitchFamily="34" charset="0"/>
              </a:endParaRPr>
            </a:p>
          </p:txBody>
        </p:sp>
        <p:sp>
          <p:nvSpPr>
            <p:cNvPr id="12" name="TextBox 24"/>
            <p:cNvSpPr txBox="1"/>
            <p:nvPr/>
          </p:nvSpPr>
          <p:spPr>
            <a:xfrm>
              <a:off x="4867287" y="3069241"/>
              <a:ext cx="1434687" cy="381470"/>
            </a:xfrm>
            <a:prstGeom prst="rect">
              <a:avLst/>
            </a:prstGeom>
            <a:noFill/>
          </p:spPr>
          <p:txBody>
            <a:bodyPr wrap="none" rtlCol="0">
              <a:spAutoFit/>
            </a:bodyPr>
            <a:lstStyle/>
            <a:p>
              <a:pPr>
                <a:lnSpc>
                  <a:spcPct val="130000"/>
                </a:lnSpc>
              </a:pPr>
              <a:r>
                <a:rPr lang="zh-CN" altLang="en-US" b="1" dirty="0">
                  <a:solidFill>
                    <a:srgbClr val="D21621"/>
                  </a:solidFill>
                  <a:latin typeface="微软雅黑"/>
                  <a:ea typeface="微软雅黑"/>
                  <a:sym typeface="Arial" panose="020B0604020202020204" pitchFamily="34" charset="0"/>
                </a:rPr>
                <a:t>相关标题文字</a:t>
              </a:r>
              <a:endParaRPr lang="en-GB" b="1" dirty="0">
                <a:solidFill>
                  <a:srgbClr val="D21621"/>
                </a:solidFill>
                <a:latin typeface="微软雅黑"/>
                <a:ea typeface="微软雅黑"/>
                <a:sym typeface="Arial" panose="020B0604020202020204" pitchFamily="34" charset="0"/>
              </a:endParaRPr>
            </a:p>
          </p:txBody>
        </p:sp>
        <p:sp>
          <p:nvSpPr>
            <p:cNvPr id="13" name="Rectangle 25"/>
            <p:cNvSpPr/>
            <p:nvPr/>
          </p:nvSpPr>
          <p:spPr>
            <a:xfrm>
              <a:off x="4566043" y="3422643"/>
              <a:ext cx="2172148" cy="578095"/>
            </a:xfrm>
            <a:prstGeom prst="rect">
              <a:avLst/>
            </a:prstGeom>
          </p:spPr>
          <p:txBody>
            <a:bodyPr wrap="square">
              <a:spAutoFit/>
            </a:bodyPr>
            <a:lstStyle/>
            <a:p>
              <a:pPr algn="ctr">
                <a:lnSpc>
                  <a:spcPct val="130000"/>
                </a:lnSpc>
              </a:pPr>
              <a:r>
                <a:rPr lang="zh-CN" altLang="en-US" sz="900" dirty="0">
                  <a:solidFill>
                    <a:srgbClr val="D21621"/>
                  </a:solidFill>
                  <a:latin typeface="微软雅黑"/>
                  <a:ea typeface="微软雅黑"/>
                  <a:sym typeface="Arial" panose="020B0604020202020204" pitchFamily="34" charset="0"/>
                </a:rPr>
                <a:t>点击添加相关标题文字，点击添加相关标题文字，点击添加相关标题文字，点击添加相关标题文字。</a:t>
              </a:r>
              <a:endParaRPr lang="en-GB" sz="900" dirty="0">
                <a:solidFill>
                  <a:srgbClr val="D21621"/>
                </a:solidFill>
                <a:latin typeface="微软雅黑"/>
                <a:ea typeface="微软雅黑"/>
                <a:sym typeface="Arial" panose="020B0604020202020204" pitchFamily="34" charset="0"/>
              </a:endParaRPr>
            </a:p>
          </p:txBody>
        </p:sp>
      </p:grpSp>
      <p:grpSp>
        <p:nvGrpSpPr>
          <p:cNvPr id="14" name="组合 13"/>
          <p:cNvGrpSpPr/>
          <p:nvPr/>
        </p:nvGrpSpPr>
        <p:grpSpPr>
          <a:xfrm>
            <a:off x="7572678" y="1845469"/>
            <a:ext cx="3400891" cy="2897064"/>
            <a:chOff x="8146920" y="2460625"/>
            <a:chExt cx="3108455" cy="2647950"/>
          </a:xfrm>
        </p:grpSpPr>
        <p:sp>
          <p:nvSpPr>
            <p:cNvPr id="15" name="任意多边形 35"/>
            <p:cNvSpPr>
              <a:spLocks noChangeAspect="1" noChangeArrowheads="1"/>
            </p:cNvSpPr>
            <p:nvPr/>
          </p:nvSpPr>
          <p:spPr bwMode="auto">
            <a:xfrm rot="10800000">
              <a:off x="8805863" y="2460625"/>
              <a:ext cx="2449512" cy="2647950"/>
            </a:xfrm>
            <a:custGeom>
              <a:avLst/>
              <a:gdLst>
                <a:gd name="T0" fmla="*/ 2682494 w 2836097"/>
                <a:gd name="T1" fmla="*/ 3067706 h 3067706"/>
                <a:gd name="T2" fmla="*/ 876045 w 2836097"/>
                <a:gd name="T3" fmla="*/ 3067706 h 3067706"/>
                <a:gd name="T4" fmla="*/ 0 w 2836097"/>
                <a:gd name="T5" fmla="*/ 1533853 h 3067706"/>
                <a:gd name="T6" fmla="*/ 876045 w 2836097"/>
                <a:gd name="T7" fmla="*/ 0 h 3067706"/>
                <a:gd name="T8" fmla="*/ 2682494 w 2836097"/>
                <a:gd name="T9" fmla="*/ 0 h 3067706"/>
                <a:gd name="T10" fmla="*/ 2836097 w 2836097"/>
                <a:gd name="T11" fmla="*/ 268941 h 3067706"/>
                <a:gd name="T12" fmla="*/ 1473384 w 2836097"/>
                <a:gd name="T13" fmla="*/ 268941 h 3067706"/>
                <a:gd name="T14" fmla="*/ 747356 w 2836097"/>
                <a:gd name="T15" fmla="*/ 1540132 h 3067706"/>
                <a:gd name="T16" fmla="*/ 1473384 w 2836097"/>
                <a:gd name="T17" fmla="*/ 2811322 h 3067706"/>
                <a:gd name="T18" fmla="*/ 2828925 w 2836097"/>
                <a:gd name="T19" fmla="*/ 2811322 h 30677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36097"/>
                <a:gd name="T31" fmla="*/ 0 h 3067706"/>
                <a:gd name="T32" fmla="*/ 2836097 w 2836097"/>
                <a:gd name="T33" fmla="*/ 3067706 h 30677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36097" h="3067706">
                  <a:moveTo>
                    <a:pt x="2682494" y="3067706"/>
                  </a:moveTo>
                  <a:lnTo>
                    <a:pt x="876045" y="3067706"/>
                  </a:lnTo>
                  <a:lnTo>
                    <a:pt x="0" y="1533853"/>
                  </a:lnTo>
                  <a:lnTo>
                    <a:pt x="876045" y="0"/>
                  </a:lnTo>
                  <a:lnTo>
                    <a:pt x="2682494" y="0"/>
                  </a:lnTo>
                  <a:lnTo>
                    <a:pt x="2836097" y="268941"/>
                  </a:lnTo>
                  <a:lnTo>
                    <a:pt x="1473384" y="268941"/>
                  </a:lnTo>
                  <a:lnTo>
                    <a:pt x="747356" y="1540132"/>
                  </a:lnTo>
                  <a:lnTo>
                    <a:pt x="1473384" y="2811322"/>
                  </a:lnTo>
                  <a:lnTo>
                    <a:pt x="2828925" y="2811322"/>
                  </a:lnTo>
                  <a:close/>
                </a:path>
              </a:pathLst>
            </a:custGeom>
            <a:solidFill>
              <a:srgbClr val="D21621"/>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zh-CN" dirty="0">
                <a:solidFill>
                  <a:srgbClr val="D21621"/>
                </a:solidFill>
                <a:latin typeface="微软雅黑"/>
                <a:ea typeface="微软雅黑"/>
                <a:sym typeface="宋体" panose="02010600030101010101" pitchFamily="2" charset="-122"/>
              </a:endParaRPr>
            </a:p>
          </p:txBody>
        </p:sp>
        <p:sp>
          <p:nvSpPr>
            <p:cNvPr id="16" name="文本框 38"/>
            <p:cNvSpPr>
              <a:spLocks noChangeArrowheads="1"/>
            </p:cNvSpPr>
            <p:nvPr/>
          </p:nvSpPr>
          <p:spPr bwMode="auto">
            <a:xfrm>
              <a:off x="10588626" y="3502025"/>
              <a:ext cx="469146" cy="421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dirty="0">
                  <a:solidFill>
                    <a:srgbClr val="F8E5C7"/>
                  </a:solidFill>
                  <a:latin typeface="Impact"/>
                  <a:ea typeface="微软雅黑"/>
                  <a:sym typeface="Impact" panose="020B0806030902050204" pitchFamily="34" charset="0"/>
                </a:rPr>
                <a:t>03</a:t>
              </a:r>
              <a:endParaRPr lang="zh-CN" altLang="en-US" sz="2400" dirty="0">
                <a:solidFill>
                  <a:srgbClr val="F8E5C7"/>
                </a:solidFill>
                <a:latin typeface="Impact"/>
                <a:ea typeface="微软雅黑"/>
                <a:sym typeface="Impact" panose="020B0806030902050204" pitchFamily="34" charset="0"/>
              </a:endParaRPr>
            </a:p>
          </p:txBody>
        </p:sp>
        <p:sp>
          <p:nvSpPr>
            <p:cNvPr id="17" name="TextBox 24"/>
            <p:cNvSpPr txBox="1"/>
            <p:nvPr/>
          </p:nvSpPr>
          <p:spPr>
            <a:xfrm>
              <a:off x="8448164" y="3069241"/>
              <a:ext cx="1434688" cy="381470"/>
            </a:xfrm>
            <a:prstGeom prst="rect">
              <a:avLst/>
            </a:prstGeom>
            <a:noFill/>
          </p:spPr>
          <p:txBody>
            <a:bodyPr wrap="none" rtlCol="0">
              <a:spAutoFit/>
            </a:bodyPr>
            <a:lstStyle/>
            <a:p>
              <a:pPr>
                <a:lnSpc>
                  <a:spcPct val="130000"/>
                </a:lnSpc>
              </a:pPr>
              <a:r>
                <a:rPr lang="zh-CN" altLang="en-US" b="1" dirty="0">
                  <a:solidFill>
                    <a:srgbClr val="D21621"/>
                  </a:solidFill>
                  <a:latin typeface="微软雅黑"/>
                  <a:ea typeface="微软雅黑"/>
                  <a:sym typeface="Arial" panose="020B0604020202020204" pitchFamily="34" charset="0"/>
                </a:rPr>
                <a:t>相关标题文字</a:t>
              </a:r>
              <a:endParaRPr lang="en-GB" b="1" dirty="0">
                <a:solidFill>
                  <a:srgbClr val="D21621"/>
                </a:solidFill>
                <a:latin typeface="微软雅黑"/>
                <a:ea typeface="微软雅黑"/>
                <a:sym typeface="Arial" panose="020B0604020202020204" pitchFamily="34" charset="0"/>
              </a:endParaRPr>
            </a:p>
          </p:txBody>
        </p:sp>
        <p:sp>
          <p:nvSpPr>
            <p:cNvPr id="18" name="Rectangle 25"/>
            <p:cNvSpPr/>
            <p:nvPr/>
          </p:nvSpPr>
          <p:spPr>
            <a:xfrm>
              <a:off x="8146920" y="3422643"/>
              <a:ext cx="2172148" cy="578095"/>
            </a:xfrm>
            <a:prstGeom prst="rect">
              <a:avLst/>
            </a:prstGeom>
          </p:spPr>
          <p:txBody>
            <a:bodyPr wrap="square">
              <a:spAutoFit/>
            </a:bodyPr>
            <a:lstStyle/>
            <a:p>
              <a:pPr algn="ctr">
                <a:lnSpc>
                  <a:spcPct val="130000"/>
                </a:lnSpc>
              </a:pPr>
              <a:r>
                <a:rPr lang="zh-CN" altLang="en-US" sz="900" dirty="0">
                  <a:solidFill>
                    <a:srgbClr val="D21621"/>
                  </a:solidFill>
                  <a:latin typeface="微软雅黑"/>
                  <a:ea typeface="微软雅黑"/>
                  <a:sym typeface="Arial" panose="020B0604020202020204" pitchFamily="34" charset="0"/>
                </a:rPr>
                <a:t>点击添加相关标题文字，点击添加相关标题文字，点击添加相关标题文字，点击添加相关标题文字。</a:t>
              </a:r>
              <a:endParaRPr lang="en-GB" sz="900" dirty="0">
                <a:solidFill>
                  <a:srgbClr val="D21621"/>
                </a:solidFill>
                <a:latin typeface="微软雅黑"/>
                <a:ea typeface="微软雅黑"/>
                <a:sym typeface="Arial" panose="020B0604020202020204" pitchFamily="34" charset="0"/>
              </a:endParaRPr>
            </a:p>
          </p:txBody>
        </p:sp>
      </p:grpSp>
      <p:sp>
        <p:nvSpPr>
          <p:cNvPr id="21" name="圆角矩形 20"/>
          <p:cNvSpPr/>
          <p:nvPr/>
        </p:nvSpPr>
        <p:spPr>
          <a:xfrm>
            <a:off x="8119467" y="260468"/>
            <a:ext cx="4281714" cy="580632"/>
          </a:xfrm>
          <a:prstGeom prst="roundRect">
            <a:avLst/>
          </a:prstGeom>
          <a:solidFill>
            <a:srgbClr val="D216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E5C7"/>
              </a:solidFill>
            </a:endParaRPr>
          </a:p>
        </p:txBody>
      </p:sp>
      <p:sp>
        <p:nvSpPr>
          <p:cNvPr id="22" name="矩形 8"/>
          <p:cNvSpPr>
            <a:spLocks noChangeArrowheads="1"/>
          </p:cNvSpPr>
          <p:nvPr/>
        </p:nvSpPr>
        <p:spPr bwMode="auto">
          <a:xfrm>
            <a:off x="8642815" y="304010"/>
            <a:ext cx="3262432" cy="461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en-US" sz="2400" b="1" dirty="0">
                <a:solidFill>
                  <a:srgbClr val="F8E5C7"/>
                </a:solidFill>
                <a:latin typeface="微软雅黑" pitchFamily="34" charset="-122"/>
                <a:ea typeface="微软雅黑" pitchFamily="34" charset="-122"/>
              </a:rPr>
              <a:t>单击此处添加文字表题</a:t>
            </a:r>
            <a:endParaRPr lang="zh-CN" sz="2400" b="1" dirty="0">
              <a:solidFill>
                <a:srgbClr val="F8E5C7"/>
              </a:solidFill>
              <a:latin typeface="微软雅黑" pitchFamily="34" charset="-122"/>
              <a:ea typeface="微软雅黑" pitchFamily="34" charset="-122"/>
            </a:endParaRPr>
          </a:p>
        </p:txBody>
      </p:sp>
    </p:spTree>
    <p:extLst>
      <p:ext uri="{BB962C8B-B14F-4D97-AF65-F5344CB8AC3E}">
        <p14:creationId xmlns:p14="http://schemas.microsoft.com/office/powerpoint/2010/main" val="198385025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38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38000">
                                          <p:cBhvr additive="base">
                                            <p:cTn id="7" dur="1000" fill="hold"/>
                                            <p:tgtEl>
                                              <p:spTgt spid="4"/>
                                            </p:tgtEl>
                                            <p:attrNameLst>
                                              <p:attrName>ppt_x</p:attrName>
                                            </p:attrNameLst>
                                          </p:cBhvr>
                                          <p:tavLst>
                                            <p:tav tm="0">
                                              <p:val>
                                                <p:strVal val="#ppt_x"/>
                                              </p:val>
                                            </p:tav>
                                            <p:tav tm="100000">
                                              <p:val>
                                                <p:strVal val="#ppt_x"/>
                                              </p:val>
                                            </p:tav>
                                          </p:tavLst>
                                        </p:anim>
                                        <p:anim calcmode="lin" valueType="num" p14:bounceEnd="38000">
                                          <p:cBhvr additive="base">
                                            <p:cTn id="8" dur="10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38000">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14:bounceEnd="38000">
                                          <p:cBhvr additive="base">
                                            <p:cTn id="11" dur="1000" fill="hold"/>
                                            <p:tgtEl>
                                              <p:spTgt spid="9"/>
                                            </p:tgtEl>
                                            <p:attrNameLst>
                                              <p:attrName>ppt_x</p:attrName>
                                            </p:attrNameLst>
                                          </p:cBhvr>
                                          <p:tavLst>
                                            <p:tav tm="0">
                                              <p:val>
                                                <p:strVal val="#ppt_x"/>
                                              </p:val>
                                            </p:tav>
                                            <p:tav tm="100000">
                                              <p:val>
                                                <p:strVal val="#ppt_x"/>
                                              </p:val>
                                            </p:tav>
                                          </p:tavLst>
                                        </p:anim>
                                        <p:anim calcmode="lin" valueType="num" p14:bounceEnd="38000">
                                          <p:cBhvr additive="base">
                                            <p:cTn id="12" dur="10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38000">
                                      <p:stCondLst>
                                        <p:cond delay="500"/>
                                      </p:stCondLst>
                                      <p:childTnLst>
                                        <p:set>
                                          <p:cBhvr>
                                            <p:cTn id="14" dur="1" fill="hold">
                                              <p:stCondLst>
                                                <p:cond delay="0"/>
                                              </p:stCondLst>
                                            </p:cTn>
                                            <p:tgtEl>
                                              <p:spTgt spid="14"/>
                                            </p:tgtEl>
                                            <p:attrNameLst>
                                              <p:attrName>style.visibility</p:attrName>
                                            </p:attrNameLst>
                                          </p:cBhvr>
                                          <p:to>
                                            <p:strVal val="visible"/>
                                          </p:to>
                                        </p:set>
                                        <p:anim calcmode="lin" valueType="num" p14:bounceEnd="38000">
                                          <p:cBhvr additive="base">
                                            <p:cTn id="15" dur="1000" fill="hold"/>
                                            <p:tgtEl>
                                              <p:spTgt spid="14"/>
                                            </p:tgtEl>
                                            <p:attrNameLst>
                                              <p:attrName>ppt_x</p:attrName>
                                            </p:attrNameLst>
                                          </p:cBhvr>
                                          <p:tavLst>
                                            <p:tav tm="0">
                                              <p:val>
                                                <p:strVal val="#ppt_x"/>
                                              </p:val>
                                            </p:tav>
                                            <p:tav tm="100000">
                                              <p:val>
                                                <p:strVal val="#ppt_x"/>
                                              </p:val>
                                            </p:tav>
                                          </p:tavLst>
                                        </p:anim>
                                        <p:anim calcmode="lin" valueType="num" p14:bounceEnd="38000">
                                          <p:cBhvr additive="base">
                                            <p:cTn id="16"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ppt_x"/>
                                              </p:val>
                                            </p:tav>
                                            <p:tav tm="100000">
                                              <p:val>
                                                <p:strVal val="#ppt_x"/>
                                              </p:val>
                                            </p:tav>
                                          </p:tavLst>
                                        </p:anim>
                                        <p:anim calcmode="lin" valueType="num">
                                          <p:cBhvr additive="base">
                                            <p:cTn id="12" dur="10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000" fill="hold"/>
                                            <p:tgtEl>
                                              <p:spTgt spid="14"/>
                                            </p:tgtEl>
                                            <p:attrNameLst>
                                              <p:attrName>ppt_x</p:attrName>
                                            </p:attrNameLst>
                                          </p:cBhvr>
                                          <p:tavLst>
                                            <p:tav tm="0">
                                              <p:val>
                                                <p:strVal val="#ppt_x"/>
                                              </p:val>
                                            </p:tav>
                                            <p:tav tm="100000">
                                              <p:val>
                                                <p:strVal val="#ppt_x"/>
                                              </p:val>
                                            </p:tav>
                                          </p:tavLst>
                                        </p:anim>
                                        <p:anim calcmode="lin" valueType="num">
                                          <p:cBhvr additive="base">
                                            <p:cTn id="16"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60"/>
          <p:cNvGrpSpPr/>
          <p:nvPr/>
        </p:nvGrpSpPr>
        <p:grpSpPr>
          <a:xfrm>
            <a:off x="4040290" y="3529961"/>
            <a:ext cx="397902" cy="396938"/>
            <a:chOff x="4448949" y="5252205"/>
            <a:chExt cx="610979" cy="609498"/>
          </a:xfrm>
          <a:solidFill>
            <a:schemeClr val="accent3"/>
          </a:solidFill>
        </p:grpSpPr>
        <p:sp>
          <p:nvSpPr>
            <p:cNvPr id="5" name="Freeform 505"/>
            <p:cNvSpPr>
              <a:spLocks noEditPoints="1"/>
            </p:cNvSpPr>
            <p:nvPr/>
          </p:nvSpPr>
          <p:spPr bwMode="auto">
            <a:xfrm>
              <a:off x="4625207" y="5403284"/>
              <a:ext cx="259203" cy="404357"/>
            </a:xfrm>
            <a:custGeom>
              <a:avLst/>
              <a:gdLst>
                <a:gd name="T0" fmla="*/ 72 w 148"/>
                <a:gd name="T1" fmla="*/ 231 h 231"/>
                <a:gd name="T2" fmla="*/ 43 w 148"/>
                <a:gd name="T3" fmla="*/ 226 h 231"/>
                <a:gd name="T4" fmla="*/ 36 w 148"/>
                <a:gd name="T5" fmla="*/ 207 h 231"/>
                <a:gd name="T6" fmla="*/ 31 w 148"/>
                <a:gd name="T7" fmla="*/ 158 h 231"/>
                <a:gd name="T8" fmla="*/ 23 w 148"/>
                <a:gd name="T9" fmla="*/ 135 h 231"/>
                <a:gd name="T10" fmla="*/ 10 w 148"/>
                <a:gd name="T11" fmla="*/ 112 h 231"/>
                <a:gd name="T12" fmla="*/ 2 w 148"/>
                <a:gd name="T13" fmla="*/ 63 h 231"/>
                <a:gd name="T14" fmla="*/ 73 w 148"/>
                <a:gd name="T15" fmla="*/ 0 h 231"/>
                <a:gd name="T16" fmla="*/ 74 w 148"/>
                <a:gd name="T17" fmla="*/ 0 h 231"/>
                <a:gd name="T18" fmla="*/ 146 w 148"/>
                <a:gd name="T19" fmla="*/ 63 h 231"/>
                <a:gd name="T20" fmla="*/ 138 w 148"/>
                <a:gd name="T21" fmla="*/ 112 h 231"/>
                <a:gd name="T22" fmla="*/ 125 w 148"/>
                <a:gd name="T23" fmla="*/ 135 h 231"/>
                <a:gd name="T24" fmla="*/ 116 w 148"/>
                <a:gd name="T25" fmla="*/ 158 h 231"/>
                <a:gd name="T26" fmla="*/ 111 w 148"/>
                <a:gd name="T27" fmla="*/ 207 h 231"/>
                <a:gd name="T28" fmla="*/ 104 w 148"/>
                <a:gd name="T29" fmla="*/ 226 h 231"/>
                <a:gd name="T30" fmla="*/ 72 w 148"/>
                <a:gd name="T31" fmla="*/ 231 h 231"/>
                <a:gd name="T32" fmla="*/ 72 w 148"/>
                <a:gd name="T33" fmla="*/ 214 h 231"/>
                <a:gd name="T34" fmla="*/ 96 w 148"/>
                <a:gd name="T35" fmla="*/ 170 h 231"/>
                <a:gd name="T36" fmla="*/ 98 w 148"/>
                <a:gd name="T37" fmla="*/ 165 h 231"/>
                <a:gd name="T38" fmla="*/ 99 w 148"/>
                <a:gd name="T39" fmla="*/ 157 h 231"/>
                <a:gd name="T40" fmla="*/ 102 w 148"/>
                <a:gd name="T41" fmla="*/ 146 h 231"/>
                <a:gd name="T42" fmla="*/ 130 w 148"/>
                <a:gd name="T43" fmla="*/ 66 h 231"/>
                <a:gd name="T44" fmla="*/ 119 w 148"/>
                <a:gd name="T45" fmla="*/ 41 h 231"/>
                <a:gd name="T46" fmla="*/ 74 w 148"/>
                <a:gd name="T47" fmla="*/ 17 h 231"/>
                <a:gd name="T48" fmla="*/ 74 w 148"/>
                <a:gd name="T49" fmla="*/ 17 h 231"/>
                <a:gd name="T50" fmla="*/ 29 w 148"/>
                <a:gd name="T51" fmla="*/ 41 h 231"/>
                <a:gd name="T52" fmla="*/ 18 w 148"/>
                <a:gd name="T53" fmla="*/ 66 h 231"/>
                <a:gd name="T54" fmla="*/ 25 w 148"/>
                <a:gd name="T55" fmla="*/ 105 h 231"/>
                <a:gd name="T56" fmla="*/ 46 w 148"/>
                <a:gd name="T57" fmla="*/ 146 h 231"/>
                <a:gd name="T58" fmla="*/ 48 w 148"/>
                <a:gd name="T59" fmla="*/ 157 h 231"/>
                <a:gd name="T60" fmla="*/ 50 w 148"/>
                <a:gd name="T61" fmla="*/ 165 h 231"/>
                <a:gd name="T62" fmla="*/ 52 w 148"/>
                <a:gd name="T63" fmla="*/ 17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8" h="231">
                  <a:moveTo>
                    <a:pt x="72" y="231"/>
                  </a:moveTo>
                  <a:cubicBezTo>
                    <a:pt x="72" y="231"/>
                    <a:pt x="72" y="231"/>
                    <a:pt x="72" y="231"/>
                  </a:cubicBezTo>
                  <a:cubicBezTo>
                    <a:pt x="59" y="231"/>
                    <a:pt x="50" y="228"/>
                    <a:pt x="46" y="226"/>
                  </a:cubicBezTo>
                  <a:cubicBezTo>
                    <a:pt x="43" y="226"/>
                    <a:pt x="43" y="226"/>
                    <a:pt x="43" y="226"/>
                  </a:cubicBezTo>
                  <a:cubicBezTo>
                    <a:pt x="42" y="224"/>
                    <a:pt x="42" y="224"/>
                    <a:pt x="42" y="224"/>
                  </a:cubicBezTo>
                  <a:cubicBezTo>
                    <a:pt x="39" y="220"/>
                    <a:pt x="37" y="214"/>
                    <a:pt x="36" y="207"/>
                  </a:cubicBezTo>
                  <a:cubicBezTo>
                    <a:pt x="35" y="198"/>
                    <a:pt x="34" y="186"/>
                    <a:pt x="35" y="172"/>
                  </a:cubicBezTo>
                  <a:cubicBezTo>
                    <a:pt x="33" y="169"/>
                    <a:pt x="31" y="164"/>
                    <a:pt x="31" y="158"/>
                  </a:cubicBezTo>
                  <a:cubicBezTo>
                    <a:pt x="31" y="153"/>
                    <a:pt x="29" y="142"/>
                    <a:pt x="23" y="135"/>
                  </a:cubicBezTo>
                  <a:cubicBezTo>
                    <a:pt x="23" y="135"/>
                    <a:pt x="23" y="135"/>
                    <a:pt x="23" y="135"/>
                  </a:cubicBezTo>
                  <a:cubicBezTo>
                    <a:pt x="23" y="135"/>
                    <a:pt x="23" y="135"/>
                    <a:pt x="23" y="135"/>
                  </a:cubicBezTo>
                  <a:cubicBezTo>
                    <a:pt x="22" y="134"/>
                    <a:pt x="16" y="125"/>
                    <a:pt x="10" y="112"/>
                  </a:cubicBezTo>
                  <a:cubicBezTo>
                    <a:pt x="6" y="104"/>
                    <a:pt x="4" y="96"/>
                    <a:pt x="2" y="89"/>
                  </a:cubicBezTo>
                  <a:cubicBezTo>
                    <a:pt x="0" y="79"/>
                    <a:pt x="0" y="71"/>
                    <a:pt x="2" y="63"/>
                  </a:cubicBezTo>
                  <a:cubicBezTo>
                    <a:pt x="2" y="61"/>
                    <a:pt x="5" y="47"/>
                    <a:pt x="14" y="32"/>
                  </a:cubicBezTo>
                  <a:cubicBezTo>
                    <a:pt x="24" y="17"/>
                    <a:pt x="41" y="0"/>
                    <a:pt x="73" y="0"/>
                  </a:cubicBezTo>
                  <a:cubicBezTo>
                    <a:pt x="74" y="0"/>
                    <a:pt x="74" y="0"/>
                    <a:pt x="74" y="0"/>
                  </a:cubicBezTo>
                  <a:cubicBezTo>
                    <a:pt x="74" y="0"/>
                    <a:pt x="74" y="0"/>
                    <a:pt x="74" y="0"/>
                  </a:cubicBezTo>
                  <a:cubicBezTo>
                    <a:pt x="107" y="0"/>
                    <a:pt x="124" y="18"/>
                    <a:pt x="134" y="32"/>
                  </a:cubicBezTo>
                  <a:cubicBezTo>
                    <a:pt x="143" y="47"/>
                    <a:pt x="146" y="61"/>
                    <a:pt x="146" y="63"/>
                  </a:cubicBezTo>
                  <a:cubicBezTo>
                    <a:pt x="148" y="71"/>
                    <a:pt x="147" y="80"/>
                    <a:pt x="145" y="89"/>
                  </a:cubicBezTo>
                  <a:cubicBezTo>
                    <a:pt x="144" y="96"/>
                    <a:pt x="141" y="104"/>
                    <a:pt x="138" y="112"/>
                  </a:cubicBezTo>
                  <a:cubicBezTo>
                    <a:pt x="132" y="125"/>
                    <a:pt x="125" y="135"/>
                    <a:pt x="125" y="135"/>
                  </a:cubicBezTo>
                  <a:cubicBezTo>
                    <a:pt x="125" y="135"/>
                    <a:pt x="125" y="135"/>
                    <a:pt x="125" y="135"/>
                  </a:cubicBezTo>
                  <a:cubicBezTo>
                    <a:pt x="125" y="135"/>
                    <a:pt x="125" y="135"/>
                    <a:pt x="125" y="135"/>
                  </a:cubicBezTo>
                  <a:cubicBezTo>
                    <a:pt x="119" y="142"/>
                    <a:pt x="117" y="153"/>
                    <a:pt x="116" y="158"/>
                  </a:cubicBezTo>
                  <a:cubicBezTo>
                    <a:pt x="117" y="164"/>
                    <a:pt x="114" y="169"/>
                    <a:pt x="113" y="172"/>
                  </a:cubicBezTo>
                  <a:cubicBezTo>
                    <a:pt x="113" y="186"/>
                    <a:pt x="113" y="198"/>
                    <a:pt x="111" y="207"/>
                  </a:cubicBezTo>
                  <a:cubicBezTo>
                    <a:pt x="110" y="214"/>
                    <a:pt x="108" y="220"/>
                    <a:pt x="106" y="223"/>
                  </a:cubicBezTo>
                  <a:cubicBezTo>
                    <a:pt x="104" y="226"/>
                    <a:pt x="104" y="226"/>
                    <a:pt x="104" y="226"/>
                  </a:cubicBezTo>
                  <a:cubicBezTo>
                    <a:pt x="101" y="227"/>
                    <a:pt x="101" y="227"/>
                    <a:pt x="101" y="227"/>
                  </a:cubicBezTo>
                  <a:cubicBezTo>
                    <a:pt x="91" y="230"/>
                    <a:pt x="81" y="231"/>
                    <a:pt x="72" y="231"/>
                  </a:cubicBezTo>
                  <a:close/>
                  <a:moveTo>
                    <a:pt x="55" y="212"/>
                  </a:moveTo>
                  <a:cubicBezTo>
                    <a:pt x="58" y="213"/>
                    <a:pt x="64" y="214"/>
                    <a:pt x="72" y="214"/>
                  </a:cubicBezTo>
                  <a:cubicBezTo>
                    <a:pt x="79" y="214"/>
                    <a:pt x="86" y="213"/>
                    <a:pt x="93" y="211"/>
                  </a:cubicBezTo>
                  <a:cubicBezTo>
                    <a:pt x="95" y="207"/>
                    <a:pt x="97" y="196"/>
                    <a:pt x="96" y="170"/>
                  </a:cubicBezTo>
                  <a:cubicBezTo>
                    <a:pt x="95" y="167"/>
                    <a:pt x="95" y="167"/>
                    <a:pt x="95" y="167"/>
                  </a:cubicBezTo>
                  <a:cubicBezTo>
                    <a:pt x="98" y="165"/>
                    <a:pt x="98" y="165"/>
                    <a:pt x="98" y="165"/>
                  </a:cubicBezTo>
                  <a:cubicBezTo>
                    <a:pt x="98" y="164"/>
                    <a:pt x="100" y="161"/>
                    <a:pt x="100" y="158"/>
                  </a:cubicBezTo>
                  <a:cubicBezTo>
                    <a:pt x="99" y="157"/>
                    <a:pt x="99" y="157"/>
                    <a:pt x="99" y="157"/>
                  </a:cubicBezTo>
                  <a:cubicBezTo>
                    <a:pt x="100" y="157"/>
                    <a:pt x="100" y="157"/>
                    <a:pt x="100" y="157"/>
                  </a:cubicBezTo>
                  <a:cubicBezTo>
                    <a:pt x="100" y="156"/>
                    <a:pt x="100" y="152"/>
                    <a:pt x="102" y="146"/>
                  </a:cubicBezTo>
                  <a:cubicBezTo>
                    <a:pt x="104" y="137"/>
                    <a:pt x="107" y="130"/>
                    <a:pt x="111" y="125"/>
                  </a:cubicBezTo>
                  <a:cubicBezTo>
                    <a:pt x="113" y="122"/>
                    <a:pt x="134" y="91"/>
                    <a:pt x="130" y="66"/>
                  </a:cubicBezTo>
                  <a:cubicBezTo>
                    <a:pt x="130" y="66"/>
                    <a:pt x="130" y="66"/>
                    <a:pt x="130" y="66"/>
                  </a:cubicBezTo>
                  <a:cubicBezTo>
                    <a:pt x="129" y="65"/>
                    <a:pt x="127" y="53"/>
                    <a:pt x="119" y="41"/>
                  </a:cubicBezTo>
                  <a:cubicBezTo>
                    <a:pt x="109" y="25"/>
                    <a:pt x="94" y="17"/>
                    <a:pt x="74" y="17"/>
                  </a:cubicBezTo>
                  <a:cubicBezTo>
                    <a:pt x="74" y="17"/>
                    <a:pt x="74" y="17"/>
                    <a:pt x="74" y="17"/>
                  </a:cubicBezTo>
                  <a:cubicBezTo>
                    <a:pt x="74" y="17"/>
                    <a:pt x="74" y="17"/>
                    <a:pt x="74" y="17"/>
                  </a:cubicBezTo>
                  <a:cubicBezTo>
                    <a:pt x="74" y="17"/>
                    <a:pt x="74" y="17"/>
                    <a:pt x="74" y="17"/>
                  </a:cubicBezTo>
                  <a:cubicBezTo>
                    <a:pt x="74" y="17"/>
                    <a:pt x="74" y="17"/>
                    <a:pt x="73" y="17"/>
                  </a:cubicBezTo>
                  <a:cubicBezTo>
                    <a:pt x="54" y="17"/>
                    <a:pt x="39" y="25"/>
                    <a:pt x="29" y="41"/>
                  </a:cubicBezTo>
                  <a:cubicBezTo>
                    <a:pt x="21" y="53"/>
                    <a:pt x="18" y="65"/>
                    <a:pt x="18" y="66"/>
                  </a:cubicBezTo>
                  <a:cubicBezTo>
                    <a:pt x="18" y="66"/>
                    <a:pt x="18" y="66"/>
                    <a:pt x="18" y="66"/>
                  </a:cubicBezTo>
                  <a:cubicBezTo>
                    <a:pt x="18" y="66"/>
                    <a:pt x="18" y="66"/>
                    <a:pt x="18" y="66"/>
                  </a:cubicBezTo>
                  <a:cubicBezTo>
                    <a:pt x="16" y="79"/>
                    <a:pt x="21" y="94"/>
                    <a:pt x="25" y="105"/>
                  </a:cubicBezTo>
                  <a:cubicBezTo>
                    <a:pt x="30" y="116"/>
                    <a:pt x="35" y="124"/>
                    <a:pt x="36" y="125"/>
                  </a:cubicBezTo>
                  <a:cubicBezTo>
                    <a:pt x="41" y="130"/>
                    <a:pt x="44" y="137"/>
                    <a:pt x="46" y="146"/>
                  </a:cubicBezTo>
                  <a:cubicBezTo>
                    <a:pt x="48" y="152"/>
                    <a:pt x="48" y="156"/>
                    <a:pt x="48" y="157"/>
                  </a:cubicBezTo>
                  <a:cubicBezTo>
                    <a:pt x="48" y="157"/>
                    <a:pt x="48" y="157"/>
                    <a:pt x="48" y="157"/>
                  </a:cubicBezTo>
                  <a:cubicBezTo>
                    <a:pt x="48" y="158"/>
                    <a:pt x="48" y="158"/>
                    <a:pt x="48" y="158"/>
                  </a:cubicBezTo>
                  <a:cubicBezTo>
                    <a:pt x="48" y="162"/>
                    <a:pt x="50" y="165"/>
                    <a:pt x="50" y="165"/>
                  </a:cubicBezTo>
                  <a:cubicBezTo>
                    <a:pt x="52" y="167"/>
                    <a:pt x="52" y="167"/>
                    <a:pt x="52" y="167"/>
                  </a:cubicBezTo>
                  <a:cubicBezTo>
                    <a:pt x="52" y="170"/>
                    <a:pt x="52" y="170"/>
                    <a:pt x="52" y="170"/>
                  </a:cubicBezTo>
                  <a:cubicBezTo>
                    <a:pt x="51" y="197"/>
                    <a:pt x="53" y="208"/>
                    <a:pt x="55" y="212"/>
                  </a:cubicBezTo>
                  <a:close/>
                </a:path>
              </a:pathLst>
            </a:custGeom>
            <a:solidFill>
              <a:srgbClr val="D21621"/>
            </a:solidFill>
            <a:ln>
              <a:noFill/>
            </a:ln>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6" name="Freeform 506"/>
            <p:cNvSpPr>
              <a:spLocks/>
            </p:cNvSpPr>
            <p:nvPr/>
          </p:nvSpPr>
          <p:spPr bwMode="auto">
            <a:xfrm>
              <a:off x="4704449" y="5692110"/>
              <a:ext cx="99978" cy="101460"/>
            </a:xfrm>
            <a:custGeom>
              <a:avLst/>
              <a:gdLst>
                <a:gd name="T0" fmla="*/ 1 w 57"/>
                <a:gd name="T1" fmla="*/ 1 h 58"/>
                <a:gd name="T2" fmla="*/ 57 w 57"/>
                <a:gd name="T3" fmla="*/ 0 h 58"/>
                <a:gd name="T4" fmla="*/ 52 w 57"/>
                <a:gd name="T5" fmla="*/ 48 h 58"/>
                <a:gd name="T6" fmla="*/ 26 w 57"/>
                <a:gd name="T7" fmla="*/ 58 h 58"/>
                <a:gd name="T8" fmla="*/ 0 w 57"/>
                <a:gd name="T9" fmla="*/ 45 h 58"/>
                <a:gd name="T10" fmla="*/ 1 w 57"/>
                <a:gd name="T11" fmla="*/ 1 h 58"/>
              </a:gdLst>
              <a:ahLst/>
              <a:cxnLst>
                <a:cxn ang="0">
                  <a:pos x="T0" y="T1"/>
                </a:cxn>
                <a:cxn ang="0">
                  <a:pos x="T2" y="T3"/>
                </a:cxn>
                <a:cxn ang="0">
                  <a:pos x="T4" y="T5"/>
                </a:cxn>
                <a:cxn ang="0">
                  <a:pos x="T6" y="T7"/>
                </a:cxn>
                <a:cxn ang="0">
                  <a:pos x="T8" y="T9"/>
                </a:cxn>
                <a:cxn ang="0">
                  <a:pos x="T10" y="T11"/>
                </a:cxn>
              </a:cxnLst>
              <a:rect l="0" t="0" r="r" b="b"/>
              <a:pathLst>
                <a:path w="57" h="58">
                  <a:moveTo>
                    <a:pt x="1" y="1"/>
                  </a:moveTo>
                  <a:cubicBezTo>
                    <a:pt x="1" y="1"/>
                    <a:pt x="22" y="12"/>
                    <a:pt x="57" y="0"/>
                  </a:cubicBezTo>
                  <a:cubicBezTo>
                    <a:pt x="52" y="48"/>
                    <a:pt x="52" y="48"/>
                    <a:pt x="52" y="48"/>
                  </a:cubicBezTo>
                  <a:cubicBezTo>
                    <a:pt x="26" y="58"/>
                    <a:pt x="26" y="58"/>
                    <a:pt x="26" y="58"/>
                  </a:cubicBezTo>
                  <a:cubicBezTo>
                    <a:pt x="0" y="45"/>
                    <a:pt x="0" y="45"/>
                    <a:pt x="0" y="45"/>
                  </a:cubicBezTo>
                  <a:lnTo>
                    <a:pt x="1" y="1"/>
                  </a:lnTo>
                  <a:close/>
                </a:path>
              </a:pathLst>
            </a:custGeom>
            <a:solidFill>
              <a:srgbClr val="D21621"/>
            </a:solidFill>
            <a:ln>
              <a:noFill/>
            </a:ln>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7" name="Freeform 507"/>
            <p:cNvSpPr>
              <a:spLocks/>
            </p:cNvSpPr>
            <p:nvPr/>
          </p:nvSpPr>
          <p:spPr bwMode="auto">
            <a:xfrm>
              <a:off x="4740737" y="5620274"/>
              <a:ext cx="28142" cy="128120"/>
            </a:xfrm>
            <a:custGeom>
              <a:avLst/>
              <a:gdLst>
                <a:gd name="T0" fmla="*/ 16 w 16"/>
                <a:gd name="T1" fmla="*/ 65 h 73"/>
                <a:gd name="T2" fmla="*/ 8 w 16"/>
                <a:gd name="T3" fmla="*/ 73 h 73"/>
                <a:gd name="T4" fmla="*/ 8 w 16"/>
                <a:gd name="T5" fmla="*/ 73 h 73"/>
                <a:gd name="T6" fmla="*/ 1 w 16"/>
                <a:gd name="T7" fmla="*/ 65 h 73"/>
                <a:gd name="T8" fmla="*/ 0 w 16"/>
                <a:gd name="T9" fmla="*/ 8 h 73"/>
                <a:gd name="T10" fmla="*/ 7 w 16"/>
                <a:gd name="T11" fmla="*/ 0 h 73"/>
                <a:gd name="T12" fmla="*/ 7 w 16"/>
                <a:gd name="T13" fmla="*/ 0 h 73"/>
                <a:gd name="T14" fmla="*/ 15 w 16"/>
                <a:gd name="T15" fmla="*/ 8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69"/>
                    <a:pt x="12" y="73"/>
                    <a:pt x="8" y="73"/>
                  </a:cubicBezTo>
                  <a:cubicBezTo>
                    <a:pt x="8" y="73"/>
                    <a:pt x="8" y="73"/>
                    <a:pt x="8" y="73"/>
                  </a:cubicBezTo>
                  <a:cubicBezTo>
                    <a:pt x="4" y="73"/>
                    <a:pt x="1" y="69"/>
                    <a:pt x="1" y="65"/>
                  </a:cubicBezTo>
                  <a:cubicBezTo>
                    <a:pt x="0" y="8"/>
                    <a:pt x="0" y="8"/>
                    <a:pt x="0" y="8"/>
                  </a:cubicBezTo>
                  <a:cubicBezTo>
                    <a:pt x="0" y="4"/>
                    <a:pt x="3" y="1"/>
                    <a:pt x="7" y="0"/>
                  </a:cubicBezTo>
                  <a:cubicBezTo>
                    <a:pt x="7" y="0"/>
                    <a:pt x="7" y="0"/>
                    <a:pt x="7" y="0"/>
                  </a:cubicBezTo>
                  <a:cubicBezTo>
                    <a:pt x="11" y="0"/>
                    <a:pt x="15" y="4"/>
                    <a:pt x="15" y="8"/>
                  </a:cubicBezTo>
                  <a:lnTo>
                    <a:pt x="16" y="65"/>
                  </a:lnTo>
                  <a:close/>
                </a:path>
              </a:pathLst>
            </a:custGeom>
            <a:solidFill>
              <a:srgbClr val="D21621"/>
            </a:solidFill>
            <a:ln>
              <a:noFill/>
            </a:ln>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8" name="Freeform 508"/>
            <p:cNvSpPr>
              <a:spLocks/>
            </p:cNvSpPr>
            <p:nvPr/>
          </p:nvSpPr>
          <p:spPr bwMode="auto">
            <a:xfrm>
              <a:off x="4699265" y="5511408"/>
              <a:ext cx="102941" cy="143673"/>
            </a:xfrm>
            <a:custGeom>
              <a:avLst/>
              <a:gdLst>
                <a:gd name="T0" fmla="*/ 75 w 139"/>
                <a:gd name="T1" fmla="*/ 194 h 194"/>
                <a:gd name="T2" fmla="*/ 0 w 139"/>
                <a:gd name="T3" fmla="*/ 12 h 194"/>
                <a:gd name="T4" fmla="*/ 14 w 139"/>
                <a:gd name="T5" fmla="*/ 7 h 194"/>
                <a:gd name="T6" fmla="*/ 73 w 139"/>
                <a:gd name="T7" fmla="*/ 147 h 194"/>
                <a:gd name="T8" fmla="*/ 123 w 139"/>
                <a:gd name="T9" fmla="*/ 0 h 194"/>
                <a:gd name="T10" fmla="*/ 139 w 139"/>
                <a:gd name="T11" fmla="*/ 5 h 194"/>
                <a:gd name="T12" fmla="*/ 75 w 139"/>
                <a:gd name="T13" fmla="*/ 194 h 194"/>
              </a:gdLst>
              <a:ahLst/>
              <a:cxnLst>
                <a:cxn ang="0">
                  <a:pos x="T0" y="T1"/>
                </a:cxn>
                <a:cxn ang="0">
                  <a:pos x="T2" y="T3"/>
                </a:cxn>
                <a:cxn ang="0">
                  <a:pos x="T4" y="T5"/>
                </a:cxn>
                <a:cxn ang="0">
                  <a:pos x="T6" y="T7"/>
                </a:cxn>
                <a:cxn ang="0">
                  <a:pos x="T8" y="T9"/>
                </a:cxn>
                <a:cxn ang="0">
                  <a:pos x="T10" y="T11"/>
                </a:cxn>
                <a:cxn ang="0">
                  <a:pos x="T12" y="T13"/>
                </a:cxn>
              </a:cxnLst>
              <a:rect l="0" t="0" r="r" b="b"/>
              <a:pathLst>
                <a:path w="139" h="194">
                  <a:moveTo>
                    <a:pt x="75" y="194"/>
                  </a:moveTo>
                  <a:lnTo>
                    <a:pt x="0" y="12"/>
                  </a:lnTo>
                  <a:lnTo>
                    <a:pt x="14" y="7"/>
                  </a:lnTo>
                  <a:lnTo>
                    <a:pt x="73" y="147"/>
                  </a:lnTo>
                  <a:lnTo>
                    <a:pt x="123" y="0"/>
                  </a:lnTo>
                  <a:lnTo>
                    <a:pt x="139" y="5"/>
                  </a:lnTo>
                  <a:lnTo>
                    <a:pt x="75" y="194"/>
                  </a:lnTo>
                  <a:close/>
                </a:path>
              </a:pathLst>
            </a:custGeom>
            <a:solidFill>
              <a:srgbClr val="D21621"/>
            </a:solidFill>
            <a:ln>
              <a:noFill/>
            </a:ln>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9" name="Freeform 509"/>
            <p:cNvSpPr>
              <a:spLocks/>
            </p:cNvSpPr>
            <p:nvPr/>
          </p:nvSpPr>
          <p:spPr bwMode="auto">
            <a:xfrm>
              <a:off x="4704449" y="5494375"/>
              <a:ext cx="92573" cy="31104"/>
            </a:xfrm>
            <a:custGeom>
              <a:avLst/>
              <a:gdLst>
                <a:gd name="T0" fmla="*/ 0 w 53"/>
                <a:gd name="T1" fmla="*/ 15 h 18"/>
                <a:gd name="T2" fmla="*/ 6 w 53"/>
                <a:gd name="T3" fmla="*/ 9 h 18"/>
                <a:gd name="T4" fmla="*/ 7 w 53"/>
                <a:gd name="T5" fmla="*/ 17 h 18"/>
                <a:gd name="T6" fmla="*/ 9 w 53"/>
                <a:gd name="T7" fmla="*/ 9 h 18"/>
                <a:gd name="T8" fmla="*/ 17 w 53"/>
                <a:gd name="T9" fmla="*/ 14 h 18"/>
                <a:gd name="T10" fmla="*/ 13 w 53"/>
                <a:gd name="T11" fmla="*/ 15 h 18"/>
                <a:gd name="T12" fmla="*/ 16 w 53"/>
                <a:gd name="T13" fmla="*/ 9 h 18"/>
                <a:gd name="T14" fmla="*/ 24 w 53"/>
                <a:gd name="T15" fmla="*/ 7 h 18"/>
                <a:gd name="T16" fmla="*/ 24 w 53"/>
                <a:gd name="T17" fmla="*/ 15 h 18"/>
                <a:gd name="T18" fmla="*/ 21 w 53"/>
                <a:gd name="T19" fmla="*/ 11 h 18"/>
                <a:gd name="T20" fmla="*/ 36 w 53"/>
                <a:gd name="T21" fmla="*/ 12 h 18"/>
                <a:gd name="T22" fmla="*/ 30 w 53"/>
                <a:gd name="T23" fmla="*/ 14 h 18"/>
                <a:gd name="T24" fmla="*/ 36 w 53"/>
                <a:gd name="T25" fmla="*/ 6 h 18"/>
                <a:gd name="T26" fmla="*/ 40 w 53"/>
                <a:gd name="T27" fmla="*/ 16 h 18"/>
                <a:gd name="T28" fmla="*/ 41 w 53"/>
                <a:gd name="T29" fmla="*/ 9 h 18"/>
                <a:gd name="T30" fmla="*/ 51 w 53"/>
                <a:gd name="T31" fmla="*/ 8 h 18"/>
                <a:gd name="T32" fmla="*/ 50 w 53"/>
                <a:gd name="T33" fmla="*/ 16 h 18"/>
                <a:gd name="T34" fmla="*/ 48 w 53"/>
                <a:gd name="T35" fmla="*/ 1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18">
                  <a:moveTo>
                    <a:pt x="0" y="15"/>
                  </a:moveTo>
                  <a:cubicBezTo>
                    <a:pt x="0" y="12"/>
                    <a:pt x="2" y="7"/>
                    <a:pt x="6" y="9"/>
                  </a:cubicBezTo>
                  <a:cubicBezTo>
                    <a:pt x="8" y="10"/>
                    <a:pt x="11" y="16"/>
                    <a:pt x="7" y="17"/>
                  </a:cubicBezTo>
                  <a:cubicBezTo>
                    <a:pt x="4" y="17"/>
                    <a:pt x="8" y="9"/>
                    <a:pt x="9" y="9"/>
                  </a:cubicBezTo>
                  <a:cubicBezTo>
                    <a:pt x="13" y="7"/>
                    <a:pt x="18" y="10"/>
                    <a:pt x="17" y="14"/>
                  </a:cubicBezTo>
                  <a:cubicBezTo>
                    <a:pt x="16" y="16"/>
                    <a:pt x="14" y="17"/>
                    <a:pt x="13" y="15"/>
                  </a:cubicBezTo>
                  <a:cubicBezTo>
                    <a:pt x="12" y="13"/>
                    <a:pt x="15" y="10"/>
                    <a:pt x="16" y="9"/>
                  </a:cubicBezTo>
                  <a:cubicBezTo>
                    <a:pt x="18" y="7"/>
                    <a:pt x="20" y="5"/>
                    <a:pt x="24" y="7"/>
                  </a:cubicBezTo>
                  <a:cubicBezTo>
                    <a:pt x="26" y="9"/>
                    <a:pt x="27" y="14"/>
                    <a:pt x="24" y="15"/>
                  </a:cubicBezTo>
                  <a:cubicBezTo>
                    <a:pt x="22" y="16"/>
                    <a:pt x="19" y="13"/>
                    <a:pt x="21" y="11"/>
                  </a:cubicBezTo>
                  <a:cubicBezTo>
                    <a:pt x="23" y="6"/>
                    <a:pt x="37" y="5"/>
                    <a:pt x="36" y="12"/>
                  </a:cubicBezTo>
                  <a:cubicBezTo>
                    <a:pt x="36" y="16"/>
                    <a:pt x="32" y="18"/>
                    <a:pt x="30" y="14"/>
                  </a:cubicBezTo>
                  <a:cubicBezTo>
                    <a:pt x="29" y="11"/>
                    <a:pt x="34" y="7"/>
                    <a:pt x="36" y="6"/>
                  </a:cubicBezTo>
                  <a:cubicBezTo>
                    <a:pt x="46" y="0"/>
                    <a:pt x="45" y="18"/>
                    <a:pt x="40" y="16"/>
                  </a:cubicBezTo>
                  <a:cubicBezTo>
                    <a:pt x="35" y="15"/>
                    <a:pt x="38" y="10"/>
                    <a:pt x="41" y="9"/>
                  </a:cubicBezTo>
                  <a:cubicBezTo>
                    <a:pt x="43" y="8"/>
                    <a:pt x="49" y="7"/>
                    <a:pt x="51" y="8"/>
                  </a:cubicBezTo>
                  <a:cubicBezTo>
                    <a:pt x="53" y="9"/>
                    <a:pt x="53" y="15"/>
                    <a:pt x="50" y="16"/>
                  </a:cubicBezTo>
                  <a:cubicBezTo>
                    <a:pt x="46" y="18"/>
                    <a:pt x="44" y="13"/>
                    <a:pt x="48" y="10"/>
                  </a:cubicBezTo>
                </a:path>
              </a:pathLst>
            </a:custGeom>
            <a:solidFill>
              <a:srgbClr val="D21621"/>
            </a:solidFill>
            <a:ln>
              <a:noFill/>
            </a:ln>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10" name="Freeform 510"/>
            <p:cNvSpPr>
              <a:spLocks/>
            </p:cNvSpPr>
            <p:nvPr/>
          </p:nvSpPr>
          <p:spPr bwMode="auto">
            <a:xfrm>
              <a:off x="4564479" y="5643232"/>
              <a:ext cx="85167" cy="85907"/>
            </a:xfrm>
            <a:custGeom>
              <a:avLst/>
              <a:gdLst>
                <a:gd name="T0" fmla="*/ 40 w 49"/>
                <a:gd name="T1" fmla="*/ 2 h 49"/>
                <a:gd name="T2" fmla="*/ 47 w 49"/>
                <a:gd name="T3" fmla="*/ 2 h 49"/>
                <a:gd name="T4" fmla="*/ 47 w 49"/>
                <a:gd name="T5" fmla="*/ 2 h 49"/>
                <a:gd name="T6" fmla="*/ 47 w 49"/>
                <a:gd name="T7" fmla="*/ 8 h 49"/>
                <a:gd name="T8" fmla="*/ 9 w 49"/>
                <a:gd name="T9" fmla="*/ 47 h 49"/>
                <a:gd name="T10" fmla="*/ 2 w 49"/>
                <a:gd name="T11" fmla="*/ 47 h 49"/>
                <a:gd name="T12" fmla="*/ 2 w 49"/>
                <a:gd name="T13" fmla="*/ 47 h 49"/>
                <a:gd name="T14" fmla="*/ 2 w 49"/>
                <a:gd name="T15" fmla="*/ 40 h 49"/>
                <a:gd name="T16" fmla="*/ 40 w 49"/>
                <a:gd name="T17" fmla="*/ 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49">
                  <a:moveTo>
                    <a:pt x="40" y="2"/>
                  </a:moveTo>
                  <a:cubicBezTo>
                    <a:pt x="42" y="0"/>
                    <a:pt x="45" y="0"/>
                    <a:pt x="47" y="2"/>
                  </a:cubicBezTo>
                  <a:cubicBezTo>
                    <a:pt x="47" y="2"/>
                    <a:pt x="47" y="2"/>
                    <a:pt x="47" y="2"/>
                  </a:cubicBezTo>
                  <a:cubicBezTo>
                    <a:pt x="49" y="3"/>
                    <a:pt x="49" y="6"/>
                    <a:pt x="47" y="8"/>
                  </a:cubicBezTo>
                  <a:cubicBezTo>
                    <a:pt x="9" y="47"/>
                    <a:pt x="9" y="47"/>
                    <a:pt x="9" y="47"/>
                  </a:cubicBezTo>
                  <a:cubicBezTo>
                    <a:pt x="7" y="49"/>
                    <a:pt x="4" y="49"/>
                    <a:pt x="2" y="47"/>
                  </a:cubicBezTo>
                  <a:cubicBezTo>
                    <a:pt x="2" y="47"/>
                    <a:pt x="2" y="47"/>
                    <a:pt x="2" y="47"/>
                  </a:cubicBezTo>
                  <a:cubicBezTo>
                    <a:pt x="0" y="45"/>
                    <a:pt x="0" y="42"/>
                    <a:pt x="2" y="40"/>
                  </a:cubicBezTo>
                  <a:lnTo>
                    <a:pt x="40" y="2"/>
                  </a:lnTo>
                  <a:close/>
                </a:path>
              </a:pathLst>
            </a:custGeom>
            <a:solidFill>
              <a:srgbClr val="D21621"/>
            </a:solidFill>
            <a:ln>
              <a:noFill/>
            </a:ln>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11" name="Freeform 511"/>
            <p:cNvSpPr>
              <a:spLocks/>
            </p:cNvSpPr>
            <p:nvPr/>
          </p:nvSpPr>
          <p:spPr bwMode="auto">
            <a:xfrm>
              <a:off x="4862193" y="5340334"/>
              <a:ext cx="85907" cy="85907"/>
            </a:xfrm>
            <a:custGeom>
              <a:avLst/>
              <a:gdLst>
                <a:gd name="T0" fmla="*/ 40 w 49"/>
                <a:gd name="T1" fmla="*/ 2 h 49"/>
                <a:gd name="T2" fmla="*/ 47 w 49"/>
                <a:gd name="T3" fmla="*/ 2 h 49"/>
                <a:gd name="T4" fmla="*/ 47 w 49"/>
                <a:gd name="T5" fmla="*/ 2 h 49"/>
                <a:gd name="T6" fmla="*/ 47 w 49"/>
                <a:gd name="T7" fmla="*/ 9 h 49"/>
                <a:gd name="T8" fmla="*/ 9 w 49"/>
                <a:gd name="T9" fmla="*/ 47 h 49"/>
                <a:gd name="T10" fmla="*/ 2 w 49"/>
                <a:gd name="T11" fmla="*/ 47 h 49"/>
                <a:gd name="T12" fmla="*/ 2 w 49"/>
                <a:gd name="T13" fmla="*/ 47 h 49"/>
                <a:gd name="T14" fmla="*/ 2 w 49"/>
                <a:gd name="T15" fmla="*/ 41 h 49"/>
                <a:gd name="T16" fmla="*/ 40 w 49"/>
                <a:gd name="T17" fmla="*/ 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49">
                  <a:moveTo>
                    <a:pt x="40" y="2"/>
                  </a:moveTo>
                  <a:cubicBezTo>
                    <a:pt x="42" y="0"/>
                    <a:pt x="45" y="0"/>
                    <a:pt x="47" y="2"/>
                  </a:cubicBezTo>
                  <a:cubicBezTo>
                    <a:pt x="47" y="2"/>
                    <a:pt x="47" y="2"/>
                    <a:pt x="47" y="2"/>
                  </a:cubicBezTo>
                  <a:cubicBezTo>
                    <a:pt x="49" y="4"/>
                    <a:pt x="49" y="7"/>
                    <a:pt x="47" y="9"/>
                  </a:cubicBezTo>
                  <a:cubicBezTo>
                    <a:pt x="9" y="47"/>
                    <a:pt x="9" y="47"/>
                    <a:pt x="9" y="47"/>
                  </a:cubicBezTo>
                  <a:cubicBezTo>
                    <a:pt x="7" y="49"/>
                    <a:pt x="4" y="49"/>
                    <a:pt x="2" y="47"/>
                  </a:cubicBezTo>
                  <a:cubicBezTo>
                    <a:pt x="2" y="47"/>
                    <a:pt x="2" y="47"/>
                    <a:pt x="2" y="47"/>
                  </a:cubicBezTo>
                  <a:cubicBezTo>
                    <a:pt x="0" y="45"/>
                    <a:pt x="0" y="42"/>
                    <a:pt x="2" y="41"/>
                  </a:cubicBezTo>
                  <a:lnTo>
                    <a:pt x="40" y="2"/>
                  </a:lnTo>
                  <a:close/>
                </a:path>
              </a:pathLst>
            </a:custGeom>
            <a:solidFill>
              <a:srgbClr val="D21621"/>
            </a:solidFill>
            <a:ln>
              <a:noFill/>
            </a:ln>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12" name="Freeform 512"/>
            <p:cNvSpPr>
              <a:spLocks/>
            </p:cNvSpPr>
            <p:nvPr/>
          </p:nvSpPr>
          <p:spPr bwMode="auto">
            <a:xfrm>
              <a:off x="4555592" y="5350702"/>
              <a:ext cx="87388" cy="82204"/>
            </a:xfrm>
            <a:custGeom>
              <a:avLst/>
              <a:gdLst>
                <a:gd name="T0" fmla="*/ 48 w 50"/>
                <a:gd name="T1" fmla="*/ 38 h 47"/>
                <a:gd name="T2" fmla="*/ 49 w 50"/>
                <a:gd name="T3" fmla="*/ 45 h 47"/>
                <a:gd name="T4" fmla="*/ 49 w 50"/>
                <a:gd name="T5" fmla="*/ 45 h 47"/>
                <a:gd name="T6" fmla="*/ 42 w 50"/>
                <a:gd name="T7" fmla="*/ 45 h 47"/>
                <a:gd name="T8" fmla="*/ 2 w 50"/>
                <a:gd name="T9" fmla="*/ 9 h 47"/>
                <a:gd name="T10" fmla="*/ 2 w 50"/>
                <a:gd name="T11" fmla="*/ 2 h 47"/>
                <a:gd name="T12" fmla="*/ 2 w 50"/>
                <a:gd name="T13" fmla="*/ 2 h 47"/>
                <a:gd name="T14" fmla="*/ 8 w 50"/>
                <a:gd name="T15" fmla="*/ 1 h 47"/>
                <a:gd name="T16" fmla="*/ 48 w 50"/>
                <a:gd name="T17" fmla="*/ 3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7">
                  <a:moveTo>
                    <a:pt x="48" y="38"/>
                  </a:moveTo>
                  <a:cubicBezTo>
                    <a:pt x="50" y="40"/>
                    <a:pt x="50" y="43"/>
                    <a:pt x="49" y="45"/>
                  </a:cubicBezTo>
                  <a:cubicBezTo>
                    <a:pt x="49" y="45"/>
                    <a:pt x="49" y="45"/>
                    <a:pt x="49" y="45"/>
                  </a:cubicBezTo>
                  <a:cubicBezTo>
                    <a:pt x="47" y="47"/>
                    <a:pt x="44" y="47"/>
                    <a:pt x="42" y="45"/>
                  </a:cubicBezTo>
                  <a:cubicBezTo>
                    <a:pt x="2" y="9"/>
                    <a:pt x="2" y="9"/>
                    <a:pt x="2" y="9"/>
                  </a:cubicBezTo>
                  <a:cubicBezTo>
                    <a:pt x="0" y="7"/>
                    <a:pt x="0" y="4"/>
                    <a:pt x="2" y="2"/>
                  </a:cubicBezTo>
                  <a:cubicBezTo>
                    <a:pt x="2" y="2"/>
                    <a:pt x="2" y="2"/>
                    <a:pt x="2" y="2"/>
                  </a:cubicBezTo>
                  <a:cubicBezTo>
                    <a:pt x="3" y="0"/>
                    <a:pt x="6" y="0"/>
                    <a:pt x="8" y="1"/>
                  </a:cubicBezTo>
                  <a:lnTo>
                    <a:pt x="48" y="38"/>
                  </a:lnTo>
                  <a:close/>
                </a:path>
              </a:pathLst>
            </a:custGeom>
            <a:solidFill>
              <a:srgbClr val="D21621"/>
            </a:solidFill>
            <a:ln>
              <a:noFill/>
            </a:ln>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13" name="Freeform 513"/>
            <p:cNvSpPr>
              <a:spLocks/>
            </p:cNvSpPr>
            <p:nvPr/>
          </p:nvSpPr>
          <p:spPr bwMode="auto">
            <a:xfrm>
              <a:off x="4868858" y="5635826"/>
              <a:ext cx="87388" cy="82204"/>
            </a:xfrm>
            <a:custGeom>
              <a:avLst/>
              <a:gdLst>
                <a:gd name="T0" fmla="*/ 48 w 50"/>
                <a:gd name="T1" fmla="*/ 38 h 47"/>
                <a:gd name="T2" fmla="*/ 48 w 50"/>
                <a:gd name="T3" fmla="*/ 45 h 47"/>
                <a:gd name="T4" fmla="*/ 48 w 50"/>
                <a:gd name="T5" fmla="*/ 45 h 47"/>
                <a:gd name="T6" fmla="*/ 42 w 50"/>
                <a:gd name="T7" fmla="*/ 45 h 47"/>
                <a:gd name="T8" fmla="*/ 2 w 50"/>
                <a:gd name="T9" fmla="*/ 9 h 47"/>
                <a:gd name="T10" fmla="*/ 2 w 50"/>
                <a:gd name="T11" fmla="*/ 2 h 47"/>
                <a:gd name="T12" fmla="*/ 2 w 50"/>
                <a:gd name="T13" fmla="*/ 2 h 47"/>
                <a:gd name="T14" fmla="*/ 8 w 50"/>
                <a:gd name="T15" fmla="*/ 2 h 47"/>
                <a:gd name="T16" fmla="*/ 48 w 50"/>
                <a:gd name="T17" fmla="*/ 3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7">
                  <a:moveTo>
                    <a:pt x="48" y="38"/>
                  </a:moveTo>
                  <a:cubicBezTo>
                    <a:pt x="50" y="40"/>
                    <a:pt x="50" y="43"/>
                    <a:pt x="48" y="45"/>
                  </a:cubicBezTo>
                  <a:cubicBezTo>
                    <a:pt x="48" y="45"/>
                    <a:pt x="48" y="45"/>
                    <a:pt x="48" y="45"/>
                  </a:cubicBezTo>
                  <a:cubicBezTo>
                    <a:pt x="47" y="47"/>
                    <a:pt x="44" y="47"/>
                    <a:pt x="42" y="45"/>
                  </a:cubicBezTo>
                  <a:cubicBezTo>
                    <a:pt x="2" y="9"/>
                    <a:pt x="2" y="9"/>
                    <a:pt x="2" y="9"/>
                  </a:cubicBezTo>
                  <a:cubicBezTo>
                    <a:pt x="0" y="7"/>
                    <a:pt x="0" y="4"/>
                    <a:pt x="2" y="2"/>
                  </a:cubicBezTo>
                  <a:cubicBezTo>
                    <a:pt x="2" y="2"/>
                    <a:pt x="2" y="2"/>
                    <a:pt x="2" y="2"/>
                  </a:cubicBezTo>
                  <a:cubicBezTo>
                    <a:pt x="3" y="0"/>
                    <a:pt x="6" y="0"/>
                    <a:pt x="8" y="2"/>
                  </a:cubicBezTo>
                  <a:lnTo>
                    <a:pt x="48" y="38"/>
                  </a:lnTo>
                  <a:close/>
                </a:path>
              </a:pathLst>
            </a:custGeom>
            <a:solidFill>
              <a:srgbClr val="D21621"/>
            </a:solidFill>
            <a:ln>
              <a:noFill/>
            </a:ln>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14" name="Freeform 514"/>
            <p:cNvSpPr>
              <a:spLocks/>
            </p:cNvSpPr>
            <p:nvPr/>
          </p:nvSpPr>
          <p:spPr bwMode="auto">
            <a:xfrm>
              <a:off x="4488940" y="5525479"/>
              <a:ext cx="110346" cy="17774"/>
            </a:xfrm>
            <a:custGeom>
              <a:avLst/>
              <a:gdLst>
                <a:gd name="T0" fmla="*/ 58 w 63"/>
                <a:gd name="T1" fmla="*/ 0 h 10"/>
                <a:gd name="T2" fmla="*/ 63 w 63"/>
                <a:gd name="T3" fmla="*/ 5 h 10"/>
                <a:gd name="T4" fmla="*/ 63 w 63"/>
                <a:gd name="T5" fmla="*/ 5 h 10"/>
                <a:gd name="T6" fmla="*/ 58 w 63"/>
                <a:gd name="T7" fmla="*/ 10 h 10"/>
                <a:gd name="T8" fmla="*/ 4 w 63"/>
                <a:gd name="T9" fmla="*/ 10 h 10"/>
                <a:gd name="T10" fmla="*/ 0 w 63"/>
                <a:gd name="T11" fmla="*/ 5 h 10"/>
                <a:gd name="T12" fmla="*/ 0 w 63"/>
                <a:gd name="T13" fmla="*/ 5 h 10"/>
                <a:gd name="T14" fmla="*/ 4 w 63"/>
                <a:gd name="T15" fmla="*/ 0 h 10"/>
                <a:gd name="T16" fmla="*/ 58 w 63"/>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0">
                  <a:moveTo>
                    <a:pt x="58" y="0"/>
                  </a:moveTo>
                  <a:cubicBezTo>
                    <a:pt x="61" y="0"/>
                    <a:pt x="63" y="2"/>
                    <a:pt x="63" y="5"/>
                  </a:cubicBezTo>
                  <a:cubicBezTo>
                    <a:pt x="63" y="5"/>
                    <a:pt x="63" y="5"/>
                    <a:pt x="63" y="5"/>
                  </a:cubicBezTo>
                  <a:cubicBezTo>
                    <a:pt x="63" y="8"/>
                    <a:pt x="61" y="10"/>
                    <a:pt x="58" y="10"/>
                  </a:cubicBezTo>
                  <a:cubicBezTo>
                    <a:pt x="4" y="10"/>
                    <a:pt x="4" y="10"/>
                    <a:pt x="4" y="10"/>
                  </a:cubicBezTo>
                  <a:cubicBezTo>
                    <a:pt x="2" y="10"/>
                    <a:pt x="0" y="8"/>
                    <a:pt x="0" y="5"/>
                  </a:cubicBezTo>
                  <a:cubicBezTo>
                    <a:pt x="0" y="5"/>
                    <a:pt x="0" y="5"/>
                    <a:pt x="0" y="5"/>
                  </a:cubicBezTo>
                  <a:cubicBezTo>
                    <a:pt x="0" y="2"/>
                    <a:pt x="2" y="0"/>
                    <a:pt x="4" y="0"/>
                  </a:cubicBezTo>
                  <a:lnTo>
                    <a:pt x="58" y="0"/>
                  </a:lnTo>
                  <a:close/>
                </a:path>
              </a:pathLst>
            </a:custGeom>
            <a:solidFill>
              <a:srgbClr val="D21621"/>
            </a:solidFill>
            <a:ln>
              <a:noFill/>
            </a:ln>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15" name="Freeform 515"/>
            <p:cNvSpPr>
              <a:spLocks/>
            </p:cNvSpPr>
            <p:nvPr/>
          </p:nvSpPr>
          <p:spPr bwMode="auto">
            <a:xfrm>
              <a:off x="4912552" y="5525479"/>
              <a:ext cx="110346" cy="17774"/>
            </a:xfrm>
            <a:custGeom>
              <a:avLst/>
              <a:gdLst>
                <a:gd name="T0" fmla="*/ 59 w 63"/>
                <a:gd name="T1" fmla="*/ 0 h 10"/>
                <a:gd name="T2" fmla="*/ 63 w 63"/>
                <a:gd name="T3" fmla="*/ 5 h 10"/>
                <a:gd name="T4" fmla="*/ 63 w 63"/>
                <a:gd name="T5" fmla="*/ 5 h 10"/>
                <a:gd name="T6" fmla="*/ 59 w 63"/>
                <a:gd name="T7" fmla="*/ 10 h 10"/>
                <a:gd name="T8" fmla="*/ 5 w 63"/>
                <a:gd name="T9" fmla="*/ 10 h 10"/>
                <a:gd name="T10" fmla="*/ 0 w 63"/>
                <a:gd name="T11" fmla="*/ 5 h 10"/>
                <a:gd name="T12" fmla="*/ 0 w 63"/>
                <a:gd name="T13" fmla="*/ 5 h 10"/>
                <a:gd name="T14" fmla="*/ 5 w 63"/>
                <a:gd name="T15" fmla="*/ 0 h 10"/>
                <a:gd name="T16" fmla="*/ 59 w 63"/>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0">
                  <a:moveTo>
                    <a:pt x="59" y="0"/>
                  </a:moveTo>
                  <a:cubicBezTo>
                    <a:pt x="61" y="0"/>
                    <a:pt x="63" y="2"/>
                    <a:pt x="63" y="5"/>
                  </a:cubicBezTo>
                  <a:cubicBezTo>
                    <a:pt x="63" y="5"/>
                    <a:pt x="63" y="5"/>
                    <a:pt x="63" y="5"/>
                  </a:cubicBezTo>
                  <a:cubicBezTo>
                    <a:pt x="63" y="8"/>
                    <a:pt x="61" y="10"/>
                    <a:pt x="59" y="10"/>
                  </a:cubicBezTo>
                  <a:cubicBezTo>
                    <a:pt x="5" y="10"/>
                    <a:pt x="5" y="10"/>
                    <a:pt x="5" y="10"/>
                  </a:cubicBezTo>
                  <a:cubicBezTo>
                    <a:pt x="2" y="10"/>
                    <a:pt x="0" y="8"/>
                    <a:pt x="0" y="5"/>
                  </a:cubicBezTo>
                  <a:cubicBezTo>
                    <a:pt x="0" y="5"/>
                    <a:pt x="0" y="5"/>
                    <a:pt x="0" y="5"/>
                  </a:cubicBezTo>
                  <a:cubicBezTo>
                    <a:pt x="0" y="2"/>
                    <a:pt x="2" y="0"/>
                    <a:pt x="5" y="0"/>
                  </a:cubicBezTo>
                  <a:lnTo>
                    <a:pt x="59" y="0"/>
                  </a:lnTo>
                  <a:close/>
                </a:path>
              </a:pathLst>
            </a:custGeom>
            <a:solidFill>
              <a:srgbClr val="D21621"/>
            </a:solidFill>
            <a:ln>
              <a:noFill/>
            </a:ln>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16" name="Freeform 516"/>
            <p:cNvSpPr>
              <a:spLocks/>
            </p:cNvSpPr>
            <p:nvPr/>
          </p:nvSpPr>
          <p:spPr bwMode="auto">
            <a:xfrm>
              <a:off x="4748143" y="5289234"/>
              <a:ext cx="15552" cy="94794"/>
            </a:xfrm>
            <a:custGeom>
              <a:avLst/>
              <a:gdLst>
                <a:gd name="T0" fmla="*/ 9 w 9"/>
                <a:gd name="T1" fmla="*/ 50 h 54"/>
                <a:gd name="T2" fmla="*/ 4 w 9"/>
                <a:gd name="T3" fmla="*/ 54 h 54"/>
                <a:gd name="T4" fmla="*/ 4 w 9"/>
                <a:gd name="T5" fmla="*/ 54 h 54"/>
                <a:gd name="T6" fmla="*/ 0 w 9"/>
                <a:gd name="T7" fmla="*/ 50 h 54"/>
                <a:gd name="T8" fmla="*/ 0 w 9"/>
                <a:gd name="T9" fmla="*/ 4 h 54"/>
                <a:gd name="T10" fmla="*/ 4 w 9"/>
                <a:gd name="T11" fmla="*/ 0 h 54"/>
                <a:gd name="T12" fmla="*/ 4 w 9"/>
                <a:gd name="T13" fmla="*/ 0 h 54"/>
                <a:gd name="T14" fmla="*/ 9 w 9"/>
                <a:gd name="T15" fmla="*/ 4 h 54"/>
                <a:gd name="T16" fmla="*/ 9 w 9"/>
                <a:gd name="T17" fmla="*/ 5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54">
                  <a:moveTo>
                    <a:pt x="9" y="50"/>
                  </a:moveTo>
                  <a:cubicBezTo>
                    <a:pt x="9" y="52"/>
                    <a:pt x="7" y="54"/>
                    <a:pt x="4" y="54"/>
                  </a:cubicBezTo>
                  <a:cubicBezTo>
                    <a:pt x="4" y="54"/>
                    <a:pt x="4" y="54"/>
                    <a:pt x="4" y="54"/>
                  </a:cubicBezTo>
                  <a:cubicBezTo>
                    <a:pt x="2" y="54"/>
                    <a:pt x="0" y="52"/>
                    <a:pt x="0" y="50"/>
                  </a:cubicBezTo>
                  <a:cubicBezTo>
                    <a:pt x="0" y="4"/>
                    <a:pt x="0" y="4"/>
                    <a:pt x="0" y="4"/>
                  </a:cubicBezTo>
                  <a:cubicBezTo>
                    <a:pt x="0" y="1"/>
                    <a:pt x="2" y="0"/>
                    <a:pt x="4" y="0"/>
                  </a:cubicBezTo>
                  <a:cubicBezTo>
                    <a:pt x="4" y="0"/>
                    <a:pt x="4" y="0"/>
                    <a:pt x="4" y="0"/>
                  </a:cubicBezTo>
                  <a:cubicBezTo>
                    <a:pt x="7" y="0"/>
                    <a:pt x="9" y="1"/>
                    <a:pt x="9" y="4"/>
                  </a:cubicBezTo>
                  <a:lnTo>
                    <a:pt x="9" y="50"/>
                  </a:lnTo>
                  <a:close/>
                </a:path>
              </a:pathLst>
            </a:custGeom>
            <a:solidFill>
              <a:srgbClr val="D21621"/>
            </a:solidFill>
            <a:ln>
              <a:noFill/>
            </a:ln>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17" name="Freeform 517"/>
            <p:cNvSpPr>
              <a:spLocks/>
            </p:cNvSpPr>
            <p:nvPr/>
          </p:nvSpPr>
          <p:spPr bwMode="auto">
            <a:xfrm>
              <a:off x="4448949" y="5252205"/>
              <a:ext cx="610979" cy="609498"/>
            </a:xfrm>
            <a:custGeom>
              <a:avLst/>
              <a:gdLst>
                <a:gd name="T0" fmla="*/ 349 w 349"/>
                <a:gd name="T1" fmla="*/ 281 h 348"/>
                <a:gd name="T2" fmla="*/ 282 w 349"/>
                <a:gd name="T3" fmla="*/ 348 h 348"/>
                <a:gd name="T4" fmla="*/ 68 w 349"/>
                <a:gd name="T5" fmla="*/ 348 h 348"/>
                <a:gd name="T6" fmla="*/ 0 w 349"/>
                <a:gd name="T7" fmla="*/ 281 h 348"/>
                <a:gd name="T8" fmla="*/ 0 w 349"/>
                <a:gd name="T9" fmla="*/ 67 h 348"/>
                <a:gd name="T10" fmla="*/ 68 w 349"/>
                <a:gd name="T11" fmla="*/ 0 h 348"/>
                <a:gd name="T12" fmla="*/ 282 w 349"/>
                <a:gd name="T13" fmla="*/ 0 h 348"/>
                <a:gd name="T14" fmla="*/ 349 w 349"/>
                <a:gd name="T15" fmla="*/ 67 h 348"/>
                <a:gd name="T16" fmla="*/ 349 w 349"/>
                <a:gd name="T17" fmla="*/ 281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9" h="348">
                  <a:moveTo>
                    <a:pt x="349" y="281"/>
                  </a:moveTo>
                  <a:cubicBezTo>
                    <a:pt x="349" y="318"/>
                    <a:pt x="319" y="348"/>
                    <a:pt x="282" y="348"/>
                  </a:cubicBezTo>
                  <a:cubicBezTo>
                    <a:pt x="68" y="348"/>
                    <a:pt x="68" y="348"/>
                    <a:pt x="68" y="348"/>
                  </a:cubicBezTo>
                  <a:cubicBezTo>
                    <a:pt x="31" y="348"/>
                    <a:pt x="0" y="318"/>
                    <a:pt x="0" y="281"/>
                  </a:cubicBezTo>
                  <a:cubicBezTo>
                    <a:pt x="0" y="67"/>
                    <a:pt x="0" y="67"/>
                    <a:pt x="0" y="67"/>
                  </a:cubicBezTo>
                  <a:cubicBezTo>
                    <a:pt x="0" y="30"/>
                    <a:pt x="31" y="0"/>
                    <a:pt x="68" y="0"/>
                  </a:cubicBezTo>
                  <a:cubicBezTo>
                    <a:pt x="282" y="0"/>
                    <a:pt x="282" y="0"/>
                    <a:pt x="282" y="0"/>
                  </a:cubicBezTo>
                  <a:cubicBezTo>
                    <a:pt x="319" y="0"/>
                    <a:pt x="349" y="30"/>
                    <a:pt x="349" y="67"/>
                  </a:cubicBezTo>
                  <a:lnTo>
                    <a:pt x="349" y="281"/>
                  </a:lnTo>
                  <a:close/>
                </a:path>
              </a:pathLst>
            </a:custGeom>
            <a:noFill/>
            <a:ln w="68263" cap="flat">
              <a:solidFill>
                <a:srgbClr val="D21621"/>
              </a:solidFill>
              <a:prstDash val="solid"/>
              <a:miter lim="800000"/>
              <a:headEnd/>
              <a:tailEnd/>
            </a:ln>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grpSp>
      <p:grpSp>
        <p:nvGrpSpPr>
          <p:cNvPr id="18" name="Group 59"/>
          <p:cNvGrpSpPr/>
          <p:nvPr/>
        </p:nvGrpSpPr>
        <p:grpSpPr>
          <a:xfrm>
            <a:off x="4170994" y="1534373"/>
            <a:ext cx="1640319" cy="1640319"/>
            <a:chOff x="4247511" y="1566336"/>
            <a:chExt cx="2152126" cy="2152127"/>
          </a:xfrm>
        </p:grpSpPr>
        <p:sp>
          <p:nvSpPr>
            <p:cNvPr id="19" name="Freeform 490"/>
            <p:cNvSpPr>
              <a:spLocks noEditPoints="1"/>
            </p:cNvSpPr>
            <p:nvPr/>
          </p:nvSpPr>
          <p:spPr bwMode="auto">
            <a:xfrm>
              <a:off x="4247511" y="1566336"/>
              <a:ext cx="2152126" cy="2152127"/>
            </a:xfrm>
            <a:custGeom>
              <a:avLst/>
              <a:gdLst>
                <a:gd name="T0" fmla="*/ 1225 w 1229"/>
                <a:gd name="T1" fmla="*/ 665 h 1229"/>
                <a:gd name="T2" fmla="*/ 1201 w 1229"/>
                <a:gd name="T3" fmla="*/ 629 h 1229"/>
                <a:gd name="T4" fmla="*/ 1101 w 1229"/>
                <a:gd name="T5" fmla="*/ 598 h 1229"/>
                <a:gd name="T6" fmla="*/ 1039 w 1229"/>
                <a:gd name="T7" fmla="*/ 535 h 1229"/>
                <a:gd name="T8" fmla="*/ 1046 w 1229"/>
                <a:gd name="T9" fmla="*/ 447 h 1229"/>
                <a:gd name="T10" fmla="*/ 1146 w 1229"/>
                <a:gd name="T11" fmla="*/ 354 h 1229"/>
                <a:gd name="T12" fmla="*/ 1152 w 1229"/>
                <a:gd name="T13" fmla="*/ 314 h 1229"/>
                <a:gd name="T14" fmla="*/ 1082 w 1229"/>
                <a:gd name="T15" fmla="*/ 216 h 1229"/>
                <a:gd name="T16" fmla="*/ 1031 w 1229"/>
                <a:gd name="T17" fmla="*/ 209 h 1229"/>
                <a:gd name="T18" fmla="*/ 920 w 1229"/>
                <a:gd name="T19" fmla="*/ 266 h 1229"/>
                <a:gd name="T20" fmla="*/ 848 w 1229"/>
                <a:gd name="T21" fmla="*/ 253 h 1229"/>
                <a:gd name="T22" fmla="*/ 802 w 1229"/>
                <a:gd name="T23" fmla="*/ 206 h 1229"/>
                <a:gd name="T24" fmla="*/ 806 w 1229"/>
                <a:gd name="T25" fmla="*/ 53 h 1229"/>
                <a:gd name="T26" fmla="*/ 782 w 1229"/>
                <a:gd name="T27" fmla="*/ 24 h 1229"/>
                <a:gd name="T28" fmla="*/ 663 w 1229"/>
                <a:gd name="T29" fmla="*/ 4 h 1229"/>
                <a:gd name="T30" fmla="*/ 628 w 1229"/>
                <a:gd name="T31" fmla="*/ 29 h 1229"/>
                <a:gd name="T32" fmla="*/ 586 w 1229"/>
                <a:gd name="T33" fmla="*/ 164 h 1229"/>
                <a:gd name="T34" fmla="*/ 535 w 1229"/>
                <a:gd name="T35" fmla="*/ 192 h 1229"/>
                <a:gd name="T36" fmla="*/ 457 w 1229"/>
                <a:gd name="T37" fmla="*/ 192 h 1229"/>
                <a:gd name="T38" fmla="*/ 363 w 1229"/>
                <a:gd name="T39" fmla="*/ 90 h 1229"/>
                <a:gd name="T40" fmla="*/ 325 w 1229"/>
                <a:gd name="T41" fmla="*/ 79 h 1229"/>
                <a:gd name="T42" fmla="*/ 218 w 1229"/>
                <a:gd name="T43" fmla="*/ 152 h 1229"/>
                <a:gd name="T44" fmla="*/ 210 w 1229"/>
                <a:gd name="T45" fmla="*/ 202 h 1229"/>
                <a:gd name="T46" fmla="*/ 264 w 1229"/>
                <a:gd name="T47" fmla="*/ 309 h 1229"/>
                <a:gd name="T48" fmla="*/ 253 w 1229"/>
                <a:gd name="T49" fmla="*/ 389 h 1229"/>
                <a:gd name="T50" fmla="*/ 195 w 1229"/>
                <a:gd name="T51" fmla="*/ 431 h 1229"/>
                <a:gd name="T52" fmla="*/ 73 w 1229"/>
                <a:gd name="T53" fmla="*/ 421 h 1229"/>
                <a:gd name="T54" fmla="*/ 25 w 1229"/>
                <a:gd name="T55" fmla="*/ 459 h 1229"/>
                <a:gd name="T56" fmla="*/ 6 w 1229"/>
                <a:gd name="T57" fmla="*/ 563 h 1229"/>
                <a:gd name="T58" fmla="*/ 36 w 1229"/>
                <a:gd name="T59" fmla="*/ 607 h 1229"/>
                <a:gd name="T60" fmla="*/ 148 w 1229"/>
                <a:gd name="T61" fmla="*/ 644 h 1229"/>
                <a:gd name="T62" fmla="*/ 195 w 1229"/>
                <a:gd name="T63" fmla="*/ 714 h 1229"/>
                <a:gd name="T64" fmla="*/ 183 w 1229"/>
                <a:gd name="T65" fmla="*/ 783 h 1229"/>
                <a:gd name="T66" fmla="*/ 97 w 1229"/>
                <a:gd name="T67" fmla="*/ 865 h 1229"/>
                <a:gd name="T68" fmla="*/ 87 w 1229"/>
                <a:gd name="T69" fmla="*/ 920 h 1229"/>
                <a:gd name="T70" fmla="*/ 149 w 1229"/>
                <a:gd name="T71" fmla="*/ 1008 h 1229"/>
                <a:gd name="T72" fmla="*/ 201 w 1229"/>
                <a:gd name="T73" fmla="*/ 1021 h 1229"/>
                <a:gd name="T74" fmla="*/ 315 w 1229"/>
                <a:gd name="T75" fmla="*/ 963 h 1229"/>
                <a:gd name="T76" fmla="*/ 400 w 1229"/>
                <a:gd name="T77" fmla="*/ 987 h 1229"/>
                <a:gd name="T78" fmla="*/ 430 w 1229"/>
                <a:gd name="T79" fmla="*/ 1046 h 1229"/>
                <a:gd name="T80" fmla="*/ 425 w 1229"/>
                <a:gd name="T81" fmla="*/ 1163 h 1229"/>
                <a:gd name="T82" fmla="*/ 455 w 1229"/>
                <a:gd name="T83" fmla="*/ 1202 h 1229"/>
                <a:gd name="T84" fmla="*/ 566 w 1229"/>
                <a:gd name="T85" fmla="*/ 1221 h 1229"/>
                <a:gd name="T86" fmla="*/ 610 w 1229"/>
                <a:gd name="T87" fmla="*/ 1199 h 1229"/>
                <a:gd name="T88" fmla="*/ 649 w 1229"/>
                <a:gd name="T89" fmla="*/ 1075 h 1229"/>
                <a:gd name="T90" fmla="*/ 716 w 1229"/>
                <a:gd name="T91" fmla="*/ 1034 h 1229"/>
                <a:gd name="T92" fmla="*/ 794 w 1229"/>
                <a:gd name="T93" fmla="*/ 1054 h 1229"/>
                <a:gd name="T94" fmla="*/ 866 w 1229"/>
                <a:gd name="T95" fmla="*/ 1133 h 1229"/>
                <a:gd name="T96" fmla="*/ 911 w 1229"/>
                <a:gd name="T97" fmla="*/ 1147 h 1229"/>
                <a:gd name="T98" fmla="*/ 1015 w 1229"/>
                <a:gd name="T99" fmla="*/ 1076 h 1229"/>
                <a:gd name="T100" fmla="*/ 1024 w 1229"/>
                <a:gd name="T101" fmla="*/ 1032 h 1229"/>
                <a:gd name="T102" fmla="*/ 961 w 1229"/>
                <a:gd name="T103" fmla="*/ 895 h 1229"/>
                <a:gd name="T104" fmla="*/ 989 w 1229"/>
                <a:gd name="T105" fmla="*/ 831 h 1229"/>
                <a:gd name="T106" fmla="*/ 1045 w 1229"/>
                <a:gd name="T107" fmla="*/ 798 h 1229"/>
                <a:gd name="T108" fmla="*/ 1154 w 1229"/>
                <a:gd name="T109" fmla="*/ 801 h 1229"/>
                <a:gd name="T110" fmla="*/ 1197 w 1229"/>
                <a:gd name="T111" fmla="*/ 785 h 1229"/>
                <a:gd name="T112" fmla="*/ 1225 w 1229"/>
                <a:gd name="T113" fmla="*/ 665 h 1229"/>
                <a:gd name="T114" fmla="*/ 596 w 1229"/>
                <a:gd name="T115" fmla="*/ 729 h 1229"/>
                <a:gd name="T116" fmla="*/ 499 w 1229"/>
                <a:gd name="T117" fmla="*/ 592 h 1229"/>
                <a:gd name="T118" fmla="*/ 636 w 1229"/>
                <a:gd name="T119" fmla="*/ 495 h 1229"/>
                <a:gd name="T120" fmla="*/ 733 w 1229"/>
                <a:gd name="T121" fmla="*/ 632 h 1229"/>
                <a:gd name="T122" fmla="*/ 596 w 1229"/>
                <a:gd name="T123" fmla="*/ 729 h 1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9" h="1229">
                  <a:moveTo>
                    <a:pt x="1225" y="665"/>
                  </a:moveTo>
                  <a:cubicBezTo>
                    <a:pt x="1229" y="635"/>
                    <a:pt x="1201" y="629"/>
                    <a:pt x="1201" y="629"/>
                  </a:cubicBezTo>
                  <a:cubicBezTo>
                    <a:pt x="1201" y="629"/>
                    <a:pt x="1154" y="612"/>
                    <a:pt x="1101" y="598"/>
                  </a:cubicBezTo>
                  <a:cubicBezTo>
                    <a:pt x="1048" y="583"/>
                    <a:pt x="1039" y="535"/>
                    <a:pt x="1039" y="535"/>
                  </a:cubicBezTo>
                  <a:cubicBezTo>
                    <a:pt x="1013" y="473"/>
                    <a:pt x="1046" y="447"/>
                    <a:pt x="1046" y="447"/>
                  </a:cubicBezTo>
                  <a:cubicBezTo>
                    <a:pt x="1146" y="354"/>
                    <a:pt x="1146" y="354"/>
                    <a:pt x="1146" y="354"/>
                  </a:cubicBezTo>
                  <a:cubicBezTo>
                    <a:pt x="1166" y="334"/>
                    <a:pt x="1152" y="314"/>
                    <a:pt x="1152" y="314"/>
                  </a:cubicBezTo>
                  <a:cubicBezTo>
                    <a:pt x="1082" y="216"/>
                    <a:pt x="1082" y="216"/>
                    <a:pt x="1082" y="216"/>
                  </a:cubicBezTo>
                  <a:cubicBezTo>
                    <a:pt x="1062" y="189"/>
                    <a:pt x="1031" y="209"/>
                    <a:pt x="1031" y="209"/>
                  </a:cubicBezTo>
                  <a:cubicBezTo>
                    <a:pt x="920" y="266"/>
                    <a:pt x="920" y="266"/>
                    <a:pt x="920" y="266"/>
                  </a:cubicBezTo>
                  <a:cubicBezTo>
                    <a:pt x="899" y="275"/>
                    <a:pt x="848" y="253"/>
                    <a:pt x="848" y="253"/>
                  </a:cubicBezTo>
                  <a:cubicBezTo>
                    <a:pt x="818" y="239"/>
                    <a:pt x="802" y="206"/>
                    <a:pt x="802" y="206"/>
                  </a:cubicBezTo>
                  <a:cubicBezTo>
                    <a:pt x="806" y="53"/>
                    <a:pt x="806" y="53"/>
                    <a:pt x="806" y="53"/>
                  </a:cubicBezTo>
                  <a:cubicBezTo>
                    <a:pt x="807" y="32"/>
                    <a:pt x="782" y="24"/>
                    <a:pt x="782" y="24"/>
                  </a:cubicBezTo>
                  <a:cubicBezTo>
                    <a:pt x="663" y="4"/>
                    <a:pt x="663" y="4"/>
                    <a:pt x="663" y="4"/>
                  </a:cubicBezTo>
                  <a:cubicBezTo>
                    <a:pt x="635" y="0"/>
                    <a:pt x="628" y="29"/>
                    <a:pt x="628" y="29"/>
                  </a:cubicBezTo>
                  <a:cubicBezTo>
                    <a:pt x="626" y="35"/>
                    <a:pt x="586" y="164"/>
                    <a:pt x="586" y="164"/>
                  </a:cubicBezTo>
                  <a:cubicBezTo>
                    <a:pt x="578" y="177"/>
                    <a:pt x="535" y="192"/>
                    <a:pt x="535" y="192"/>
                  </a:cubicBezTo>
                  <a:cubicBezTo>
                    <a:pt x="494" y="211"/>
                    <a:pt x="457" y="192"/>
                    <a:pt x="457" y="192"/>
                  </a:cubicBezTo>
                  <a:cubicBezTo>
                    <a:pt x="363" y="90"/>
                    <a:pt x="363" y="90"/>
                    <a:pt x="363" y="90"/>
                  </a:cubicBezTo>
                  <a:cubicBezTo>
                    <a:pt x="350" y="72"/>
                    <a:pt x="325" y="79"/>
                    <a:pt x="325" y="79"/>
                  </a:cubicBezTo>
                  <a:cubicBezTo>
                    <a:pt x="218" y="152"/>
                    <a:pt x="218" y="152"/>
                    <a:pt x="218" y="152"/>
                  </a:cubicBezTo>
                  <a:cubicBezTo>
                    <a:pt x="196" y="170"/>
                    <a:pt x="210" y="202"/>
                    <a:pt x="210" y="202"/>
                  </a:cubicBezTo>
                  <a:cubicBezTo>
                    <a:pt x="264" y="309"/>
                    <a:pt x="264" y="309"/>
                    <a:pt x="264" y="309"/>
                  </a:cubicBezTo>
                  <a:cubicBezTo>
                    <a:pt x="284" y="340"/>
                    <a:pt x="253" y="389"/>
                    <a:pt x="253" y="389"/>
                  </a:cubicBezTo>
                  <a:cubicBezTo>
                    <a:pt x="235" y="421"/>
                    <a:pt x="195" y="431"/>
                    <a:pt x="195" y="431"/>
                  </a:cubicBezTo>
                  <a:cubicBezTo>
                    <a:pt x="73" y="421"/>
                    <a:pt x="73" y="421"/>
                    <a:pt x="73" y="421"/>
                  </a:cubicBezTo>
                  <a:cubicBezTo>
                    <a:pt x="30" y="419"/>
                    <a:pt x="25" y="459"/>
                    <a:pt x="25" y="459"/>
                  </a:cubicBezTo>
                  <a:cubicBezTo>
                    <a:pt x="6" y="563"/>
                    <a:pt x="6" y="563"/>
                    <a:pt x="6" y="563"/>
                  </a:cubicBezTo>
                  <a:cubicBezTo>
                    <a:pt x="0" y="600"/>
                    <a:pt x="36" y="607"/>
                    <a:pt x="36" y="607"/>
                  </a:cubicBezTo>
                  <a:cubicBezTo>
                    <a:pt x="148" y="644"/>
                    <a:pt x="148" y="644"/>
                    <a:pt x="148" y="644"/>
                  </a:cubicBezTo>
                  <a:cubicBezTo>
                    <a:pt x="189" y="655"/>
                    <a:pt x="195" y="714"/>
                    <a:pt x="195" y="714"/>
                  </a:cubicBezTo>
                  <a:cubicBezTo>
                    <a:pt x="208" y="764"/>
                    <a:pt x="183" y="783"/>
                    <a:pt x="183" y="783"/>
                  </a:cubicBezTo>
                  <a:cubicBezTo>
                    <a:pt x="97" y="865"/>
                    <a:pt x="97" y="865"/>
                    <a:pt x="97" y="865"/>
                  </a:cubicBezTo>
                  <a:cubicBezTo>
                    <a:pt x="67" y="888"/>
                    <a:pt x="87" y="920"/>
                    <a:pt x="87" y="920"/>
                  </a:cubicBezTo>
                  <a:cubicBezTo>
                    <a:pt x="149" y="1008"/>
                    <a:pt x="149" y="1008"/>
                    <a:pt x="149" y="1008"/>
                  </a:cubicBezTo>
                  <a:cubicBezTo>
                    <a:pt x="179" y="1038"/>
                    <a:pt x="201" y="1021"/>
                    <a:pt x="201" y="1021"/>
                  </a:cubicBezTo>
                  <a:cubicBezTo>
                    <a:pt x="315" y="963"/>
                    <a:pt x="315" y="963"/>
                    <a:pt x="315" y="963"/>
                  </a:cubicBezTo>
                  <a:cubicBezTo>
                    <a:pt x="356" y="943"/>
                    <a:pt x="400" y="987"/>
                    <a:pt x="400" y="987"/>
                  </a:cubicBezTo>
                  <a:cubicBezTo>
                    <a:pt x="437" y="1013"/>
                    <a:pt x="430" y="1046"/>
                    <a:pt x="430" y="1046"/>
                  </a:cubicBezTo>
                  <a:cubicBezTo>
                    <a:pt x="425" y="1163"/>
                    <a:pt x="425" y="1163"/>
                    <a:pt x="425" y="1163"/>
                  </a:cubicBezTo>
                  <a:cubicBezTo>
                    <a:pt x="422" y="1190"/>
                    <a:pt x="455" y="1202"/>
                    <a:pt x="455" y="1202"/>
                  </a:cubicBezTo>
                  <a:cubicBezTo>
                    <a:pt x="566" y="1221"/>
                    <a:pt x="566" y="1221"/>
                    <a:pt x="566" y="1221"/>
                  </a:cubicBezTo>
                  <a:cubicBezTo>
                    <a:pt x="605" y="1229"/>
                    <a:pt x="610" y="1199"/>
                    <a:pt x="610" y="1199"/>
                  </a:cubicBezTo>
                  <a:cubicBezTo>
                    <a:pt x="649" y="1075"/>
                    <a:pt x="649" y="1075"/>
                    <a:pt x="649" y="1075"/>
                  </a:cubicBezTo>
                  <a:cubicBezTo>
                    <a:pt x="661" y="1042"/>
                    <a:pt x="716" y="1034"/>
                    <a:pt x="716" y="1034"/>
                  </a:cubicBezTo>
                  <a:cubicBezTo>
                    <a:pt x="769" y="1019"/>
                    <a:pt x="794" y="1054"/>
                    <a:pt x="794" y="1054"/>
                  </a:cubicBezTo>
                  <a:cubicBezTo>
                    <a:pt x="866" y="1133"/>
                    <a:pt x="866" y="1133"/>
                    <a:pt x="866" y="1133"/>
                  </a:cubicBezTo>
                  <a:cubicBezTo>
                    <a:pt x="880" y="1157"/>
                    <a:pt x="911" y="1147"/>
                    <a:pt x="911" y="1147"/>
                  </a:cubicBezTo>
                  <a:cubicBezTo>
                    <a:pt x="1015" y="1076"/>
                    <a:pt x="1015" y="1076"/>
                    <a:pt x="1015" y="1076"/>
                  </a:cubicBezTo>
                  <a:cubicBezTo>
                    <a:pt x="1039" y="1054"/>
                    <a:pt x="1024" y="1032"/>
                    <a:pt x="1024" y="1032"/>
                  </a:cubicBezTo>
                  <a:cubicBezTo>
                    <a:pt x="961" y="895"/>
                    <a:pt x="961" y="895"/>
                    <a:pt x="961" y="895"/>
                  </a:cubicBezTo>
                  <a:cubicBezTo>
                    <a:pt x="952" y="871"/>
                    <a:pt x="989" y="831"/>
                    <a:pt x="989" y="831"/>
                  </a:cubicBezTo>
                  <a:cubicBezTo>
                    <a:pt x="1014" y="796"/>
                    <a:pt x="1045" y="798"/>
                    <a:pt x="1045" y="798"/>
                  </a:cubicBezTo>
                  <a:cubicBezTo>
                    <a:pt x="1154" y="801"/>
                    <a:pt x="1154" y="801"/>
                    <a:pt x="1154" y="801"/>
                  </a:cubicBezTo>
                  <a:cubicBezTo>
                    <a:pt x="1194" y="807"/>
                    <a:pt x="1197" y="785"/>
                    <a:pt x="1197" y="785"/>
                  </a:cubicBezTo>
                  <a:cubicBezTo>
                    <a:pt x="1197" y="785"/>
                    <a:pt x="1220" y="696"/>
                    <a:pt x="1225" y="665"/>
                  </a:cubicBezTo>
                  <a:close/>
                  <a:moveTo>
                    <a:pt x="596" y="729"/>
                  </a:moveTo>
                  <a:cubicBezTo>
                    <a:pt x="531" y="718"/>
                    <a:pt x="488" y="657"/>
                    <a:pt x="499" y="592"/>
                  </a:cubicBezTo>
                  <a:cubicBezTo>
                    <a:pt x="510" y="528"/>
                    <a:pt x="571" y="484"/>
                    <a:pt x="636" y="495"/>
                  </a:cubicBezTo>
                  <a:cubicBezTo>
                    <a:pt x="701" y="507"/>
                    <a:pt x="744" y="568"/>
                    <a:pt x="733" y="632"/>
                  </a:cubicBezTo>
                  <a:cubicBezTo>
                    <a:pt x="722" y="697"/>
                    <a:pt x="660" y="740"/>
                    <a:pt x="596" y="729"/>
                  </a:cubicBezTo>
                  <a:close/>
                </a:path>
              </a:pathLst>
            </a:custGeom>
            <a:solidFill>
              <a:srgbClr val="FFC000"/>
            </a:solidFill>
            <a:ln>
              <a:noFill/>
            </a:ln>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20" name="Freeform 492"/>
            <p:cNvSpPr>
              <a:spLocks noEditPoints="1"/>
            </p:cNvSpPr>
            <p:nvPr/>
          </p:nvSpPr>
          <p:spPr bwMode="auto">
            <a:xfrm>
              <a:off x="4893297" y="2041048"/>
              <a:ext cx="288826" cy="294010"/>
            </a:xfrm>
            <a:custGeom>
              <a:avLst/>
              <a:gdLst>
                <a:gd name="T0" fmla="*/ 128 w 165"/>
                <a:gd name="T1" fmla="*/ 26 h 168"/>
                <a:gd name="T2" fmla="*/ 25 w 165"/>
                <a:gd name="T3" fmla="*/ 37 h 168"/>
                <a:gd name="T4" fmla="*/ 36 w 165"/>
                <a:gd name="T5" fmla="*/ 142 h 168"/>
                <a:gd name="T6" fmla="*/ 140 w 165"/>
                <a:gd name="T7" fmla="*/ 130 h 168"/>
                <a:gd name="T8" fmla="*/ 128 w 165"/>
                <a:gd name="T9" fmla="*/ 26 h 168"/>
                <a:gd name="T10" fmla="*/ 50 w 165"/>
                <a:gd name="T11" fmla="*/ 124 h 168"/>
                <a:gd name="T12" fmla="*/ 42 w 165"/>
                <a:gd name="T13" fmla="*/ 51 h 168"/>
                <a:gd name="T14" fmla="*/ 114 w 165"/>
                <a:gd name="T15" fmla="*/ 43 h 168"/>
                <a:gd name="T16" fmla="*/ 122 w 165"/>
                <a:gd name="T17" fmla="*/ 116 h 168"/>
                <a:gd name="T18" fmla="*/ 50 w 165"/>
                <a:gd name="T19" fmla="*/ 1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168">
                  <a:moveTo>
                    <a:pt x="128" y="26"/>
                  </a:moveTo>
                  <a:cubicBezTo>
                    <a:pt x="97" y="0"/>
                    <a:pt x="50" y="5"/>
                    <a:pt x="25" y="37"/>
                  </a:cubicBezTo>
                  <a:cubicBezTo>
                    <a:pt x="0" y="69"/>
                    <a:pt x="5" y="116"/>
                    <a:pt x="36" y="142"/>
                  </a:cubicBezTo>
                  <a:cubicBezTo>
                    <a:pt x="68" y="168"/>
                    <a:pt x="114" y="163"/>
                    <a:pt x="140" y="130"/>
                  </a:cubicBezTo>
                  <a:cubicBezTo>
                    <a:pt x="165" y="98"/>
                    <a:pt x="160" y="51"/>
                    <a:pt x="128" y="26"/>
                  </a:cubicBezTo>
                  <a:close/>
                  <a:moveTo>
                    <a:pt x="50" y="124"/>
                  </a:moveTo>
                  <a:cubicBezTo>
                    <a:pt x="28" y="107"/>
                    <a:pt x="25" y="74"/>
                    <a:pt x="42" y="51"/>
                  </a:cubicBezTo>
                  <a:cubicBezTo>
                    <a:pt x="60" y="29"/>
                    <a:pt x="92" y="25"/>
                    <a:pt x="114" y="43"/>
                  </a:cubicBezTo>
                  <a:cubicBezTo>
                    <a:pt x="136" y="61"/>
                    <a:pt x="140" y="94"/>
                    <a:pt x="122" y="116"/>
                  </a:cubicBezTo>
                  <a:cubicBezTo>
                    <a:pt x="105" y="139"/>
                    <a:pt x="72" y="142"/>
                    <a:pt x="50" y="1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21" name="Freeform 493"/>
            <p:cNvSpPr>
              <a:spLocks/>
            </p:cNvSpPr>
            <p:nvPr/>
          </p:nvSpPr>
          <p:spPr bwMode="auto">
            <a:xfrm>
              <a:off x="4888113" y="2272109"/>
              <a:ext cx="91091" cy="108865"/>
            </a:xfrm>
            <a:custGeom>
              <a:avLst/>
              <a:gdLst>
                <a:gd name="T0" fmla="*/ 20 w 52"/>
                <a:gd name="T1" fmla="*/ 56 h 62"/>
                <a:gd name="T2" fmla="*/ 5 w 52"/>
                <a:gd name="T3" fmla="*/ 58 h 62"/>
                <a:gd name="T4" fmla="*/ 5 w 52"/>
                <a:gd name="T5" fmla="*/ 58 h 62"/>
                <a:gd name="T6" fmla="*/ 3 w 52"/>
                <a:gd name="T7" fmla="*/ 43 h 62"/>
                <a:gd name="T8" fmla="*/ 31 w 52"/>
                <a:gd name="T9" fmla="*/ 6 h 62"/>
                <a:gd name="T10" fmla="*/ 46 w 52"/>
                <a:gd name="T11" fmla="*/ 4 h 62"/>
                <a:gd name="T12" fmla="*/ 46 w 52"/>
                <a:gd name="T13" fmla="*/ 4 h 62"/>
                <a:gd name="T14" fmla="*/ 48 w 52"/>
                <a:gd name="T15" fmla="*/ 20 h 62"/>
                <a:gd name="T16" fmla="*/ 20 w 52"/>
                <a:gd name="T17" fmla="*/ 5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62">
                  <a:moveTo>
                    <a:pt x="20" y="56"/>
                  </a:moveTo>
                  <a:cubicBezTo>
                    <a:pt x="17" y="61"/>
                    <a:pt x="10" y="62"/>
                    <a:pt x="5" y="58"/>
                  </a:cubicBezTo>
                  <a:cubicBezTo>
                    <a:pt x="5" y="58"/>
                    <a:pt x="5" y="58"/>
                    <a:pt x="5" y="58"/>
                  </a:cubicBezTo>
                  <a:cubicBezTo>
                    <a:pt x="0" y="54"/>
                    <a:pt x="0" y="47"/>
                    <a:pt x="3" y="43"/>
                  </a:cubicBezTo>
                  <a:cubicBezTo>
                    <a:pt x="31" y="6"/>
                    <a:pt x="31" y="6"/>
                    <a:pt x="31" y="6"/>
                  </a:cubicBezTo>
                  <a:cubicBezTo>
                    <a:pt x="35" y="1"/>
                    <a:pt x="42" y="0"/>
                    <a:pt x="46" y="4"/>
                  </a:cubicBezTo>
                  <a:cubicBezTo>
                    <a:pt x="46" y="4"/>
                    <a:pt x="46" y="4"/>
                    <a:pt x="46" y="4"/>
                  </a:cubicBezTo>
                  <a:cubicBezTo>
                    <a:pt x="51" y="8"/>
                    <a:pt x="52" y="15"/>
                    <a:pt x="48" y="20"/>
                  </a:cubicBezTo>
                  <a:lnTo>
                    <a:pt x="20"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22" name="Freeform 494"/>
            <p:cNvSpPr>
              <a:spLocks/>
            </p:cNvSpPr>
            <p:nvPr/>
          </p:nvSpPr>
          <p:spPr bwMode="auto">
            <a:xfrm>
              <a:off x="4975501" y="2106219"/>
              <a:ext cx="70355" cy="47397"/>
            </a:xfrm>
            <a:custGeom>
              <a:avLst/>
              <a:gdLst>
                <a:gd name="T0" fmla="*/ 8 w 40"/>
                <a:gd name="T1" fmla="*/ 26 h 27"/>
                <a:gd name="T2" fmla="*/ 9 w 40"/>
                <a:gd name="T3" fmla="*/ 25 h 27"/>
                <a:gd name="T4" fmla="*/ 34 w 40"/>
                <a:gd name="T5" fmla="*/ 10 h 27"/>
                <a:gd name="T6" fmla="*/ 32 w 40"/>
                <a:gd name="T7" fmla="*/ 1 h 27"/>
                <a:gd name="T8" fmla="*/ 32 w 40"/>
                <a:gd name="T9" fmla="*/ 0 h 27"/>
                <a:gd name="T10" fmla="*/ 2 w 40"/>
                <a:gd name="T11" fmla="*/ 19 h 27"/>
                <a:gd name="T12" fmla="*/ 1 w 40"/>
                <a:gd name="T13" fmla="*/ 19 h 27"/>
                <a:gd name="T14" fmla="*/ 8 w 40"/>
                <a:gd name="T15" fmla="*/ 26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27">
                  <a:moveTo>
                    <a:pt x="8" y="26"/>
                  </a:moveTo>
                  <a:cubicBezTo>
                    <a:pt x="9" y="26"/>
                    <a:pt x="9" y="25"/>
                    <a:pt x="9" y="25"/>
                  </a:cubicBezTo>
                  <a:cubicBezTo>
                    <a:pt x="16" y="17"/>
                    <a:pt x="25" y="12"/>
                    <a:pt x="34" y="10"/>
                  </a:cubicBezTo>
                  <a:cubicBezTo>
                    <a:pt x="40" y="4"/>
                    <a:pt x="32" y="1"/>
                    <a:pt x="32" y="1"/>
                  </a:cubicBezTo>
                  <a:cubicBezTo>
                    <a:pt x="32" y="1"/>
                    <a:pt x="32" y="1"/>
                    <a:pt x="32" y="0"/>
                  </a:cubicBezTo>
                  <a:cubicBezTo>
                    <a:pt x="21" y="3"/>
                    <a:pt x="10" y="9"/>
                    <a:pt x="2" y="19"/>
                  </a:cubicBezTo>
                  <a:cubicBezTo>
                    <a:pt x="2" y="19"/>
                    <a:pt x="1" y="19"/>
                    <a:pt x="1" y="19"/>
                  </a:cubicBezTo>
                  <a:cubicBezTo>
                    <a:pt x="0" y="27"/>
                    <a:pt x="8" y="26"/>
                    <a:pt x="8"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23" name="Freeform 522"/>
            <p:cNvSpPr>
              <a:spLocks/>
            </p:cNvSpPr>
            <p:nvPr/>
          </p:nvSpPr>
          <p:spPr bwMode="auto">
            <a:xfrm>
              <a:off x="5487242" y="2869758"/>
              <a:ext cx="251797" cy="174777"/>
            </a:xfrm>
            <a:custGeom>
              <a:avLst/>
              <a:gdLst>
                <a:gd name="T0" fmla="*/ 296 w 340"/>
                <a:gd name="T1" fmla="*/ 96 h 236"/>
                <a:gd name="T2" fmla="*/ 319 w 340"/>
                <a:gd name="T3" fmla="*/ 52 h 236"/>
                <a:gd name="T4" fmla="*/ 340 w 340"/>
                <a:gd name="T5" fmla="*/ 4 h 236"/>
                <a:gd name="T6" fmla="*/ 286 w 340"/>
                <a:gd name="T7" fmla="*/ 2 h 236"/>
                <a:gd name="T8" fmla="*/ 232 w 340"/>
                <a:gd name="T9" fmla="*/ 0 h 236"/>
                <a:gd name="T10" fmla="*/ 253 w 340"/>
                <a:gd name="T11" fmla="*/ 26 h 236"/>
                <a:gd name="T12" fmla="*/ 2 w 340"/>
                <a:gd name="T13" fmla="*/ 175 h 236"/>
                <a:gd name="T14" fmla="*/ 0 w 340"/>
                <a:gd name="T15" fmla="*/ 236 h 236"/>
                <a:gd name="T16" fmla="*/ 272 w 340"/>
                <a:gd name="T17" fmla="*/ 66 h 236"/>
                <a:gd name="T18" fmla="*/ 296 w 340"/>
                <a:gd name="T19" fmla="*/ 9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236">
                  <a:moveTo>
                    <a:pt x="296" y="96"/>
                  </a:moveTo>
                  <a:lnTo>
                    <a:pt x="319" y="52"/>
                  </a:lnTo>
                  <a:lnTo>
                    <a:pt x="340" y="4"/>
                  </a:lnTo>
                  <a:lnTo>
                    <a:pt x="286" y="2"/>
                  </a:lnTo>
                  <a:lnTo>
                    <a:pt x="232" y="0"/>
                  </a:lnTo>
                  <a:lnTo>
                    <a:pt x="253" y="26"/>
                  </a:lnTo>
                  <a:lnTo>
                    <a:pt x="2" y="175"/>
                  </a:lnTo>
                  <a:lnTo>
                    <a:pt x="0" y="236"/>
                  </a:lnTo>
                  <a:lnTo>
                    <a:pt x="272" y="66"/>
                  </a:lnTo>
                  <a:lnTo>
                    <a:pt x="296"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24" name="Freeform 523"/>
            <p:cNvSpPr>
              <a:spLocks/>
            </p:cNvSpPr>
            <p:nvPr/>
          </p:nvSpPr>
          <p:spPr bwMode="auto">
            <a:xfrm>
              <a:off x="5669425" y="2953443"/>
              <a:ext cx="68133" cy="239948"/>
            </a:xfrm>
            <a:custGeom>
              <a:avLst/>
              <a:gdLst>
                <a:gd name="T0" fmla="*/ 39 w 39"/>
                <a:gd name="T1" fmla="*/ 125 h 137"/>
                <a:gd name="T2" fmla="*/ 26 w 39"/>
                <a:gd name="T3" fmla="*/ 137 h 137"/>
                <a:gd name="T4" fmla="*/ 13 w 39"/>
                <a:gd name="T5" fmla="*/ 137 h 137"/>
                <a:gd name="T6" fmla="*/ 0 w 39"/>
                <a:gd name="T7" fmla="*/ 125 h 137"/>
                <a:gd name="T8" fmla="*/ 0 w 39"/>
                <a:gd name="T9" fmla="*/ 13 h 137"/>
                <a:gd name="T10" fmla="*/ 13 w 39"/>
                <a:gd name="T11" fmla="*/ 0 h 137"/>
                <a:gd name="T12" fmla="*/ 26 w 39"/>
                <a:gd name="T13" fmla="*/ 0 h 137"/>
                <a:gd name="T14" fmla="*/ 39 w 39"/>
                <a:gd name="T15" fmla="*/ 13 h 137"/>
                <a:gd name="T16" fmla="*/ 39 w 39"/>
                <a:gd name="T17" fmla="*/ 125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37">
                  <a:moveTo>
                    <a:pt x="39" y="125"/>
                  </a:moveTo>
                  <a:cubicBezTo>
                    <a:pt x="39" y="132"/>
                    <a:pt x="33" y="137"/>
                    <a:pt x="26" y="137"/>
                  </a:cubicBezTo>
                  <a:cubicBezTo>
                    <a:pt x="13" y="137"/>
                    <a:pt x="13" y="137"/>
                    <a:pt x="13" y="137"/>
                  </a:cubicBezTo>
                  <a:cubicBezTo>
                    <a:pt x="6" y="137"/>
                    <a:pt x="0" y="132"/>
                    <a:pt x="0" y="125"/>
                  </a:cubicBezTo>
                  <a:cubicBezTo>
                    <a:pt x="0" y="13"/>
                    <a:pt x="0" y="13"/>
                    <a:pt x="0" y="13"/>
                  </a:cubicBezTo>
                  <a:cubicBezTo>
                    <a:pt x="0" y="6"/>
                    <a:pt x="6" y="0"/>
                    <a:pt x="13" y="0"/>
                  </a:cubicBezTo>
                  <a:cubicBezTo>
                    <a:pt x="26" y="0"/>
                    <a:pt x="26" y="0"/>
                    <a:pt x="26" y="0"/>
                  </a:cubicBezTo>
                  <a:cubicBezTo>
                    <a:pt x="33" y="0"/>
                    <a:pt x="39" y="6"/>
                    <a:pt x="39" y="13"/>
                  </a:cubicBezTo>
                  <a:lnTo>
                    <a:pt x="39" y="1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25" name="Freeform 524"/>
            <p:cNvSpPr>
              <a:spLocks/>
            </p:cNvSpPr>
            <p:nvPr/>
          </p:nvSpPr>
          <p:spPr bwMode="auto">
            <a:xfrm>
              <a:off x="5579815" y="3004543"/>
              <a:ext cx="66652" cy="188848"/>
            </a:xfrm>
            <a:custGeom>
              <a:avLst/>
              <a:gdLst>
                <a:gd name="T0" fmla="*/ 38 w 38"/>
                <a:gd name="T1" fmla="*/ 96 h 108"/>
                <a:gd name="T2" fmla="*/ 26 w 38"/>
                <a:gd name="T3" fmla="*/ 108 h 108"/>
                <a:gd name="T4" fmla="*/ 13 w 38"/>
                <a:gd name="T5" fmla="*/ 108 h 108"/>
                <a:gd name="T6" fmla="*/ 0 w 38"/>
                <a:gd name="T7" fmla="*/ 96 h 108"/>
                <a:gd name="T8" fmla="*/ 0 w 38"/>
                <a:gd name="T9" fmla="*/ 12 h 108"/>
                <a:gd name="T10" fmla="*/ 13 w 38"/>
                <a:gd name="T11" fmla="*/ 0 h 108"/>
                <a:gd name="T12" fmla="*/ 26 w 38"/>
                <a:gd name="T13" fmla="*/ 0 h 108"/>
                <a:gd name="T14" fmla="*/ 38 w 38"/>
                <a:gd name="T15" fmla="*/ 12 h 108"/>
                <a:gd name="T16" fmla="*/ 38 w 38"/>
                <a:gd name="T17"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108">
                  <a:moveTo>
                    <a:pt x="38" y="96"/>
                  </a:moveTo>
                  <a:cubicBezTo>
                    <a:pt x="38" y="103"/>
                    <a:pt x="33" y="108"/>
                    <a:pt x="26" y="108"/>
                  </a:cubicBezTo>
                  <a:cubicBezTo>
                    <a:pt x="13" y="108"/>
                    <a:pt x="13" y="108"/>
                    <a:pt x="13" y="108"/>
                  </a:cubicBezTo>
                  <a:cubicBezTo>
                    <a:pt x="6" y="108"/>
                    <a:pt x="0" y="103"/>
                    <a:pt x="0" y="96"/>
                  </a:cubicBezTo>
                  <a:cubicBezTo>
                    <a:pt x="0" y="12"/>
                    <a:pt x="0" y="12"/>
                    <a:pt x="0" y="12"/>
                  </a:cubicBezTo>
                  <a:cubicBezTo>
                    <a:pt x="0" y="6"/>
                    <a:pt x="6" y="0"/>
                    <a:pt x="13" y="0"/>
                  </a:cubicBezTo>
                  <a:cubicBezTo>
                    <a:pt x="26" y="0"/>
                    <a:pt x="26" y="0"/>
                    <a:pt x="26" y="0"/>
                  </a:cubicBezTo>
                  <a:cubicBezTo>
                    <a:pt x="33" y="0"/>
                    <a:pt x="38" y="6"/>
                    <a:pt x="38" y="12"/>
                  </a:cubicBezTo>
                  <a:lnTo>
                    <a:pt x="38"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26" name="Freeform 525"/>
            <p:cNvSpPr>
              <a:spLocks/>
            </p:cNvSpPr>
            <p:nvPr/>
          </p:nvSpPr>
          <p:spPr bwMode="auto">
            <a:xfrm>
              <a:off x="5483540" y="3051200"/>
              <a:ext cx="79242" cy="148857"/>
            </a:xfrm>
            <a:custGeom>
              <a:avLst/>
              <a:gdLst>
                <a:gd name="T0" fmla="*/ 29 w 45"/>
                <a:gd name="T1" fmla="*/ 85 h 85"/>
                <a:gd name="T2" fmla="*/ 15 w 45"/>
                <a:gd name="T3" fmla="*/ 85 h 85"/>
                <a:gd name="T4" fmla="*/ 0 w 45"/>
                <a:gd name="T5" fmla="*/ 69 h 85"/>
                <a:gd name="T6" fmla="*/ 0 w 45"/>
                <a:gd name="T7" fmla="*/ 16 h 85"/>
                <a:gd name="T8" fmla="*/ 15 w 45"/>
                <a:gd name="T9" fmla="*/ 0 h 85"/>
                <a:gd name="T10" fmla="*/ 29 w 45"/>
                <a:gd name="T11" fmla="*/ 0 h 85"/>
                <a:gd name="T12" fmla="*/ 45 w 45"/>
                <a:gd name="T13" fmla="*/ 16 h 85"/>
                <a:gd name="T14" fmla="*/ 45 w 45"/>
                <a:gd name="T15" fmla="*/ 69 h 85"/>
                <a:gd name="T16" fmla="*/ 29 w 45"/>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85">
                  <a:moveTo>
                    <a:pt x="29" y="85"/>
                  </a:moveTo>
                  <a:cubicBezTo>
                    <a:pt x="15" y="85"/>
                    <a:pt x="15" y="85"/>
                    <a:pt x="15" y="85"/>
                  </a:cubicBezTo>
                  <a:cubicBezTo>
                    <a:pt x="7" y="85"/>
                    <a:pt x="0" y="78"/>
                    <a:pt x="0" y="69"/>
                  </a:cubicBezTo>
                  <a:cubicBezTo>
                    <a:pt x="0" y="16"/>
                    <a:pt x="0" y="16"/>
                    <a:pt x="0" y="16"/>
                  </a:cubicBezTo>
                  <a:cubicBezTo>
                    <a:pt x="0" y="7"/>
                    <a:pt x="7" y="0"/>
                    <a:pt x="15" y="0"/>
                  </a:cubicBezTo>
                  <a:cubicBezTo>
                    <a:pt x="29" y="0"/>
                    <a:pt x="29" y="0"/>
                    <a:pt x="29" y="0"/>
                  </a:cubicBezTo>
                  <a:cubicBezTo>
                    <a:pt x="37" y="0"/>
                    <a:pt x="45" y="7"/>
                    <a:pt x="45" y="16"/>
                  </a:cubicBezTo>
                  <a:cubicBezTo>
                    <a:pt x="45" y="69"/>
                    <a:pt x="45" y="69"/>
                    <a:pt x="45" y="69"/>
                  </a:cubicBezTo>
                  <a:cubicBezTo>
                    <a:pt x="45" y="78"/>
                    <a:pt x="37" y="85"/>
                    <a:pt x="29" y="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27" name="Freeform 526"/>
            <p:cNvSpPr>
              <a:spLocks/>
            </p:cNvSpPr>
            <p:nvPr/>
          </p:nvSpPr>
          <p:spPr bwMode="auto">
            <a:xfrm>
              <a:off x="5722006" y="2144729"/>
              <a:ext cx="138489" cy="134786"/>
            </a:xfrm>
            <a:custGeom>
              <a:avLst/>
              <a:gdLst>
                <a:gd name="T0" fmla="*/ 41 w 79"/>
                <a:gd name="T1" fmla="*/ 76 h 77"/>
                <a:gd name="T2" fmla="*/ 78 w 79"/>
                <a:gd name="T3" fmla="*/ 37 h 77"/>
                <a:gd name="T4" fmla="*/ 38 w 79"/>
                <a:gd name="T5" fmla="*/ 0 h 77"/>
                <a:gd name="T6" fmla="*/ 1 w 79"/>
                <a:gd name="T7" fmla="*/ 40 h 77"/>
                <a:gd name="T8" fmla="*/ 41 w 79"/>
                <a:gd name="T9" fmla="*/ 76 h 77"/>
              </a:gdLst>
              <a:ahLst/>
              <a:cxnLst>
                <a:cxn ang="0">
                  <a:pos x="T0" y="T1"/>
                </a:cxn>
                <a:cxn ang="0">
                  <a:pos x="T2" y="T3"/>
                </a:cxn>
                <a:cxn ang="0">
                  <a:pos x="T4" y="T5"/>
                </a:cxn>
                <a:cxn ang="0">
                  <a:pos x="T6" y="T7"/>
                </a:cxn>
                <a:cxn ang="0">
                  <a:pos x="T8" y="T9"/>
                </a:cxn>
              </a:cxnLst>
              <a:rect l="0" t="0" r="r" b="b"/>
              <a:pathLst>
                <a:path w="79" h="77">
                  <a:moveTo>
                    <a:pt x="41" y="76"/>
                  </a:moveTo>
                  <a:cubicBezTo>
                    <a:pt x="62" y="76"/>
                    <a:pt x="79" y="58"/>
                    <a:pt x="78" y="37"/>
                  </a:cubicBezTo>
                  <a:cubicBezTo>
                    <a:pt x="78" y="16"/>
                    <a:pt x="60" y="0"/>
                    <a:pt x="38" y="0"/>
                  </a:cubicBezTo>
                  <a:cubicBezTo>
                    <a:pt x="17" y="1"/>
                    <a:pt x="0" y="19"/>
                    <a:pt x="1" y="40"/>
                  </a:cubicBezTo>
                  <a:cubicBezTo>
                    <a:pt x="2" y="61"/>
                    <a:pt x="20" y="77"/>
                    <a:pt x="41" y="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28" name="Freeform 527"/>
            <p:cNvSpPr>
              <a:spLocks/>
            </p:cNvSpPr>
            <p:nvPr/>
          </p:nvSpPr>
          <p:spPr bwMode="auto">
            <a:xfrm>
              <a:off x="5655354" y="2288402"/>
              <a:ext cx="273274" cy="197735"/>
            </a:xfrm>
            <a:custGeom>
              <a:avLst/>
              <a:gdLst>
                <a:gd name="T0" fmla="*/ 119 w 156"/>
                <a:gd name="T1" fmla="*/ 0 h 113"/>
                <a:gd name="T2" fmla="*/ 80 w 156"/>
                <a:gd name="T3" fmla="*/ 46 h 113"/>
                <a:gd name="T4" fmla="*/ 37 w 156"/>
                <a:gd name="T5" fmla="*/ 1 h 113"/>
                <a:gd name="T6" fmla="*/ 1 w 156"/>
                <a:gd name="T7" fmla="*/ 50 h 113"/>
                <a:gd name="T8" fmla="*/ 3 w 156"/>
                <a:gd name="T9" fmla="*/ 113 h 113"/>
                <a:gd name="T10" fmla="*/ 156 w 156"/>
                <a:gd name="T11" fmla="*/ 113 h 113"/>
                <a:gd name="T12" fmla="*/ 154 w 156"/>
                <a:gd name="T13" fmla="*/ 45 h 113"/>
                <a:gd name="T14" fmla="*/ 119 w 156"/>
                <a:gd name="T15" fmla="*/ 0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113">
                  <a:moveTo>
                    <a:pt x="119" y="0"/>
                  </a:moveTo>
                  <a:cubicBezTo>
                    <a:pt x="80" y="46"/>
                    <a:pt x="80" y="46"/>
                    <a:pt x="80" y="46"/>
                  </a:cubicBezTo>
                  <a:cubicBezTo>
                    <a:pt x="37" y="1"/>
                    <a:pt x="37" y="1"/>
                    <a:pt x="37" y="1"/>
                  </a:cubicBezTo>
                  <a:cubicBezTo>
                    <a:pt x="11" y="11"/>
                    <a:pt x="0" y="26"/>
                    <a:pt x="1" y="50"/>
                  </a:cubicBezTo>
                  <a:cubicBezTo>
                    <a:pt x="3" y="113"/>
                    <a:pt x="3" y="113"/>
                    <a:pt x="3" y="113"/>
                  </a:cubicBezTo>
                  <a:cubicBezTo>
                    <a:pt x="156" y="113"/>
                    <a:pt x="156" y="113"/>
                    <a:pt x="156" y="113"/>
                  </a:cubicBezTo>
                  <a:cubicBezTo>
                    <a:pt x="154" y="45"/>
                    <a:pt x="154" y="45"/>
                    <a:pt x="154" y="45"/>
                  </a:cubicBezTo>
                  <a:cubicBezTo>
                    <a:pt x="153" y="23"/>
                    <a:pt x="144" y="9"/>
                    <a:pt x="11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29" name="Freeform 534"/>
            <p:cNvSpPr>
              <a:spLocks noEditPoints="1"/>
            </p:cNvSpPr>
            <p:nvPr/>
          </p:nvSpPr>
          <p:spPr bwMode="auto">
            <a:xfrm>
              <a:off x="4751846" y="2769779"/>
              <a:ext cx="159225" cy="268090"/>
            </a:xfrm>
            <a:custGeom>
              <a:avLst/>
              <a:gdLst>
                <a:gd name="T0" fmla="*/ 54 w 91"/>
                <a:gd name="T1" fmla="*/ 71 h 153"/>
                <a:gd name="T2" fmla="*/ 91 w 91"/>
                <a:gd name="T3" fmla="*/ 25 h 153"/>
                <a:gd name="T4" fmla="*/ 91 w 91"/>
                <a:gd name="T5" fmla="*/ 25 h 153"/>
                <a:gd name="T6" fmla="*/ 91 w 91"/>
                <a:gd name="T7" fmla="*/ 0 h 153"/>
                <a:gd name="T8" fmla="*/ 46 w 91"/>
                <a:gd name="T9" fmla="*/ 0 h 153"/>
                <a:gd name="T10" fmla="*/ 45 w 91"/>
                <a:gd name="T11" fmla="*/ 0 h 153"/>
                <a:gd name="T12" fmla="*/ 0 w 91"/>
                <a:gd name="T13" fmla="*/ 0 h 153"/>
                <a:gd name="T14" fmla="*/ 0 w 91"/>
                <a:gd name="T15" fmla="*/ 25 h 153"/>
                <a:gd name="T16" fmla="*/ 0 w 91"/>
                <a:gd name="T17" fmla="*/ 25 h 153"/>
                <a:gd name="T18" fmla="*/ 37 w 91"/>
                <a:gd name="T19" fmla="*/ 71 h 153"/>
                <a:gd name="T20" fmla="*/ 42 w 91"/>
                <a:gd name="T21" fmla="*/ 77 h 153"/>
                <a:gd name="T22" fmla="*/ 40 w 91"/>
                <a:gd name="T23" fmla="*/ 82 h 153"/>
                <a:gd name="T24" fmla="*/ 0 w 91"/>
                <a:gd name="T25" fmla="*/ 128 h 153"/>
                <a:gd name="T26" fmla="*/ 0 w 91"/>
                <a:gd name="T27" fmla="*/ 128 h 153"/>
                <a:gd name="T28" fmla="*/ 0 w 91"/>
                <a:gd name="T29" fmla="*/ 153 h 153"/>
                <a:gd name="T30" fmla="*/ 45 w 91"/>
                <a:gd name="T31" fmla="*/ 153 h 153"/>
                <a:gd name="T32" fmla="*/ 46 w 91"/>
                <a:gd name="T33" fmla="*/ 153 h 153"/>
                <a:gd name="T34" fmla="*/ 91 w 91"/>
                <a:gd name="T35" fmla="*/ 153 h 153"/>
                <a:gd name="T36" fmla="*/ 91 w 91"/>
                <a:gd name="T37" fmla="*/ 128 h 153"/>
                <a:gd name="T38" fmla="*/ 91 w 91"/>
                <a:gd name="T39" fmla="*/ 128 h 153"/>
                <a:gd name="T40" fmla="*/ 51 w 91"/>
                <a:gd name="T41" fmla="*/ 82 h 153"/>
                <a:gd name="T42" fmla="*/ 49 w 91"/>
                <a:gd name="T43" fmla="*/ 77 h 153"/>
                <a:gd name="T44" fmla="*/ 54 w 91"/>
                <a:gd name="T45" fmla="*/ 71 h 153"/>
                <a:gd name="T46" fmla="*/ 14 w 91"/>
                <a:gd name="T47" fmla="*/ 127 h 153"/>
                <a:gd name="T48" fmla="*/ 14 w 91"/>
                <a:gd name="T49" fmla="*/ 124 h 153"/>
                <a:gd name="T50" fmla="*/ 14 w 91"/>
                <a:gd name="T51" fmla="*/ 124 h 153"/>
                <a:gd name="T52" fmla="*/ 42 w 91"/>
                <a:gd name="T53" fmla="*/ 92 h 153"/>
                <a:gd name="T54" fmla="*/ 14 w 91"/>
                <a:gd name="T55" fmla="*/ 127 h 153"/>
                <a:gd name="T56" fmla="*/ 80 w 91"/>
                <a:gd name="T57" fmla="*/ 124 h 153"/>
                <a:gd name="T58" fmla="*/ 80 w 91"/>
                <a:gd name="T59" fmla="*/ 126 h 153"/>
                <a:gd name="T60" fmla="*/ 52 w 91"/>
                <a:gd name="T61" fmla="*/ 92 h 153"/>
                <a:gd name="T62" fmla="*/ 80 w 91"/>
                <a:gd name="T63" fmla="*/ 124 h 153"/>
                <a:gd name="T64" fmla="*/ 42 w 91"/>
                <a:gd name="T65" fmla="*/ 41 h 153"/>
                <a:gd name="T66" fmla="*/ 18 w 91"/>
                <a:gd name="T67" fmla="*/ 45 h 153"/>
                <a:gd name="T68" fmla="*/ 14 w 91"/>
                <a:gd name="T69" fmla="*/ 28 h 153"/>
                <a:gd name="T70" fmla="*/ 14 w 91"/>
                <a:gd name="T71" fmla="*/ 28 h 153"/>
                <a:gd name="T72" fmla="*/ 14 w 91"/>
                <a:gd name="T73" fmla="*/ 11 h 153"/>
                <a:gd name="T74" fmla="*/ 19 w 91"/>
                <a:gd name="T75" fmla="*/ 11 h 153"/>
                <a:gd name="T76" fmla="*/ 75 w 91"/>
                <a:gd name="T77" fmla="*/ 11 h 153"/>
                <a:gd name="T78" fmla="*/ 80 w 91"/>
                <a:gd name="T79" fmla="*/ 11 h 153"/>
                <a:gd name="T80" fmla="*/ 80 w 91"/>
                <a:gd name="T81" fmla="*/ 28 h 153"/>
                <a:gd name="T82" fmla="*/ 79 w 91"/>
                <a:gd name="T83" fmla="*/ 37 h 153"/>
                <a:gd name="T84" fmla="*/ 60 w 91"/>
                <a:gd name="T85" fmla="*/ 43 h 153"/>
                <a:gd name="T86" fmla="*/ 42 w 91"/>
                <a:gd name="T87" fmla="*/ 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1" h="153">
                  <a:moveTo>
                    <a:pt x="54" y="71"/>
                  </a:moveTo>
                  <a:cubicBezTo>
                    <a:pt x="75" y="66"/>
                    <a:pt x="91" y="48"/>
                    <a:pt x="91" y="25"/>
                  </a:cubicBezTo>
                  <a:cubicBezTo>
                    <a:pt x="91" y="25"/>
                    <a:pt x="91" y="25"/>
                    <a:pt x="91" y="25"/>
                  </a:cubicBezTo>
                  <a:cubicBezTo>
                    <a:pt x="91" y="0"/>
                    <a:pt x="91" y="0"/>
                    <a:pt x="91" y="0"/>
                  </a:cubicBezTo>
                  <a:cubicBezTo>
                    <a:pt x="46" y="0"/>
                    <a:pt x="46" y="0"/>
                    <a:pt x="46" y="0"/>
                  </a:cubicBezTo>
                  <a:cubicBezTo>
                    <a:pt x="45" y="0"/>
                    <a:pt x="45" y="0"/>
                    <a:pt x="45" y="0"/>
                  </a:cubicBezTo>
                  <a:cubicBezTo>
                    <a:pt x="0" y="0"/>
                    <a:pt x="0" y="0"/>
                    <a:pt x="0" y="0"/>
                  </a:cubicBezTo>
                  <a:cubicBezTo>
                    <a:pt x="0" y="25"/>
                    <a:pt x="0" y="25"/>
                    <a:pt x="0" y="25"/>
                  </a:cubicBezTo>
                  <a:cubicBezTo>
                    <a:pt x="0" y="25"/>
                    <a:pt x="0" y="25"/>
                    <a:pt x="0" y="25"/>
                  </a:cubicBezTo>
                  <a:cubicBezTo>
                    <a:pt x="0" y="48"/>
                    <a:pt x="16" y="66"/>
                    <a:pt x="37" y="71"/>
                  </a:cubicBezTo>
                  <a:cubicBezTo>
                    <a:pt x="39" y="72"/>
                    <a:pt x="41" y="75"/>
                    <a:pt x="42" y="77"/>
                  </a:cubicBezTo>
                  <a:cubicBezTo>
                    <a:pt x="42" y="79"/>
                    <a:pt x="41" y="80"/>
                    <a:pt x="40" y="82"/>
                  </a:cubicBezTo>
                  <a:cubicBezTo>
                    <a:pt x="17" y="85"/>
                    <a:pt x="0" y="104"/>
                    <a:pt x="0" y="128"/>
                  </a:cubicBezTo>
                  <a:cubicBezTo>
                    <a:pt x="0" y="128"/>
                    <a:pt x="0" y="128"/>
                    <a:pt x="0" y="128"/>
                  </a:cubicBezTo>
                  <a:cubicBezTo>
                    <a:pt x="0" y="153"/>
                    <a:pt x="0" y="153"/>
                    <a:pt x="0" y="153"/>
                  </a:cubicBezTo>
                  <a:cubicBezTo>
                    <a:pt x="45" y="153"/>
                    <a:pt x="45" y="153"/>
                    <a:pt x="45" y="153"/>
                  </a:cubicBezTo>
                  <a:cubicBezTo>
                    <a:pt x="46" y="153"/>
                    <a:pt x="46" y="153"/>
                    <a:pt x="46" y="153"/>
                  </a:cubicBezTo>
                  <a:cubicBezTo>
                    <a:pt x="91" y="153"/>
                    <a:pt x="91" y="153"/>
                    <a:pt x="91" y="153"/>
                  </a:cubicBezTo>
                  <a:cubicBezTo>
                    <a:pt x="91" y="128"/>
                    <a:pt x="91" y="128"/>
                    <a:pt x="91" y="128"/>
                  </a:cubicBezTo>
                  <a:cubicBezTo>
                    <a:pt x="91" y="128"/>
                    <a:pt x="91" y="128"/>
                    <a:pt x="91" y="128"/>
                  </a:cubicBezTo>
                  <a:cubicBezTo>
                    <a:pt x="91" y="104"/>
                    <a:pt x="74" y="85"/>
                    <a:pt x="51" y="82"/>
                  </a:cubicBezTo>
                  <a:cubicBezTo>
                    <a:pt x="50" y="80"/>
                    <a:pt x="49" y="79"/>
                    <a:pt x="49" y="77"/>
                  </a:cubicBezTo>
                  <a:cubicBezTo>
                    <a:pt x="50" y="75"/>
                    <a:pt x="51" y="72"/>
                    <a:pt x="54" y="71"/>
                  </a:cubicBezTo>
                  <a:close/>
                  <a:moveTo>
                    <a:pt x="14" y="127"/>
                  </a:moveTo>
                  <a:cubicBezTo>
                    <a:pt x="14" y="124"/>
                    <a:pt x="14" y="124"/>
                    <a:pt x="14" y="124"/>
                  </a:cubicBezTo>
                  <a:cubicBezTo>
                    <a:pt x="14" y="124"/>
                    <a:pt x="14" y="124"/>
                    <a:pt x="14" y="124"/>
                  </a:cubicBezTo>
                  <a:cubicBezTo>
                    <a:pt x="14" y="108"/>
                    <a:pt x="26" y="95"/>
                    <a:pt x="42" y="92"/>
                  </a:cubicBezTo>
                  <a:cubicBezTo>
                    <a:pt x="41" y="98"/>
                    <a:pt x="38" y="114"/>
                    <a:pt x="14" y="127"/>
                  </a:cubicBezTo>
                  <a:close/>
                  <a:moveTo>
                    <a:pt x="80" y="124"/>
                  </a:moveTo>
                  <a:cubicBezTo>
                    <a:pt x="80" y="126"/>
                    <a:pt x="80" y="126"/>
                    <a:pt x="80" y="126"/>
                  </a:cubicBezTo>
                  <a:cubicBezTo>
                    <a:pt x="70" y="120"/>
                    <a:pt x="51" y="106"/>
                    <a:pt x="52" y="92"/>
                  </a:cubicBezTo>
                  <a:cubicBezTo>
                    <a:pt x="67" y="94"/>
                    <a:pt x="80" y="108"/>
                    <a:pt x="80" y="124"/>
                  </a:cubicBezTo>
                  <a:close/>
                  <a:moveTo>
                    <a:pt x="42" y="41"/>
                  </a:moveTo>
                  <a:cubicBezTo>
                    <a:pt x="32" y="37"/>
                    <a:pt x="23" y="42"/>
                    <a:pt x="18" y="45"/>
                  </a:cubicBezTo>
                  <a:cubicBezTo>
                    <a:pt x="16" y="40"/>
                    <a:pt x="14" y="34"/>
                    <a:pt x="14" y="28"/>
                  </a:cubicBezTo>
                  <a:cubicBezTo>
                    <a:pt x="14" y="28"/>
                    <a:pt x="14" y="28"/>
                    <a:pt x="14" y="28"/>
                  </a:cubicBezTo>
                  <a:cubicBezTo>
                    <a:pt x="14" y="11"/>
                    <a:pt x="14" y="11"/>
                    <a:pt x="14" y="11"/>
                  </a:cubicBezTo>
                  <a:cubicBezTo>
                    <a:pt x="19" y="11"/>
                    <a:pt x="19" y="11"/>
                    <a:pt x="19" y="11"/>
                  </a:cubicBezTo>
                  <a:cubicBezTo>
                    <a:pt x="75" y="11"/>
                    <a:pt x="75" y="11"/>
                    <a:pt x="75" y="11"/>
                  </a:cubicBezTo>
                  <a:cubicBezTo>
                    <a:pt x="80" y="11"/>
                    <a:pt x="80" y="11"/>
                    <a:pt x="80" y="11"/>
                  </a:cubicBezTo>
                  <a:cubicBezTo>
                    <a:pt x="80" y="28"/>
                    <a:pt x="80" y="28"/>
                    <a:pt x="80" y="28"/>
                  </a:cubicBezTo>
                  <a:cubicBezTo>
                    <a:pt x="80" y="31"/>
                    <a:pt x="79" y="34"/>
                    <a:pt x="79" y="37"/>
                  </a:cubicBezTo>
                  <a:cubicBezTo>
                    <a:pt x="73" y="37"/>
                    <a:pt x="63" y="41"/>
                    <a:pt x="60" y="43"/>
                  </a:cubicBezTo>
                  <a:cubicBezTo>
                    <a:pt x="55" y="45"/>
                    <a:pt x="55" y="47"/>
                    <a:pt x="42" y="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30" name="Freeform 535"/>
            <p:cNvSpPr>
              <a:spLocks/>
            </p:cNvSpPr>
            <p:nvPr/>
          </p:nvSpPr>
          <p:spPr bwMode="auto">
            <a:xfrm>
              <a:off x="4735553" y="3046016"/>
              <a:ext cx="194773" cy="35548"/>
            </a:xfrm>
            <a:custGeom>
              <a:avLst/>
              <a:gdLst>
                <a:gd name="T0" fmla="*/ 103 w 111"/>
                <a:gd name="T1" fmla="*/ 0 h 20"/>
                <a:gd name="T2" fmla="*/ 7 w 111"/>
                <a:gd name="T3" fmla="*/ 0 h 20"/>
                <a:gd name="T4" fmla="*/ 0 w 111"/>
                <a:gd name="T5" fmla="*/ 10 h 20"/>
                <a:gd name="T6" fmla="*/ 7 w 111"/>
                <a:gd name="T7" fmla="*/ 20 h 20"/>
                <a:gd name="T8" fmla="*/ 103 w 111"/>
                <a:gd name="T9" fmla="*/ 20 h 20"/>
                <a:gd name="T10" fmla="*/ 111 w 111"/>
                <a:gd name="T11" fmla="*/ 10 h 20"/>
                <a:gd name="T12" fmla="*/ 103 w 11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111" h="20">
                  <a:moveTo>
                    <a:pt x="103" y="0"/>
                  </a:moveTo>
                  <a:cubicBezTo>
                    <a:pt x="7" y="0"/>
                    <a:pt x="7" y="0"/>
                    <a:pt x="7" y="0"/>
                  </a:cubicBezTo>
                  <a:cubicBezTo>
                    <a:pt x="3" y="0"/>
                    <a:pt x="0" y="5"/>
                    <a:pt x="0" y="10"/>
                  </a:cubicBezTo>
                  <a:cubicBezTo>
                    <a:pt x="0" y="16"/>
                    <a:pt x="3" y="20"/>
                    <a:pt x="7" y="20"/>
                  </a:cubicBezTo>
                  <a:cubicBezTo>
                    <a:pt x="103" y="20"/>
                    <a:pt x="103" y="20"/>
                    <a:pt x="103" y="20"/>
                  </a:cubicBezTo>
                  <a:cubicBezTo>
                    <a:pt x="107" y="20"/>
                    <a:pt x="111" y="16"/>
                    <a:pt x="111" y="10"/>
                  </a:cubicBezTo>
                  <a:cubicBezTo>
                    <a:pt x="111" y="5"/>
                    <a:pt x="107" y="0"/>
                    <a:pt x="10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31" name="Freeform 536"/>
            <p:cNvSpPr>
              <a:spLocks/>
            </p:cNvSpPr>
            <p:nvPr/>
          </p:nvSpPr>
          <p:spPr bwMode="auto">
            <a:xfrm>
              <a:off x="4735553" y="2723863"/>
              <a:ext cx="194773" cy="35548"/>
            </a:xfrm>
            <a:custGeom>
              <a:avLst/>
              <a:gdLst>
                <a:gd name="T0" fmla="*/ 7 w 111"/>
                <a:gd name="T1" fmla="*/ 20 h 20"/>
                <a:gd name="T2" fmla="*/ 103 w 111"/>
                <a:gd name="T3" fmla="*/ 20 h 20"/>
                <a:gd name="T4" fmla="*/ 111 w 111"/>
                <a:gd name="T5" fmla="*/ 10 h 20"/>
                <a:gd name="T6" fmla="*/ 103 w 111"/>
                <a:gd name="T7" fmla="*/ 0 h 20"/>
                <a:gd name="T8" fmla="*/ 7 w 111"/>
                <a:gd name="T9" fmla="*/ 0 h 20"/>
                <a:gd name="T10" fmla="*/ 0 w 111"/>
                <a:gd name="T11" fmla="*/ 10 h 20"/>
                <a:gd name="T12" fmla="*/ 7 w 111"/>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111" h="20">
                  <a:moveTo>
                    <a:pt x="7" y="20"/>
                  </a:moveTo>
                  <a:cubicBezTo>
                    <a:pt x="103" y="20"/>
                    <a:pt x="103" y="20"/>
                    <a:pt x="103" y="20"/>
                  </a:cubicBezTo>
                  <a:cubicBezTo>
                    <a:pt x="107" y="20"/>
                    <a:pt x="111" y="16"/>
                    <a:pt x="111" y="10"/>
                  </a:cubicBezTo>
                  <a:cubicBezTo>
                    <a:pt x="111" y="5"/>
                    <a:pt x="107" y="0"/>
                    <a:pt x="103" y="0"/>
                  </a:cubicBezTo>
                  <a:cubicBezTo>
                    <a:pt x="7" y="0"/>
                    <a:pt x="7" y="0"/>
                    <a:pt x="7" y="0"/>
                  </a:cubicBezTo>
                  <a:cubicBezTo>
                    <a:pt x="3" y="0"/>
                    <a:pt x="0" y="5"/>
                    <a:pt x="0" y="10"/>
                  </a:cubicBezTo>
                  <a:cubicBezTo>
                    <a:pt x="0" y="16"/>
                    <a:pt x="3" y="20"/>
                    <a:pt x="7"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32" name="Freeform 537"/>
            <p:cNvSpPr>
              <a:spLocks noEditPoints="1"/>
            </p:cNvSpPr>
            <p:nvPr/>
          </p:nvSpPr>
          <p:spPr bwMode="auto">
            <a:xfrm>
              <a:off x="4893297" y="2823842"/>
              <a:ext cx="225877" cy="224396"/>
            </a:xfrm>
            <a:custGeom>
              <a:avLst/>
              <a:gdLst>
                <a:gd name="T0" fmla="*/ 65 w 129"/>
                <a:gd name="T1" fmla="*/ 0 h 128"/>
                <a:gd name="T2" fmla="*/ 0 w 129"/>
                <a:gd name="T3" fmla="*/ 64 h 128"/>
                <a:gd name="T4" fmla="*/ 65 w 129"/>
                <a:gd name="T5" fmla="*/ 128 h 128"/>
                <a:gd name="T6" fmla="*/ 129 w 129"/>
                <a:gd name="T7" fmla="*/ 64 h 128"/>
                <a:gd name="T8" fmla="*/ 65 w 129"/>
                <a:gd name="T9" fmla="*/ 0 h 128"/>
                <a:gd name="T10" fmla="*/ 65 w 129"/>
                <a:gd name="T11" fmla="*/ 114 h 128"/>
                <a:gd name="T12" fmla="*/ 14 w 129"/>
                <a:gd name="T13" fmla="*/ 64 h 128"/>
                <a:gd name="T14" fmla="*/ 65 w 129"/>
                <a:gd name="T15" fmla="*/ 13 h 128"/>
                <a:gd name="T16" fmla="*/ 115 w 129"/>
                <a:gd name="T17" fmla="*/ 64 h 128"/>
                <a:gd name="T18" fmla="*/ 65 w 129"/>
                <a:gd name="T19" fmla="*/ 11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128">
                  <a:moveTo>
                    <a:pt x="65" y="0"/>
                  </a:moveTo>
                  <a:cubicBezTo>
                    <a:pt x="29" y="0"/>
                    <a:pt x="0" y="28"/>
                    <a:pt x="0" y="64"/>
                  </a:cubicBezTo>
                  <a:cubicBezTo>
                    <a:pt x="0" y="99"/>
                    <a:pt x="29" y="128"/>
                    <a:pt x="65" y="128"/>
                  </a:cubicBezTo>
                  <a:cubicBezTo>
                    <a:pt x="100" y="128"/>
                    <a:pt x="129" y="99"/>
                    <a:pt x="129" y="64"/>
                  </a:cubicBezTo>
                  <a:cubicBezTo>
                    <a:pt x="129" y="28"/>
                    <a:pt x="100" y="0"/>
                    <a:pt x="65" y="0"/>
                  </a:cubicBezTo>
                  <a:close/>
                  <a:moveTo>
                    <a:pt x="65" y="114"/>
                  </a:moveTo>
                  <a:cubicBezTo>
                    <a:pt x="37" y="114"/>
                    <a:pt x="14" y="92"/>
                    <a:pt x="14" y="64"/>
                  </a:cubicBezTo>
                  <a:cubicBezTo>
                    <a:pt x="14" y="36"/>
                    <a:pt x="37" y="13"/>
                    <a:pt x="65" y="13"/>
                  </a:cubicBezTo>
                  <a:cubicBezTo>
                    <a:pt x="92" y="13"/>
                    <a:pt x="115" y="36"/>
                    <a:pt x="115" y="64"/>
                  </a:cubicBezTo>
                  <a:cubicBezTo>
                    <a:pt x="115" y="92"/>
                    <a:pt x="92" y="114"/>
                    <a:pt x="65" y="1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33" name="Freeform 538"/>
            <p:cNvSpPr>
              <a:spLocks noEditPoints="1"/>
            </p:cNvSpPr>
            <p:nvPr/>
          </p:nvSpPr>
          <p:spPr bwMode="auto">
            <a:xfrm>
              <a:off x="4972539" y="2869758"/>
              <a:ext cx="69615" cy="132564"/>
            </a:xfrm>
            <a:custGeom>
              <a:avLst/>
              <a:gdLst>
                <a:gd name="T0" fmla="*/ 18 w 40"/>
                <a:gd name="T1" fmla="*/ 76 h 76"/>
                <a:gd name="T2" fmla="*/ 18 w 40"/>
                <a:gd name="T3" fmla="*/ 69 h 76"/>
                <a:gd name="T4" fmla="*/ 9 w 40"/>
                <a:gd name="T5" fmla="*/ 66 h 76"/>
                <a:gd name="T6" fmla="*/ 3 w 40"/>
                <a:gd name="T7" fmla="*/ 60 h 76"/>
                <a:gd name="T8" fmla="*/ 0 w 40"/>
                <a:gd name="T9" fmla="*/ 51 h 76"/>
                <a:gd name="T10" fmla="*/ 7 w 40"/>
                <a:gd name="T11" fmla="*/ 49 h 76"/>
                <a:gd name="T12" fmla="*/ 10 w 40"/>
                <a:gd name="T13" fmla="*/ 58 h 76"/>
                <a:gd name="T14" fmla="*/ 18 w 40"/>
                <a:gd name="T15" fmla="*/ 63 h 76"/>
                <a:gd name="T16" fmla="*/ 18 w 40"/>
                <a:gd name="T17" fmla="*/ 39 h 76"/>
                <a:gd name="T18" fmla="*/ 8 w 40"/>
                <a:gd name="T19" fmla="*/ 35 h 76"/>
                <a:gd name="T20" fmla="*/ 3 w 40"/>
                <a:gd name="T21" fmla="*/ 29 h 76"/>
                <a:gd name="T22" fmla="*/ 1 w 40"/>
                <a:gd name="T23" fmla="*/ 21 h 76"/>
                <a:gd name="T24" fmla="*/ 7 w 40"/>
                <a:gd name="T25" fmla="*/ 8 h 76"/>
                <a:gd name="T26" fmla="*/ 18 w 40"/>
                <a:gd name="T27" fmla="*/ 4 h 76"/>
                <a:gd name="T28" fmla="*/ 18 w 40"/>
                <a:gd name="T29" fmla="*/ 0 h 76"/>
                <a:gd name="T30" fmla="*/ 22 w 40"/>
                <a:gd name="T31" fmla="*/ 0 h 76"/>
                <a:gd name="T32" fmla="*/ 22 w 40"/>
                <a:gd name="T33" fmla="*/ 4 h 76"/>
                <a:gd name="T34" fmla="*/ 33 w 40"/>
                <a:gd name="T35" fmla="*/ 8 h 76"/>
                <a:gd name="T36" fmla="*/ 39 w 40"/>
                <a:gd name="T37" fmla="*/ 19 h 76"/>
                <a:gd name="T38" fmla="*/ 31 w 40"/>
                <a:gd name="T39" fmla="*/ 20 h 76"/>
                <a:gd name="T40" fmla="*/ 28 w 40"/>
                <a:gd name="T41" fmla="*/ 14 h 76"/>
                <a:gd name="T42" fmla="*/ 22 w 40"/>
                <a:gd name="T43" fmla="*/ 10 h 76"/>
                <a:gd name="T44" fmla="*/ 22 w 40"/>
                <a:gd name="T45" fmla="*/ 32 h 76"/>
                <a:gd name="T46" fmla="*/ 30 w 40"/>
                <a:gd name="T47" fmla="*/ 34 h 76"/>
                <a:gd name="T48" fmla="*/ 36 w 40"/>
                <a:gd name="T49" fmla="*/ 38 h 76"/>
                <a:gd name="T50" fmla="*/ 39 w 40"/>
                <a:gd name="T51" fmla="*/ 43 h 76"/>
                <a:gd name="T52" fmla="*/ 40 w 40"/>
                <a:gd name="T53" fmla="*/ 50 h 76"/>
                <a:gd name="T54" fmla="*/ 35 w 40"/>
                <a:gd name="T55" fmla="*/ 63 h 76"/>
                <a:gd name="T56" fmla="*/ 22 w 40"/>
                <a:gd name="T57" fmla="*/ 69 h 76"/>
                <a:gd name="T58" fmla="*/ 22 w 40"/>
                <a:gd name="T59" fmla="*/ 76 h 76"/>
                <a:gd name="T60" fmla="*/ 18 w 40"/>
                <a:gd name="T61" fmla="*/ 76 h 76"/>
                <a:gd name="T62" fmla="*/ 18 w 40"/>
                <a:gd name="T63" fmla="*/ 10 h 76"/>
                <a:gd name="T64" fmla="*/ 11 w 40"/>
                <a:gd name="T65" fmla="*/ 14 h 76"/>
                <a:gd name="T66" fmla="*/ 9 w 40"/>
                <a:gd name="T67" fmla="*/ 21 h 76"/>
                <a:gd name="T68" fmla="*/ 11 w 40"/>
                <a:gd name="T69" fmla="*/ 27 h 76"/>
                <a:gd name="T70" fmla="*/ 18 w 40"/>
                <a:gd name="T71" fmla="*/ 31 h 76"/>
                <a:gd name="T72" fmla="*/ 18 w 40"/>
                <a:gd name="T73" fmla="*/ 10 h 76"/>
                <a:gd name="T74" fmla="*/ 22 w 40"/>
                <a:gd name="T75" fmla="*/ 63 h 76"/>
                <a:gd name="T76" fmla="*/ 30 w 40"/>
                <a:gd name="T77" fmla="*/ 59 h 76"/>
                <a:gd name="T78" fmla="*/ 33 w 40"/>
                <a:gd name="T79" fmla="*/ 51 h 76"/>
                <a:gd name="T80" fmla="*/ 31 w 40"/>
                <a:gd name="T81" fmla="*/ 44 h 76"/>
                <a:gd name="T82" fmla="*/ 22 w 40"/>
                <a:gd name="T83" fmla="*/ 40 h 76"/>
                <a:gd name="T84" fmla="*/ 22 w 40"/>
                <a:gd name="T85" fmla="*/ 6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0" h="76">
                  <a:moveTo>
                    <a:pt x="18" y="76"/>
                  </a:moveTo>
                  <a:cubicBezTo>
                    <a:pt x="18" y="69"/>
                    <a:pt x="18" y="69"/>
                    <a:pt x="18" y="69"/>
                  </a:cubicBezTo>
                  <a:cubicBezTo>
                    <a:pt x="14" y="68"/>
                    <a:pt x="11" y="68"/>
                    <a:pt x="9" y="66"/>
                  </a:cubicBezTo>
                  <a:cubicBezTo>
                    <a:pt x="6" y="65"/>
                    <a:pt x="4" y="63"/>
                    <a:pt x="3" y="60"/>
                  </a:cubicBezTo>
                  <a:cubicBezTo>
                    <a:pt x="1" y="58"/>
                    <a:pt x="0" y="54"/>
                    <a:pt x="0" y="51"/>
                  </a:cubicBezTo>
                  <a:cubicBezTo>
                    <a:pt x="7" y="49"/>
                    <a:pt x="7" y="49"/>
                    <a:pt x="7" y="49"/>
                  </a:cubicBezTo>
                  <a:cubicBezTo>
                    <a:pt x="8" y="53"/>
                    <a:pt x="9" y="56"/>
                    <a:pt x="10" y="58"/>
                  </a:cubicBezTo>
                  <a:cubicBezTo>
                    <a:pt x="12" y="61"/>
                    <a:pt x="15" y="62"/>
                    <a:pt x="18" y="63"/>
                  </a:cubicBezTo>
                  <a:cubicBezTo>
                    <a:pt x="18" y="39"/>
                    <a:pt x="18" y="39"/>
                    <a:pt x="18" y="39"/>
                  </a:cubicBezTo>
                  <a:cubicBezTo>
                    <a:pt x="15" y="38"/>
                    <a:pt x="12" y="37"/>
                    <a:pt x="8" y="35"/>
                  </a:cubicBezTo>
                  <a:cubicBezTo>
                    <a:pt x="6" y="34"/>
                    <a:pt x="4" y="32"/>
                    <a:pt x="3" y="29"/>
                  </a:cubicBezTo>
                  <a:cubicBezTo>
                    <a:pt x="2" y="27"/>
                    <a:pt x="1" y="24"/>
                    <a:pt x="1" y="21"/>
                  </a:cubicBezTo>
                  <a:cubicBezTo>
                    <a:pt x="1" y="16"/>
                    <a:pt x="3" y="12"/>
                    <a:pt x="7" y="8"/>
                  </a:cubicBezTo>
                  <a:cubicBezTo>
                    <a:pt x="9" y="6"/>
                    <a:pt x="13" y="5"/>
                    <a:pt x="18" y="4"/>
                  </a:cubicBezTo>
                  <a:cubicBezTo>
                    <a:pt x="18" y="0"/>
                    <a:pt x="18" y="0"/>
                    <a:pt x="18" y="0"/>
                  </a:cubicBezTo>
                  <a:cubicBezTo>
                    <a:pt x="22" y="0"/>
                    <a:pt x="22" y="0"/>
                    <a:pt x="22" y="0"/>
                  </a:cubicBezTo>
                  <a:cubicBezTo>
                    <a:pt x="22" y="4"/>
                    <a:pt x="22" y="4"/>
                    <a:pt x="22" y="4"/>
                  </a:cubicBezTo>
                  <a:cubicBezTo>
                    <a:pt x="27" y="5"/>
                    <a:pt x="30" y="6"/>
                    <a:pt x="33" y="8"/>
                  </a:cubicBezTo>
                  <a:cubicBezTo>
                    <a:pt x="36" y="11"/>
                    <a:pt x="38" y="14"/>
                    <a:pt x="39" y="19"/>
                  </a:cubicBezTo>
                  <a:cubicBezTo>
                    <a:pt x="31" y="20"/>
                    <a:pt x="31" y="20"/>
                    <a:pt x="31" y="20"/>
                  </a:cubicBezTo>
                  <a:cubicBezTo>
                    <a:pt x="31" y="17"/>
                    <a:pt x="30" y="15"/>
                    <a:pt x="28" y="14"/>
                  </a:cubicBezTo>
                  <a:cubicBezTo>
                    <a:pt x="27" y="12"/>
                    <a:pt x="25" y="11"/>
                    <a:pt x="22" y="10"/>
                  </a:cubicBezTo>
                  <a:cubicBezTo>
                    <a:pt x="22" y="32"/>
                    <a:pt x="22" y="32"/>
                    <a:pt x="22" y="32"/>
                  </a:cubicBezTo>
                  <a:cubicBezTo>
                    <a:pt x="26" y="33"/>
                    <a:pt x="29" y="34"/>
                    <a:pt x="30" y="34"/>
                  </a:cubicBezTo>
                  <a:cubicBezTo>
                    <a:pt x="32" y="35"/>
                    <a:pt x="34" y="37"/>
                    <a:pt x="36" y="38"/>
                  </a:cubicBezTo>
                  <a:cubicBezTo>
                    <a:pt x="37" y="40"/>
                    <a:pt x="38" y="41"/>
                    <a:pt x="39" y="43"/>
                  </a:cubicBezTo>
                  <a:cubicBezTo>
                    <a:pt x="40" y="46"/>
                    <a:pt x="40" y="48"/>
                    <a:pt x="40" y="50"/>
                  </a:cubicBezTo>
                  <a:cubicBezTo>
                    <a:pt x="40" y="55"/>
                    <a:pt x="39" y="60"/>
                    <a:pt x="35" y="63"/>
                  </a:cubicBezTo>
                  <a:cubicBezTo>
                    <a:pt x="32" y="67"/>
                    <a:pt x="28" y="69"/>
                    <a:pt x="22" y="69"/>
                  </a:cubicBezTo>
                  <a:cubicBezTo>
                    <a:pt x="22" y="76"/>
                    <a:pt x="22" y="76"/>
                    <a:pt x="22" y="76"/>
                  </a:cubicBezTo>
                  <a:lnTo>
                    <a:pt x="18" y="76"/>
                  </a:lnTo>
                  <a:close/>
                  <a:moveTo>
                    <a:pt x="18" y="10"/>
                  </a:moveTo>
                  <a:cubicBezTo>
                    <a:pt x="15" y="11"/>
                    <a:pt x="13" y="12"/>
                    <a:pt x="11" y="14"/>
                  </a:cubicBezTo>
                  <a:cubicBezTo>
                    <a:pt x="9" y="16"/>
                    <a:pt x="9" y="18"/>
                    <a:pt x="9" y="21"/>
                  </a:cubicBezTo>
                  <a:cubicBezTo>
                    <a:pt x="9" y="23"/>
                    <a:pt x="9" y="25"/>
                    <a:pt x="11" y="27"/>
                  </a:cubicBezTo>
                  <a:cubicBezTo>
                    <a:pt x="12" y="29"/>
                    <a:pt x="15" y="30"/>
                    <a:pt x="18" y="31"/>
                  </a:cubicBezTo>
                  <a:lnTo>
                    <a:pt x="18" y="10"/>
                  </a:lnTo>
                  <a:close/>
                  <a:moveTo>
                    <a:pt x="22" y="63"/>
                  </a:moveTo>
                  <a:cubicBezTo>
                    <a:pt x="25" y="62"/>
                    <a:pt x="28" y="61"/>
                    <a:pt x="30" y="59"/>
                  </a:cubicBezTo>
                  <a:cubicBezTo>
                    <a:pt x="32" y="57"/>
                    <a:pt x="33" y="54"/>
                    <a:pt x="33" y="51"/>
                  </a:cubicBezTo>
                  <a:cubicBezTo>
                    <a:pt x="33" y="48"/>
                    <a:pt x="32" y="46"/>
                    <a:pt x="31" y="44"/>
                  </a:cubicBezTo>
                  <a:cubicBezTo>
                    <a:pt x="29" y="42"/>
                    <a:pt x="26" y="41"/>
                    <a:pt x="22" y="40"/>
                  </a:cubicBezTo>
                  <a:lnTo>
                    <a:pt x="22" y="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grpSp>
      <p:grpSp>
        <p:nvGrpSpPr>
          <p:cNvPr id="34" name="Group 61"/>
          <p:cNvGrpSpPr/>
          <p:nvPr/>
        </p:nvGrpSpPr>
        <p:grpSpPr>
          <a:xfrm>
            <a:off x="4762674" y="2838273"/>
            <a:ext cx="2671205" cy="2681806"/>
            <a:chOff x="4958468" y="3328177"/>
            <a:chExt cx="2986020" cy="2997870"/>
          </a:xfrm>
        </p:grpSpPr>
        <p:sp>
          <p:nvSpPr>
            <p:cNvPr id="35" name="Freeform 491"/>
            <p:cNvSpPr>
              <a:spLocks noEditPoints="1"/>
            </p:cNvSpPr>
            <p:nvPr/>
          </p:nvSpPr>
          <p:spPr bwMode="auto">
            <a:xfrm>
              <a:off x="4958468" y="3328177"/>
              <a:ext cx="2986020" cy="2997870"/>
            </a:xfrm>
            <a:custGeom>
              <a:avLst/>
              <a:gdLst>
                <a:gd name="T0" fmla="*/ 1407 w 1705"/>
                <a:gd name="T1" fmla="*/ 204 h 1712"/>
                <a:gd name="T2" fmla="*/ 1345 w 1705"/>
                <a:gd name="T3" fmla="*/ 201 h 1712"/>
                <a:gd name="T4" fmla="*/ 1229 w 1705"/>
                <a:gd name="T5" fmla="*/ 290 h 1712"/>
                <a:gd name="T6" fmla="*/ 1107 w 1705"/>
                <a:gd name="T7" fmla="*/ 310 h 1712"/>
                <a:gd name="T8" fmla="*/ 1012 w 1705"/>
                <a:gd name="T9" fmla="*/ 230 h 1712"/>
                <a:gd name="T10" fmla="*/ 986 w 1705"/>
                <a:gd name="T11" fmla="*/ 40 h 1712"/>
                <a:gd name="T12" fmla="*/ 946 w 1705"/>
                <a:gd name="T13" fmla="*/ 0 h 1712"/>
                <a:gd name="T14" fmla="*/ 777 w 1705"/>
                <a:gd name="T15" fmla="*/ 0 h 1712"/>
                <a:gd name="T16" fmla="*/ 728 w 1705"/>
                <a:gd name="T17" fmla="*/ 54 h 1712"/>
                <a:gd name="T18" fmla="*/ 702 w 1705"/>
                <a:gd name="T19" fmla="*/ 227 h 1712"/>
                <a:gd name="T20" fmla="*/ 628 w 1705"/>
                <a:gd name="T21" fmla="*/ 299 h 1712"/>
                <a:gd name="T22" fmla="*/ 537 w 1705"/>
                <a:gd name="T23" fmla="*/ 313 h 1712"/>
                <a:gd name="T24" fmla="*/ 365 w 1705"/>
                <a:gd name="T25" fmla="*/ 184 h 1712"/>
                <a:gd name="T26" fmla="*/ 312 w 1705"/>
                <a:gd name="T27" fmla="*/ 187 h 1712"/>
                <a:gd name="T28" fmla="*/ 193 w 1705"/>
                <a:gd name="T29" fmla="*/ 307 h 1712"/>
                <a:gd name="T30" fmla="*/ 193 w 1705"/>
                <a:gd name="T31" fmla="*/ 367 h 1712"/>
                <a:gd name="T32" fmla="*/ 314 w 1705"/>
                <a:gd name="T33" fmla="*/ 525 h 1712"/>
                <a:gd name="T34" fmla="*/ 304 w 1705"/>
                <a:gd name="T35" fmla="*/ 607 h 1712"/>
                <a:gd name="T36" fmla="*/ 241 w 1705"/>
                <a:gd name="T37" fmla="*/ 696 h 1712"/>
                <a:gd name="T38" fmla="*/ 46 w 1705"/>
                <a:gd name="T39" fmla="*/ 720 h 1712"/>
                <a:gd name="T40" fmla="*/ 4 w 1705"/>
                <a:gd name="T41" fmla="*/ 755 h 1712"/>
                <a:gd name="T42" fmla="*/ 0 w 1705"/>
                <a:gd name="T43" fmla="*/ 936 h 1712"/>
                <a:gd name="T44" fmla="*/ 51 w 1705"/>
                <a:gd name="T45" fmla="*/ 986 h 1712"/>
                <a:gd name="T46" fmla="*/ 217 w 1705"/>
                <a:gd name="T47" fmla="*/ 1012 h 1712"/>
                <a:gd name="T48" fmla="*/ 298 w 1705"/>
                <a:gd name="T49" fmla="*/ 1089 h 1712"/>
                <a:gd name="T50" fmla="*/ 300 w 1705"/>
                <a:gd name="T51" fmla="*/ 1189 h 1712"/>
                <a:gd name="T52" fmla="*/ 190 w 1705"/>
                <a:gd name="T53" fmla="*/ 1322 h 1712"/>
                <a:gd name="T54" fmla="*/ 194 w 1705"/>
                <a:gd name="T55" fmla="*/ 1407 h 1712"/>
                <a:gd name="T56" fmla="*/ 297 w 1705"/>
                <a:gd name="T57" fmla="*/ 1514 h 1712"/>
                <a:gd name="T58" fmla="*/ 372 w 1705"/>
                <a:gd name="T59" fmla="*/ 1515 h 1712"/>
                <a:gd name="T60" fmla="*/ 505 w 1705"/>
                <a:gd name="T61" fmla="*/ 1417 h 1712"/>
                <a:gd name="T62" fmla="*/ 623 w 1705"/>
                <a:gd name="T63" fmla="*/ 1421 h 1712"/>
                <a:gd name="T64" fmla="*/ 693 w 1705"/>
                <a:gd name="T65" fmla="*/ 1490 h 1712"/>
                <a:gd name="T66" fmla="*/ 716 w 1705"/>
                <a:gd name="T67" fmla="*/ 1655 h 1712"/>
                <a:gd name="T68" fmla="*/ 771 w 1705"/>
                <a:gd name="T69" fmla="*/ 1712 h 1712"/>
                <a:gd name="T70" fmla="*/ 922 w 1705"/>
                <a:gd name="T71" fmla="*/ 1712 h 1712"/>
                <a:gd name="T72" fmla="*/ 980 w 1705"/>
                <a:gd name="T73" fmla="*/ 1663 h 1712"/>
                <a:gd name="T74" fmla="*/ 1007 w 1705"/>
                <a:gd name="T75" fmla="*/ 1486 h 1712"/>
                <a:gd name="T76" fmla="*/ 1103 w 1705"/>
                <a:gd name="T77" fmla="*/ 1408 h 1712"/>
                <a:gd name="T78" fmla="*/ 1194 w 1705"/>
                <a:gd name="T79" fmla="*/ 1422 h 1712"/>
                <a:gd name="T80" fmla="*/ 1324 w 1705"/>
                <a:gd name="T81" fmla="*/ 1523 h 1712"/>
                <a:gd name="T82" fmla="*/ 1393 w 1705"/>
                <a:gd name="T83" fmla="*/ 1521 h 1712"/>
                <a:gd name="T84" fmla="*/ 1505 w 1705"/>
                <a:gd name="T85" fmla="*/ 1410 h 1712"/>
                <a:gd name="T86" fmla="*/ 1516 w 1705"/>
                <a:gd name="T87" fmla="*/ 1341 h 1712"/>
                <a:gd name="T88" fmla="*/ 1406 w 1705"/>
                <a:gd name="T89" fmla="*/ 1195 h 1712"/>
                <a:gd name="T90" fmla="*/ 1414 w 1705"/>
                <a:gd name="T91" fmla="*/ 1085 h 1712"/>
                <a:gd name="T92" fmla="*/ 1501 w 1705"/>
                <a:gd name="T93" fmla="*/ 1012 h 1712"/>
                <a:gd name="T94" fmla="*/ 1649 w 1705"/>
                <a:gd name="T95" fmla="*/ 995 h 1712"/>
                <a:gd name="T96" fmla="*/ 1701 w 1705"/>
                <a:gd name="T97" fmla="*/ 954 h 1712"/>
                <a:gd name="T98" fmla="*/ 1705 w 1705"/>
                <a:gd name="T99" fmla="*/ 778 h 1712"/>
                <a:gd name="T100" fmla="*/ 1662 w 1705"/>
                <a:gd name="T101" fmla="*/ 732 h 1712"/>
                <a:gd name="T102" fmla="*/ 1455 w 1705"/>
                <a:gd name="T103" fmla="*/ 692 h 1712"/>
                <a:gd name="T104" fmla="*/ 1404 w 1705"/>
                <a:gd name="T105" fmla="*/ 608 h 1712"/>
                <a:gd name="T106" fmla="*/ 1412 w 1705"/>
                <a:gd name="T107" fmla="*/ 517 h 1712"/>
                <a:gd name="T108" fmla="*/ 1504 w 1705"/>
                <a:gd name="T109" fmla="*/ 396 h 1712"/>
                <a:gd name="T110" fmla="*/ 1521 w 1705"/>
                <a:gd name="T111" fmla="*/ 332 h 1712"/>
                <a:gd name="T112" fmla="*/ 1407 w 1705"/>
                <a:gd name="T113" fmla="*/ 204 h 1712"/>
                <a:gd name="T114" fmla="*/ 996 w 1705"/>
                <a:gd name="T115" fmla="*/ 1003 h 1712"/>
                <a:gd name="T116" fmla="*/ 703 w 1705"/>
                <a:gd name="T117" fmla="*/ 1002 h 1712"/>
                <a:gd name="T118" fmla="*/ 705 w 1705"/>
                <a:gd name="T119" fmla="*/ 710 h 1712"/>
                <a:gd name="T120" fmla="*/ 997 w 1705"/>
                <a:gd name="T121" fmla="*/ 711 h 1712"/>
                <a:gd name="T122" fmla="*/ 996 w 1705"/>
                <a:gd name="T123" fmla="*/ 1003 h 1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5" h="1712">
                  <a:moveTo>
                    <a:pt x="1407" y="204"/>
                  </a:moveTo>
                  <a:cubicBezTo>
                    <a:pt x="1376" y="174"/>
                    <a:pt x="1345" y="201"/>
                    <a:pt x="1345" y="201"/>
                  </a:cubicBezTo>
                  <a:cubicBezTo>
                    <a:pt x="1345" y="201"/>
                    <a:pt x="1289" y="241"/>
                    <a:pt x="1229" y="290"/>
                  </a:cubicBezTo>
                  <a:cubicBezTo>
                    <a:pt x="1169" y="338"/>
                    <a:pt x="1107" y="310"/>
                    <a:pt x="1107" y="310"/>
                  </a:cubicBezTo>
                  <a:cubicBezTo>
                    <a:pt x="1015" y="289"/>
                    <a:pt x="1012" y="230"/>
                    <a:pt x="1012" y="230"/>
                  </a:cubicBezTo>
                  <a:cubicBezTo>
                    <a:pt x="986" y="40"/>
                    <a:pt x="986" y="40"/>
                    <a:pt x="986" y="40"/>
                  </a:cubicBezTo>
                  <a:cubicBezTo>
                    <a:pt x="980" y="1"/>
                    <a:pt x="946" y="0"/>
                    <a:pt x="946" y="0"/>
                  </a:cubicBezTo>
                  <a:cubicBezTo>
                    <a:pt x="777" y="0"/>
                    <a:pt x="777" y="0"/>
                    <a:pt x="777" y="0"/>
                  </a:cubicBezTo>
                  <a:cubicBezTo>
                    <a:pt x="730" y="2"/>
                    <a:pt x="728" y="54"/>
                    <a:pt x="728" y="54"/>
                  </a:cubicBezTo>
                  <a:cubicBezTo>
                    <a:pt x="702" y="227"/>
                    <a:pt x="702" y="227"/>
                    <a:pt x="702" y="227"/>
                  </a:cubicBezTo>
                  <a:cubicBezTo>
                    <a:pt x="696" y="258"/>
                    <a:pt x="628" y="299"/>
                    <a:pt x="628" y="299"/>
                  </a:cubicBezTo>
                  <a:cubicBezTo>
                    <a:pt x="589" y="322"/>
                    <a:pt x="537" y="313"/>
                    <a:pt x="537" y="313"/>
                  </a:cubicBezTo>
                  <a:cubicBezTo>
                    <a:pt x="365" y="184"/>
                    <a:pt x="365" y="184"/>
                    <a:pt x="365" y="184"/>
                  </a:cubicBezTo>
                  <a:cubicBezTo>
                    <a:pt x="342" y="166"/>
                    <a:pt x="312" y="187"/>
                    <a:pt x="312" y="187"/>
                  </a:cubicBezTo>
                  <a:cubicBezTo>
                    <a:pt x="193" y="307"/>
                    <a:pt x="193" y="307"/>
                    <a:pt x="193" y="307"/>
                  </a:cubicBezTo>
                  <a:cubicBezTo>
                    <a:pt x="165" y="336"/>
                    <a:pt x="193" y="367"/>
                    <a:pt x="193" y="367"/>
                  </a:cubicBezTo>
                  <a:cubicBezTo>
                    <a:pt x="199" y="374"/>
                    <a:pt x="314" y="525"/>
                    <a:pt x="314" y="525"/>
                  </a:cubicBezTo>
                  <a:cubicBezTo>
                    <a:pt x="322" y="545"/>
                    <a:pt x="304" y="607"/>
                    <a:pt x="304" y="607"/>
                  </a:cubicBezTo>
                  <a:cubicBezTo>
                    <a:pt x="292" y="669"/>
                    <a:pt x="241" y="696"/>
                    <a:pt x="241" y="696"/>
                  </a:cubicBezTo>
                  <a:cubicBezTo>
                    <a:pt x="46" y="720"/>
                    <a:pt x="46" y="720"/>
                    <a:pt x="46" y="720"/>
                  </a:cubicBezTo>
                  <a:cubicBezTo>
                    <a:pt x="16" y="720"/>
                    <a:pt x="4" y="755"/>
                    <a:pt x="4" y="755"/>
                  </a:cubicBezTo>
                  <a:cubicBezTo>
                    <a:pt x="0" y="936"/>
                    <a:pt x="0" y="936"/>
                    <a:pt x="0" y="936"/>
                  </a:cubicBezTo>
                  <a:cubicBezTo>
                    <a:pt x="2" y="977"/>
                    <a:pt x="51" y="986"/>
                    <a:pt x="51" y="986"/>
                  </a:cubicBezTo>
                  <a:cubicBezTo>
                    <a:pt x="217" y="1012"/>
                    <a:pt x="217" y="1012"/>
                    <a:pt x="217" y="1012"/>
                  </a:cubicBezTo>
                  <a:cubicBezTo>
                    <a:pt x="268" y="1014"/>
                    <a:pt x="298" y="1089"/>
                    <a:pt x="298" y="1089"/>
                  </a:cubicBezTo>
                  <a:cubicBezTo>
                    <a:pt x="321" y="1136"/>
                    <a:pt x="300" y="1189"/>
                    <a:pt x="300" y="1189"/>
                  </a:cubicBezTo>
                  <a:cubicBezTo>
                    <a:pt x="190" y="1322"/>
                    <a:pt x="190" y="1322"/>
                    <a:pt x="190" y="1322"/>
                  </a:cubicBezTo>
                  <a:cubicBezTo>
                    <a:pt x="152" y="1368"/>
                    <a:pt x="194" y="1407"/>
                    <a:pt x="194" y="1407"/>
                  </a:cubicBezTo>
                  <a:cubicBezTo>
                    <a:pt x="297" y="1514"/>
                    <a:pt x="297" y="1514"/>
                    <a:pt x="297" y="1514"/>
                  </a:cubicBezTo>
                  <a:cubicBezTo>
                    <a:pt x="335" y="1550"/>
                    <a:pt x="372" y="1515"/>
                    <a:pt x="372" y="1515"/>
                  </a:cubicBezTo>
                  <a:cubicBezTo>
                    <a:pt x="505" y="1417"/>
                    <a:pt x="505" y="1417"/>
                    <a:pt x="505" y="1417"/>
                  </a:cubicBezTo>
                  <a:cubicBezTo>
                    <a:pt x="551" y="1380"/>
                    <a:pt x="623" y="1421"/>
                    <a:pt x="623" y="1421"/>
                  </a:cubicBezTo>
                  <a:cubicBezTo>
                    <a:pt x="691" y="1446"/>
                    <a:pt x="693" y="1490"/>
                    <a:pt x="693" y="1490"/>
                  </a:cubicBezTo>
                  <a:cubicBezTo>
                    <a:pt x="716" y="1655"/>
                    <a:pt x="716" y="1655"/>
                    <a:pt x="716" y="1655"/>
                  </a:cubicBezTo>
                  <a:cubicBezTo>
                    <a:pt x="718" y="1709"/>
                    <a:pt x="771" y="1712"/>
                    <a:pt x="771" y="1712"/>
                  </a:cubicBezTo>
                  <a:cubicBezTo>
                    <a:pt x="922" y="1712"/>
                    <a:pt x="922" y="1712"/>
                    <a:pt x="922" y="1712"/>
                  </a:cubicBezTo>
                  <a:cubicBezTo>
                    <a:pt x="981" y="1703"/>
                    <a:pt x="980" y="1663"/>
                    <a:pt x="980" y="1663"/>
                  </a:cubicBezTo>
                  <a:cubicBezTo>
                    <a:pt x="1007" y="1486"/>
                    <a:pt x="1007" y="1486"/>
                    <a:pt x="1007" y="1486"/>
                  </a:cubicBezTo>
                  <a:cubicBezTo>
                    <a:pt x="1016" y="1422"/>
                    <a:pt x="1103" y="1408"/>
                    <a:pt x="1103" y="1408"/>
                  </a:cubicBezTo>
                  <a:cubicBezTo>
                    <a:pt x="1163" y="1387"/>
                    <a:pt x="1194" y="1422"/>
                    <a:pt x="1194" y="1422"/>
                  </a:cubicBezTo>
                  <a:cubicBezTo>
                    <a:pt x="1324" y="1523"/>
                    <a:pt x="1324" y="1523"/>
                    <a:pt x="1324" y="1523"/>
                  </a:cubicBezTo>
                  <a:cubicBezTo>
                    <a:pt x="1353" y="1549"/>
                    <a:pt x="1393" y="1521"/>
                    <a:pt x="1393" y="1521"/>
                  </a:cubicBezTo>
                  <a:cubicBezTo>
                    <a:pt x="1505" y="1410"/>
                    <a:pt x="1505" y="1410"/>
                    <a:pt x="1505" y="1410"/>
                  </a:cubicBezTo>
                  <a:cubicBezTo>
                    <a:pt x="1546" y="1372"/>
                    <a:pt x="1516" y="1341"/>
                    <a:pt x="1516" y="1341"/>
                  </a:cubicBezTo>
                  <a:cubicBezTo>
                    <a:pt x="1406" y="1195"/>
                    <a:pt x="1406" y="1195"/>
                    <a:pt x="1406" y="1195"/>
                  </a:cubicBezTo>
                  <a:cubicBezTo>
                    <a:pt x="1378" y="1154"/>
                    <a:pt x="1414" y="1085"/>
                    <a:pt x="1414" y="1085"/>
                  </a:cubicBezTo>
                  <a:cubicBezTo>
                    <a:pt x="1439" y="1013"/>
                    <a:pt x="1501" y="1012"/>
                    <a:pt x="1501" y="1012"/>
                  </a:cubicBezTo>
                  <a:cubicBezTo>
                    <a:pt x="1649" y="995"/>
                    <a:pt x="1649" y="995"/>
                    <a:pt x="1649" y="995"/>
                  </a:cubicBezTo>
                  <a:cubicBezTo>
                    <a:pt x="1688" y="998"/>
                    <a:pt x="1701" y="954"/>
                    <a:pt x="1701" y="954"/>
                  </a:cubicBezTo>
                  <a:cubicBezTo>
                    <a:pt x="1705" y="778"/>
                    <a:pt x="1705" y="778"/>
                    <a:pt x="1705" y="778"/>
                  </a:cubicBezTo>
                  <a:cubicBezTo>
                    <a:pt x="1700" y="733"/>
                    <a:pt x="1662" y="732"/>
                    <a:pt x="1662" y="732"/>
                  </a:cubicBezTo>
                  <a:cubicBezTo>
                    <a:pt x="1455" y="692"/>
                    <a:pt x="1455" y="692"/>
                    <a:pt x="1455" y="692"/>
                  </a:cubicBezTo>
                  <a:cubicBezTo>
                    <a:pt x="1420" y="683"/>
                    <a:pt x="1404" y="608"/>
                    <a:pt x="1404" y="608"/>
                  </a:cubicBezTo>
                  <a:cubicBezTo>
                    <a:pt x="1384" y="551"/>
                    <a:pt x="1412" y="517"/>
                    <a:pt x="1412" y="517"/>
                  </a:cubicBezTo>
                  <a:cubicBezTo>
                    <a:pt x="1504" y="396"/>
                    <a:pt x="1504" y="396"/>
                    <a:pt x="1504" y="396"/>
                  </a:cubicBezTo>
                  <a:cubicBezTo>
                    <a:pt x="1544" y="354"/>
                    <a:pt x="1521" y="332"/>
                    <a:pt x="1521" y="332"/>
                  </a:cubicBezTo>
                  <a:cubicBezTo>
                    <a:pt x="1521" y="332"/>
                    <a:pt x="1438" y="234"/>
                    <a:pt x="1407" y="204"/>
                  </a:cubicBezTo>
                  <a:close/>
                  <a:moveTo>
                    <a:pt x="996" y="1003"/>
                  </a:moveTo>
                  <a:cubicBezTo>
                    <a:pt x="915" y="1084"/>
                    <a:pt x="784" y="1083"/>
                    <a:pt x="703" y="1002"/>
                  </a:cubicBezTo>
                  <a:cubicBezTo>
                    <a:pt x="623" y="921"/>
                    <a:pt x="624" y="790"/>
                    <a:pt x="705" y="710"/>
                  </a:cubicBezTo>
                  <a:cubicBezTo>
                    <a:pt x="786" y="629"/>
                    <a:pt x="917" y="630"/>
                    <a:pt x="997" y="711"/>
                  </a:cubicBezTo>
                  <a:cubicBezTo>
                    <a:pt x="1077" y="792"/>
                    <a:pt x="1077" y="923"/>
                    <a:pt x="996" y="1003"/>
                  </a:cubicBezTo>
                  <a:close/>
                </a:path>
              </a:pathLst>
            </a:custGeom>
            <a:solidFill>
              <a:srgbClr val="D21621"/>
            </a:solidFill>
            <a:ln>
              <a:noFill/>
            </a:ln>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36" name="Freeform 495"/>
            <p:cNvSpPr>
              <a:spLocks/>
            </p:cNvSpPr>
            <p:nvPr/>
          </p:nvSpPr>
          <p:spPr bwMode="auto">
            <a:xfrm>
              <a:off x="5791621" y="5558806"/>
              <a:ext cx="124417" cy="14071"/>
            </a:xfrm>
            <a:custGeom>
              <a:avLst/>
              <a:gdLst>
                <a:gd name="T0" fmla="*/ 68 w 71"/>
                <a:gd name="T1" fmla="*/ 0 h 8"/>
                <a:gd name="T2" fmla="*/ 2 w 71"/>
                <a:gd name="T3" fmla="*/ 0 h 8"/>
                <a:gd name="T4" fmla="*/ 0 w 71"/>
                <a:gd name="T5" fmla="*/ 4 h 8"/>
                <a:gd name="T6" fmla="*/ 4 w 71"/>
                <a:gd name="T7" fmla="*/ 7 h 8"/>
                <a:gd name="T8" fmla="*/ 8 w 71"/>
                <a:gd name="T9" fmla="*/ 7 h 8"/>
                <a:gd name="T10" fmla="*/ 8 w 71"/>
                <a:gd name="T11" fmla="*/ 7 h 8"/>
                <a:gd name="T12" fmla="*/ 62 w 71"/>
                <a:gd name="T13" fmla="*/ 7 h 8"/>
                <a:gd name="T14" fmla="*/ 68 w 71"/>
                <a:gd name="T15" fmla="*/ 7 h 8"/>
                <a:gd name="T16" fmla="*/ 71 w 71"/>
                <a:gd name="T17" fmla="*/ 4 h 8"/>
                <a:gd name="T18" fmla="*/ 68 w 71"/>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8">
                  <a:moveTo>
                    <a:pt x="68" y="0"/>
                  </a:moveTo>
                  <a:cubicBezTo>
                    <a:pt x="2" y="0"/>
                    <a:pt x="2" y="0"/>
                    <a:pt x="2" y="0"/>
                  </a:cubicBezTo>
                  <a:cubicBezTo>
                    <a:pt x="2" y="0"/>
                    <a:pt x="0" y="0"/>
                    <a:pt x="0" y="4"/>
                  </a:cubicBezTo>
                  <a:cubicBezTo>
                    <a:pt x="0" y="8"/>
                    <a:pt x="4" y="7"/>
                    <a:pt x="4" y="7"/>
                  </a:cubicBezTo>
                  <a:cubicBezTo>
                    <a:pt x="8" y="7"/>
                    <a:pt x="8" y="7"/>
                    <a:pt x="8" y="7"/>
                  </a:cubicBezTo>
                  <a:cubicBezTo>
                    <a:pt x="8" y="7"/>
                    <a:pt x="8" y="7"/>
                    <a:pt x="8" y="7"/>
                  </a:cubicBezTo>
                  <a:cubicBezTo>
                    <a:pt x="62" y="7"/>
                    <a:pt x="62" y="7"/>
                    <a:pt x="62" y="7"/>
                  </a:cubicBezTo>
                  <a:cubicBezTo>
                    <a:pt x="68" y="7"/>
                    <a:pt x="68" y="7"/>
                    <a:pt x="68" y="7"/>
                  </a:cubicBezTo>
                  <a:cubicBezTo>
                    <a:pt x="68" y="7"/>
                    <a:pt x="71" y="6"/>
                    <a:pt x="71" y="4"/>
                  </a:cubicBezTo>
                  <a:cubicBezTo>
                    <a:pt x="71" y="1"/>
                    <a:pt x="68" y="0"/>
                    <a:pt x="6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37" name="Freeform 496"/>
            <p:cNvSpPr>
              <a:spLocks/>
            </p:cNvSpPr>
            <p:nvPr/>
          </p:nvSpPr>
          <p:spPr bwMode="auto">
            <a:xfrm>
              <a:off x="5784956" y="5539550"/>
              <a:ext cx="136267" cy="14071"/>
            </a:xfrm>
            <a:custGeom>
              <a:avLst/>
              <a:gdLst>
                <a:gd name="T0" fmla="*/ 75 w 78"/>
                <a:gd name="T1" fmla="*/ 0 h 8"/>
                <a:gd name="T2" fmla="*/ 3 w 78"/>
                <a:gd name="T3" fmla="*/ 0 h 8"/>
                <a:gd name="T4" fmla="*/ 0 w 78"/>
                <a:gd name="T5" fmla="*/ 4 h 8"/>
                <a:gd name="T6" fmla="*/ 6 w 78"/>
                <a:gd name="T7" fmla="*/ 7 h 8"/>
                <a:gd name="T8" fmla="*/ 72 w 78"/>
                <a:gd name="T9" fmla="*/ 7 h 8"/>
                <a:gd name="T10" fmla="*/ 75 w 78"/>
                <a:gd name="T11" fmla="*/ 7 h 8"/>
                <a:gd name="T12" fmla="*/ 78 w 78"/>
                <a:gd name="T13" fmla="*/ 3 h 8"/>
                <a:gd name="T14" fmla="*/ 75 w 78"/>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 h="8">
                  <a:moveTo>
                    <a:pt x="75" y="0"/>
                  </a:moveTo>
                  <a:cubicBezTo>
                    <a:pt x="3" y="0"/>
                    <a:pt x="3" y="0"/>
                    <a:pt x="3" y="0"/>
                  </a:cubicBezTo>
                  <a:cubicBezTo>
                    <a:pt x="3" y="0"/>
                    <a:pt x="0" y="0"/>
                    <a:pt x="0" y="4"/>
                  </a:cubicBezTo>
                  <a:cubicBezTo>
                    <a:pt x="0" y="8"/>
                    <a:pt x="6" y="7"/>
                    <a:pt x="6" y="7"/>
                  </a:cubicBezTo>
                  <a:cubicBezTo>
                    <a:pt x="72" y="7"/>
                    <a:pt x="72" y="7"/>
                    <a:pt x="72" y="7"/>
                  </a:cubicBezTo>
                  <a:cubicBezTo>
                    <a:pt x="75" y="7"/>
                    <a:pt x="75" y="7"/>
                    <a:pt x="75" y="7"/>
                  </a:cubicBezTo>
                  <a:cubicBezTo>
                    <a:pt x="75" y="7"/>
                    <a:pt x="78" y="7"/>
                    <a:pt x="78" y="3"/>
                  </a:cubicBezTo>
                  <a:cubicBezTo>
                    <a:pt x="78" y="0"/>
                    <a:pt x="75" y="0"/>
                    <a:pt x="7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38" name="Freeform 497"/>
            <p:cNvSpPr>
              <a:spLocks/>
            </p:cNvSpPr>
            <p:nvPr/>
          </p:nvSpPr>
          <p:spPr bwMode="auto">
            <a:xfrm>
              <a:off x="5784956" y="5501040"/>
              <a:ext cx="136267" cy="12590"/>
            </a:xfrm>
            <a:custGeom>
              <a:avLst/>
              <a:gdLst>
                <a:gd name="T0" fmla="*/ 76 w 78"/>
                <a:gd name="T1" fmla="*/ 0 h 7"/>
                <a:gd name="T2" fmla="*/ 3 w 78"/>
                <a:gd name="T3" fmla="*/ 0 h 7"/>
                <a:gd name="T4" fmla="*/ 0 w 78"/>
                <a:gd name="T5" fmla="*/ 4 h 7"/>
                <a:gd name="T6" fmla="*/ 3 w 78"/>
                <a:gd name="T7" fmla="*/ 7 h 7"/>
                <a:gd name="T8" fmla="*/ 75 w 78"/>
                <a:gd name="T9" fmla="*/ 7 h 7"/>
                <a:gd name="T10" fmla="*/ 78 w 78"/>
                <a:gd name="T11" fmla="*/ 3 h 7"/>
                <a:gd name="T12" fmla="*/ 76 w 78"/>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78" h="7">
                  <a:moveTo>
                    <a:pt x="76" y="0"/>
                  </a:moveTo>
                  <a:cubicBezTo>
                    <a:pt x="3" y="0"/>
                    <a:pt x="3" y="0"/>
                    <a:pt x="3" y="0"/>
                  </a:cubicBezTo>
                  <a:cubicBezTo>
                    <a:pt x="3" y="0"/>
                    <a:pt x="0" y="1"/>
                    <a:pt x="0" y="4"/>
                  </a:cubicBezTo>
                  <a:cubicBezTo>
                    <a:pt x="0" y="7"/>
                    <a:pt x="3" y="7"/>
                    <a:pt x="3" y="7"/>
                  </a:cubicBezTo>
                  <a:cubicBezTo>
                    <a:pt x="75" y="7"/>
                    <a:pt x="75" y="7"/>
                    <a:pt x="75" y="7"/>
                  </a:cubicBezTo>
                  <a:cubicBezTo>
                    <a:pt x="75" y="7"/>
                    <a:pt x="78" y="7"/>
                    <a:pt x="78" y="3"/>
                  </a:cubicBezTo>
                  <a:cubicBezTo>
                    <a:pt x="78" y="0"/>
                    <a:pt x="76" y="0"/>
                    <a:pt x="7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39" name="Freeform 498"/>
            <p:cNvSpPr>
              <a:spLocks/>
            </p:cNvSpPr>
            <p:nvPr/>
          </p:nvSpPr>
          <p:spPr bwMode="auto">
            <a:xfrm>
              <a:off x="5784956" y="5520295"/>
              <a:ext cx="136267" cy="12590"/>
            </a:xfrm>
            <a:custGeom>
              <a:avLst/>
              <a:gdLst>
                <a:gd name="T0" fmla="*/ 76 w 78"/>
                <a:gd name="T1" fmla="*/ 0 h 7"/>
                <a:gd name="T2" fmla="*/ 3 w 78"/>
                <a:gd name="T3" fmla="*/ 0 h 7"/>
                <a:gd name="T4" fmla="*/ 0 w 78"/>
                <a:gd name="T5" fmla="*/ 4 h 7"/>
                <a:gd name="T6" fmla="*/ 3 w 78"/>
                <a:gd name="T7" fmla="*/ 7 h 7"/>
                <a:gd name="T8" fmla="*/ 75 w 78"/>
                <a:gd name="T9" fmla="*/ 7 h 7"/>
                <a:gd name="T10" fmla="*/ 78 w 78"/>
                <a:gd name="T11" fmla="*/ 3 h 7"/>
                <a:gd name="T12" fmla="*/ 76 w 78"/>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78" h="7">
                  <a:moveTo>
                    <a:pt x="76" y="0"/>
                  </a:moveTo>
                  <a:cubicBezTo>
                    <a:pt x="3" y="0"/>
                    <a:pt x="3" y="0"/>
                    <a:pt x="3" y="0"/>
                  </a:cubicBezTo>
                  <a:cubicBezTo>
                    <a:pt x="3" y="0"/>
                    <a:pt x="0" y="1"/>
                    <a:pt x="0" y="4"/>
                  </a:cubicBezTo>
                  <a:cubicBezTo>
                    <a:pt x="0" y="7"/>
                    <a:pt x="3" y="7"/>
                    <a:pt x="3" y="7"/>
                  </a:cubicBezTo>
                  <a:cubicBezTo>
                    <a:pt x="75" y="7"/>
                    <a:pt x="75" y="7"/>
                    <a:pt x="75" y="7"/>
                  </a:cubicBezTo>
                  <a:cubicBezTo>
                    <a:pt x="75" y="7"/>
                    <a:pt x="78" y="7"/>
                    <a:pt x="78" y="3"/>
                  </a:cubicBezTo>
                  <a:cubicBezTo>
                    <a:pt x="78" y="0"/>
                    <a:pt x="76" y="0"/>
                    <a:pt x="7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40" name="Freeform 499"/>
            <p:cNvSpPr>
              <a:spLocks noEditPoints="1"/>
            </p:cNvSpPr>
            <p:nvPr/>
          </p:nvSpPr>
          <p:spPr bwMode="auto">
            <a:xfrm>
              <a:off x="5690161" y="5090018"/>
              <a:ext cx="324374" cy="402135"/>
            </a:xfrm>
            <a:custGeom>
              <a:avLst/>
              <a:gdLst>
                <a:gd name="T0" fmla="*/ 94 w 185"/>
                <a:gd name="T1" fmla="*/ 0 h 230"/>
                <a:gd name="T2" fmla="*/ 87 w 185"/>
                <a:gd name="T3" fmla="*/ 0 h 230"/>
                <a:gd name="T4" fmla="*/ 8 w 185"/>
                <a:gd name="T5" fmla="*/ 51 h 230"/>
                <a:gd name="T6" fmla="*/ 0 w 185"/>
                <a:gd name="T7" fmla="*/ 92 h 230"/>
                <a:gd name="T8" fmla="*/ 9 w 185"/>
                <a:gd name="T9" fmla="*/ 133 h 230"/>
                <a:gd name="T10" fmla="*/ 25 w 185"/>
                <a:gd name="T11" fmla="*/ 163 h 230"/>
                <a:gd name="T12" fmla="*/ 40 w 185"/>
                <a:gd name="T13" fmla="*/ 193 h 230"/>
                <a:gd name="T14" fmla="*/ 43 w 185"/>
                <a:gd name="T15" fmla="*/ 213 h 230"/>
                <a:gd name="T16" fmla="*/ 55 w 185"/>
                <a:gd name="T17" fmla="*/ 230 h 230"/>
                <a:gd name="T18" fmla="*/ 134 w 185"/>
                <a:gd name="T19" fmla="*/ 229 h 230"/>
                <a:gd name="T20" fmla="*/ 145 w 185"/>
                <a:gd name="T21" fmla="*/ 193 h 230"/>
                <a:gd name="T22" fmla="*/ 160 w 185"/>
                <a:gd name="T23" fmla="*/ 163 h 230"/>
                <a:gd name="T24" fmla="*/ 185 w 185"/>
                <a:gd name="T25" fmla="*/ 92 h 230"/>
                <a:gd name="T26" fmla="*/ 185 w 185"/>
                <a:gd name="T27" fmla="*/ 89 h 230"/>
                <a:gd name="T28" fmla="*/ 176 w 185"/>
                <a:gd name="T29" fmla="*/ 92 h 230"/>
                <a:gd name="T30" fmla="*/ 152 w 185"/>
                <a:gd name="T31" fmla="*/ 158 h 230"/>
                <a:gd name="T32" fmla="*/ 148 w 185"/>
                <a:gd name="T33" fmla="*/ 164 h 230"/>
                <a:gd name="T34" fmla="*/ 148 w 185"/>
                <a:gd name="T35" fmla="*/ 141 h 230"/>
                <a:gd name="T36" fmla="*/ 141 w 185"/>
                <a:gd name="T37" fmla="*/ 122 h 230"/>
                <a:gd name="T38" fmla="*/ 107 w 185"/>
                <a:gd name="T39" fmla="*/ 101 h 230"/>
                <a:gd name="T40" fmla="*/ 101 w 185"/>
                <a:gd name="T41" fmla="*/ 137 h 230"/>
                <a:gd name="T42" fmla="*/ 97 w 185"/>
                <a:gd name="T43" fmla="*/ 117 h 230"/>
                <a:gd name="T44" fmla="*/ 89 w 185"/>
                <a:gd name="T45" fmla="*/ 126 h 230"/>
                <a:gd name="T46" fmla="*/ 85 w 185"/>
                <a:gd name="T47" fmla="*/ 141 h 230"/>
                <a:gd name="T48" fmla="*/ 80 w 185"/>
                <a:gd name="T49" fmla="*/ 101 h 230"/>
                <a:gd name="T50" fmla="*/ 93 w 185"/>
                <a:gd name="T51" fmla="*/ 113 h 230"/>
                <a:gd name="T52" fmla="*/ 107 w 185"/>
                <a:gd name="T53" fmla="*/ 101 h 230"/>
                <a:gd name="T54" fmla="*/ 110 w 185"/>
                <a:gd name="T55" fmla="*/ 85 h 230"/>
                <a:gd name="T56" fmla="*/ 90 w 185"/>
                <a:gd name="T57" fmla="*/ 44 h 230"/>
                <a:gd name="T58" fmla="*/ 77 w 185"/>
                <a:gd name="T59" fmla="*/ 83 h 230"/>
                <a:gd name="T60" fmla="*/ 80 w 185"/>
                <a:gd name="T61" fmla="*/ 99 h 230"/>
                <a:gd name="T62" fmla="*/ 47 w 185"/>
                <a:gd name="T63" fmla="*/ 119 h 230"/>
                <a:gd name="T64" fmla="*/ 38 w 185"/>
                <a:gd name="T65" fmla="*/ 141 h 230"/>
                <a:gd name="T66" fmla="*/ 36 w 185"/>
                <a:gd name="T67" fmla="*/ 159 h 230"/>
                <a:gd name="T68" fmla="*/ 33 w 185"/>
                <a:gd name="T69" fmla="*/ 159 h 230"/>
                <a:gd name="T70" fmla="*/ 17 w 185"/>
                <a:gd name="T71" fmla="*/ 129 h 230"/>
                <a:gd name="T72" fmla="*/ 9 w 185"/>
                <a:gd name="T73" fmla="*/ 87 h 230"/>
                <a:gd name="T74" fmla="*/ 33 w 185"/>
                <a:gd name="T75" fmla="*/ 33 h 230"/>
                <a:gd name="T76" fmla="*/ 93 w 185"/>
                <a:gd name="T77" fmla="*/ 9 h 230"/>
                <a:gd name="T78" fmla="*/ 176 w 185"/>
                <a:gd name="T79" fmla="*/ 9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5" h="230">
                  <a:moveTo>
                    <a:pt x="158" y="26"/>
                  </a:moveTo>
                  <a:cubicBezTo>
                    <a:pt x="142" y="10"/>
                    <a:pt x="120" y="1"/>
                    <a:pt x="94" y="0"/>
                  </a:cubicBezTo>
                  <a:cubicBezTo>
                    <a:pt x="94" y="0"/>
                    <a:pt x="94" y="0"/>
                    <a:pt x="93" y="0"/>
                  </a:cubicBezTo>
                  <a:cubicBezTo>
                    <a:pt x="87" y="0"/>
                    <a:pt x="87" y="0"/>
                    <a:pt x="87" y="0"/>
                  </a:cubicBezTo>
                  <a:cubicBezTo>
                    <a:pt x="63" y="0"/>
                    <a:pt x="44" y="9"/>
                    <a:pt x="27" y="26"/>
                  </a:cubicBezTo>
                  <a:cubicBezTo>
                    <a:pt x="20" y="33"/>
                    <a:pt x="13" y="40"/>
                    <a:pt x="8" y="51"/>
                  </a:cubicBezTo>
                  <a:cubicBezTo>
                    <a:pt x="3" y="62"/>
                    <a:pt x="0" y="74"/>
                    <a:pt x="0" y="87"/>
                  </a:cubicBezTo>
                  <a:cubicBezTo>
                    <a:pt x="0" y="92"/>
                    <a:pt x="0" y="92"/>
                    <a:pt x="0" y="92"/>
                  </a:cubicBezTo>
                  <a:cubicBezTo>
                    <a:pt x="0" y="93"/>
                    <a:pt x="0" y="93"/>
                    <a:pt x="0" y="93"/>
                  </a:cubicBezTo>
                  <a:cubicBezTo>
                    <a:pt x="1" y="109"/>
                    <a:pt x="4" y="122"/>
                    <a:pt x="9" y="133"/>
                  </a:cubicBezTo>
                  <a:cubicBezTo>
                    <a:pt x="13" y="142"/>
                    <a:pt x="18" y="151"/>
                    <a:pt x="23" y="160"/>
                  </a:cubicBezTo>
                  <a:cubicBezTo>
                    <a:pt x="25" y="163"/>
                    <a:pt x="25" y="163"/>
                    <a:pt x="25" y="163"/>
                  </a:cubicBezTo>
                  <a:cubicBezTo>
                    <a:pt x="26" y="165"/>
                    <a:pt x="27" y="167"/>
                    <a:pt x="28" y="169"/>
                  </a:cubicBezTo>
                  <a:cubicBezTo>
                    <a:pt x="33" y="177"/>
                    <a:pt x="37" y="184"/>
                    <a:pt x="40" y="193"/>
                  </a:cubicBezTo>
                  <a:cubicBezTo>
                    <a:pt x="41" y="197"/>
                    <a:pt x="41" y="201"/>
                    <a:pt x="42" y="205"/>
                  </a:cubicBezTo>
                  <a:cubicBezTo>
                    <a:pt x="42" y="208"/>
                    <a:pt x="42" y="210"/>
                    <a:pt x="43" y="213"/>
                  </a:cubicBezTo>
                  <a:cubicBezTo>
                    <a:pt x="44" y="220"/>
                    <a:pt x="49" y="225"/>
                    <a:pt x="52" y="229"/>
                  </a:cubicBezTo>
                  <a:cubicBezTo>
                    <a:pt x="53" y="230"/>
                    <a:pt x="54" y="230"/>
                    <a:pt x="55" y="230"/>
                  </a:cubicBezTo>
                  <a:cubicBezTo>
                    <a:pt x="130" y="230"/>
                    <a:pt x="130" y="230"/>
                    <a:pt x="130" y="230"/>
                  </a:cubicBezTo>
                  <a:cubicBezTo>
                    <a:pt x="132" y="230"/>
                    <a:pt x="133" y="230"/>
                    <a:pt x="134" y="229"/>
                  </a:cubicBezTo>
                  <a:cubicBezTo>
                    <a:pt x="140" y="223"/>
                    <a:pt x="141" y="214"/>
                    <a:pt x="142" y="205"/>
                  </a:cubicBezTo>
                  <a:cubicBezTo>
                    <a:pt x="143" y="201"/>
                    <a:pt x="144" y="197"/>
                    <a:pt x="145" y="193"/>
                  </a:cubicBezTo>
                  <a:cubicBezTo>
                    <a:pt x="148" y="185"/>
                    <a:pt x="152" y="176"/>
                    <a:pt x="156" y="168"/>
                  </a:cubicBezTo>
                  <a:cubicBezTo>
                    <a:pt x="158" y="166"/>
                    <a:pt x="159" y="164"/>
                    <a:pt x="160" y="163"/>
                  </a:cubicBezTo>
                  <a:cubicBezTo>
                    <a:pt x="161" y="160"/>
                    <a:pt x="162" y="157"/>
                    <a:pt x="164" y="155"/>
                  </a:cubicBezTo>
                  <a:cubicBezTo>
                    <a:pt x="173" y="137"/>
                    <a:pt x="184" y="119"/>
                    <a:pt x="185" y="92"/>
                  </a:cubicBezTo>
                  <a:cubicBezTo>
                    <a:pt x="185" y="92"/>
                    <a:pt x="185" y="92"/>
                    <a:pt x="185" y="92"/>
                  </a:cubicBezTo>
                  <a:cubicBezTo>
                    <a:pt x="185" y="89"/>
                    <a:pt x="185" y="89"/>
                    <a:pt x="185" y="89"/>
                  </a:cubicBezTo>
                  <a:cubicBezTo>
                    <a:pt x="184" y="64"/>
                    <a:pt x="175" y="43"/>
                    <a:pt x="158" y="26"/>
                  </a:cubicBezTo>
                  <a:close/>
                  <a:moveTo>
                    <a:pt x="176" y="92"/>
                  </a:moveTo>
                  <a:cubicBezTo>
                    <a:pt x="174" y="116"/>
                    <a:pt x="165" y="133"/>
                    <a:pt x="156" y="150"/>
                  </a:cubicBezTo>
                  <a:cubicBezTo>
                    <a:pt x="154" y="153"/>
                    <a:pt x="153" y="156"/>
                    <a:pt x="152" y="158"/>
                  </a:cubicBezTo>
                  <a:cubicBezTo>
                    <a:pt x="151" y="160"/>
                    <a:pt x="149" y="162"/>
                    <a:pt x="148" y="164"/>
                  </a:cubicBezTo>
                  <a:cubicBezTo>
                    <a:pt x="148" y="164"/>
                    <a:pt x="148" y="164"/>
                    <a:pt x="148" y="164"/>
                  </a:cubicBezTo>
                  <a:cubicBezTo>
                    <a:pt x="148" y="161"/>
                    <a:pt x="148" y="159"/>
                    <a:pt x="149" y="154"/>
                  </a:cubicBezTo>
                  <a:cubicBezTo>
                    <a:pt x="150" y="148"/>
                    <a:pt x="148" y="144"/>
                    <a:pt x="148" y="141"/>
                  </a:cubicBezTo>
                  <a:cubicBezTo>
                    <a:pt x="147" y="137"/>
                    <a:pt x="145" y="129"/>
                    <a:pt x="145" y="129"/>
                  </a:cubicBezTo>
                  <a:cubicBezTo>
                    <a:pt x="145" y="120"/>
                    <a:pt x="141" y="122"/>
                    <a:pt x="141" y="122"/>
                  </a:cubicBezTo>
                  <a:cubicBezTo>
                    <a:pt x="139" y="118"/>
                    <a:pt x="117" y="110"/>
                    <a:pt x="117" y="110"/>
                  </a:cubicBezTo>
                  <a:cubicBezTo>
                    <a:pt x="107" y="101"/>
                    <a:pt x="107" y="101"/>
                    <a:pt x="107" y="101"/>
                  </a:cubicBezTo>
                  <a:cubicBezTo>
                    <a:pt x="109" y="103"/>
                    <a:pt x="109" y="103"/>
                    <a:pt x="109" y="103"/>
                  </a:cubicBezTo>
                  <a:cubicBezTo>
                    <a:pt x="109" y="111"/>
                    <a:pt x="101" y="137"/>
                    <a:pt x="101" y="137"/>
                  </a:cubicBezTo>
                  <a:cubicBezTo>
                    <a:pt x="102" y="134"/>
                    <a:pt x="96" y="124"/>
                    <a:pt x="96" y="124"/>
                  </a:cubicBezTo>
                  <a:cubicBezTo>
                    <a:pt x="95" y="123"/>
                    <a:pt x="97" y="117"/>
                    <a:pt x="97" y="117"/>
                  </a:cubicBezTo>
                  <a:cubicBezTo>
                    <a:pt x="90" y="109"/>
                    <a:pt x="86" y="118"/>
                    <a:pt x="86" y="118"/>
                  </a:cubicBezTo>
                  <a:cubicBezTo>
                    <a:pt x="85" y="120"/>
                    <a:pt x="89" y="126"/>
                    <a:pt x="89" y="126"/>
                  </a:cubicBezTo>
                  <a:cubicBezTo>
                    <a:pt x="88" y="127"/>
                    <a:pt x="88" y="133"/>
                    <a:pt x="88" y="133"/>
                  </a:cubicBezTo>
                  <a:cubicBezTo>
                    <a:pt x="87" y="135"/>
                    <a:pt x="85" y="141"/>
                    <a:pt x="85" y="141"/>
                  </a:cubicBezTo>
                  <a:cubicBezTo>
                    <a:pt x="80" y="128"/>
                    <a:pt x="78" y="103"/>
                    <a:pt x="78" y="103"/>
                  </a:cubicBezTo>
                  <a:cubicBezTo>
                    <a:pt x="77" y="102"/>
                    <a:pt x="80" y="101"/>
                    <a:pt x="80" y="101"/>
                  </a:cubicBezTo>
                  <a:cubicBezTo>
                    <a:pt x="82" y="104"/>
                    <a:pt x="82" y="104"/>
                    <a:pt x="82" y="104"/>
                  </a:cubicBezTo>
                  <a:cubicBezTo>
                    <a:pt x="84" y="108"/>
                    <a:pt x="93" y="113"/>
                    <a:pt x="93" y="113"/>
                  </a:cubicBezTo>
                  <a:cubicBezTo>
                    <a:pt x="102" y="107"/>
                    <a:pt x="102" y="107"/>
                    <a:pt x="102" y="107"/>
                  </a:cubicBezTo>
                  <a:cubicBezTo>
                    <a:pt x="108" y="104"/>
                    <a:pt x="107" y="101"/>
                    <a:pt x="107" y="101"/>
                  </a:cubicBezTo>
                  <a:cubicBezTo>
                    <a:pt x="106" y="100"/>
                    <a:pt x="106" y="94"/>
                    <a:pt x="106" y="94"/>
                  </a:cubicBezTo>
                  <a:cubicBezTo>
                    <a:pt x="107" y="93"/>
                    <a:pt x="110" y="85"/>
                    <a:pt x="110" y="85"/>
                  </a:cubicBezTo>
                  <a:cubicBezTo>
                    <a:pt x="114" y="80"/>
                    <a:pt x="113" y="71"/>
                    <a:pt x="113" y="71"/>
                  </a:cubicBezTo>
                  <a:cubicBezTo>
                    <a:pt x="119" y="41"/>
                    <a:pt x="90" y="44"/>
                    <a:pt x="90" y="44"/>
                  </a:cubicBezTo>
                  <a:cubicBezTo>
                    <a:pt x="69" y="46"/>
                    <a:pt x="75" y="72"/>
                    <a:pt x="75" y="72"/>
                  </a:cubicBezTo>
                  <a:cubicBezTo>
                    <a:pt x="72" y="73"/>
                    <a:pt x="77" y="83"/>
                    <a:pt x="77" y="83"/>
                  </a:cubicBezTo>
                  <a:cubicBezTo>
                    <a:pt x="76" y="84"/>
                    <a:pt x="79" y="91"/>
                    <a:pt x="79" y="91"/>
                  </a:cubicBezTo>
                  <a:cubicBezTo>
                    <a:pt x="80" y="99"/>
                    <a:pt x="80" y="99"/>
                    <a:pt x="80" y="99"/>
                  </a:cubicBezTo>
                  <a:cubicBezTo>
                    <a:pt x="78" y="100"/>
                    <a:pt x="71" y="109"/>
                    <a:pt x="71" y="109"/>
                  </a:cubicBezTo>
                  <a:cubicBezTo>
                    <a:pt x="59" y="109"/>
                    <a:pt x="47" y="119"/>
                    <a:pt x="47" y="119"/>
                  </a:cubicBezTo>
                  <a:cubicBezTo>
                    <a:pt x="40" y="118"/>
                    <a:pt x="41" y="123"/>
                    <a:pt x="41" y="129"/>
                  </a:cubicBezTo>
                  <a:cubicBezTo>
                    <a:pt x="41" y="134"/>
                    <a:pt x="41" y="133"/>
                    <a:pt x="38" y="141"/>
                  </a:cubicBezTo>
                  <a:cubicBezTo>
                    <a:pt x="35" y="148"/>
                    <a:pt x="39" y="144"/>
                    <a:pt x="37" y="148"/>
                  </a:cubicBezTo>
                  <a:cubicBezTo>
                    <a:pt x="36" y="151"/>
                    <a:pt x="36" y="154"/>
                    <a:pt x="36" y="159"/>
                  </a:cubicBezTo>
                  <a:cubicBezTo>
                    <a:pt x="36" y="160"/>
                    <a:pt x="36" y="162"/>
                    <a:pt x="36" y="163"/>
                  </a:cubicBezTo>
                  <a:cubicBezTo>
                    <a:pt x="35" y="162"/>
                    <a:pt x="34" y="160"/>
                    <a:pt x="33" y="159"/>
                  </a:cubicBezTo>
                  <a:cubicBezTo>
                    <a:pt x="31" y="155"/>
                    <a:pt x="31" y="155"/>
                    <a:pt x="31" y="155"/>
                  </a:cubicBezTo>
                  <a:cubicBezTo>
                    <a:pt x="26" y="147"/>
                    <a:pt x="21" y="138"/>
                    <a:pt x="17" y="129"/>
                  </a:cubicBezTo>
                  <a:cubicBezTo>
                    <a:pt x="12" y="119"/>
                    <a:pt x="10" y="108"/>
                    <a:pt x="9" y="92"/>
                  </a:cubicBezTo>
                  <a:cubicBezTo>
                    <a:pt x="9" y="87"/>
                    <a:pt x="9" y="87"/>
                    <a:pt x="9" y="87"/>
                  </a:cubicBezTo>
                  <a:cubicBezTo>
                    <a:pt x="10" y="75"/>
                    <a:pt x="12" y="65"/>
                    <a:pt x="17" y="55"/>
                  </a:cubicBezTo>
                  <a:cubicBezTo>
                    <a:pt x="21" y="46"/>
                    <a:pt x="27" y="39"/>
                    <a:pt x="33" y="33"/>
                  </a:cubicBezTo>
                  <a:cubicBezTo>
                    <a:pt x="48" y="17"/>
                    <a:pt x="66" y="10"/>
                    <a:pt x="87" y="9"/>
                  </a:cubicBezTo>
                  <a:cubicBezTo>
                    <a:pt x="93" y="9"/>
                    <a:pt x="93" y="9"/>
                    <a:pt x="93" y="9"/>
                  </a:cubicBezTo>
                  <a:cubicBezTo>
                    <a:pt x="117" y="10"/>
                    <a:pt x="137" y="18"/>
                    <a:pt x="151" y="32"/>
                  </a:cubicBezTo>
                  <a:cubicBezTo>
                    <a:pt x="167" y="48"/>
                    <a:pt x="175" y="67"/>
                    <a:pt x="176" y="90"/>
                  </a:cubicBezTo>
                  <a:lnTo>
                    <a:pt x="176"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41" name="Freeform 500"/>
            <p:cNvSpPr>
              <a:spLocks/>
            </p:cNvSpPr>
            <p:nvPr/>
          </p:nvSpPr>
          <p:spPr bwMode="auto">
            <a:xfrm>
              <a:off x="6883236" y="5084093"/>
              <a:ext cx="430277" cy="369550"/>
            </a:xfrm>
            <a:custGeom>
              <a:avLst/>
              <a:gdLst>
                <a:gd name="T0" fmla="*/ 164 w 246"/>
                <a:gd name="T1" fmla="*/ 0 h 211"/>
                <a:gd name="T2" fmla="*/ 81 w 246"/>
                <a:gd name="T3" fmla="*/ 0 h 211"/>
                <a:gd name="T4" fmla="*/ 0 w 246"/>
                <a:gd name="T5" fmla="*/ 68 h 211"/>
                <a:gd name="T6" fmla="*/ 25 w 246"/>
                <a:gd name="T7" fmla="*/ 68 h 211"/>
                <a:gd name="T8" fmla="*/ 84 w 246"/>
                <a:gd name="T9" fmla="*/ 23 h 211"/>
                <a:gd name="T10" fmla="*/ 161 w 246"/>
                <a:gd name="T11" fmla="*/ 23 h 211"/>
                <a:gd name="T12" fmla="*/ 222 w 246"/>
                <a:gd name="T13" fmla="*/ 85 h 211"/>
                <a:gd name="T14" fmla="*/ 161 w 246"/>
                <a:gd name="T15" fmla="*/ 146 h 211"/>
                <a:gd name="T16" fmla="*/ 123 w 246"/>
                <a:gd name="T17" fmla="*/ 146 h 211"/>
                <a:gd name="T18" fmla="*/ 123 w 246"/>
                <a:gd name="T19" fmla="*/ 155 h 211"/>
                <a:gd name="T20" fmla="*/ 123 w 246"/>
                <a:gd name="T21" fmla="*/ 160 h 211"/>
                <a:gd name="T22" fmla="*/ 123 w 246"/>
                <a:gd name="T23" fmla="*/ 168 h 211"/>
                <a:gd name="T24" fmla="*/ 139 w 246"/>
                <a:gd name="T25" fmla="*/ 168 h 211"/>
                <a:gd name="T26" fmla="*/ 189 w 246"/>
                <a:gd name="T27" fmla="*/ 211 h 211"/>
                <a:gd name="T28" fmla="*/ 186 w 246"/>
                <a:gd name="T29" fmla="*/ 165 h 211"/>
                <a:gd name="T30" fmla="*/ 246 w 246"/>
                <a:gd name="T31" fmla="*/ 86 h 211"/>
                <a:gd name="T32" fmla="*/ 246 w 246"/>
                <a:gd name="T33" fmla="*/ 82 h 211"/>
                <a:gd name="T34" fmla="*/ 164 w 246"/>
                <a:gd name="T35"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6" h="211">
                  <a:moveTo>
                    <a:pt x="164" y="0"/>
                  </a:moveTo>
                  <a:cubicBezTo>
                    <a:pt x="81" y="0"/>
                    <a:pt x="81" y="0"/>
                    <a:pt x="81" y="0"/>
                  </a:cubicBezTo>
                  <a:cubicBezTo>
                    <a:pt x="41" y="0"/>
                    <a:pt x="7" y="29"/>
                    <a:pt x="0" y="68"/>
                  </a:cubicBezTo>
                  <a:cubicBezTo>
                    <a:pt x="25" y="68"/>
                    <a:pt x="25" y="68"/>
                    <a:pt x="25" y="68"/>
                  </a:cubicBezTo>
                  <a:cubicBezTo>
                    <a:pt x="33" y="42"/>
                    <a:pt x="56" y="23"/>
                    <a:pt x="84" y="23"/>
                  </a:cubicBezTo>
                  <a:cubicBezTo>
                    <a:pt x="161" y="23"/>
                    <a:pt x="161" y="23"/>
                    <a:pt x="161" y="23"/>
                  </a:cubicBezTo>
                  <a:cubicBezTo>
                    <a:pt x="195" y="23"/>
                    <a:pt x="222" y="51"/>
                    <a:pt x="222" y="85"/>
                  </a:cubicBezTo>
                  <a:cubicBezTo>
                    <a:pt x="222" y="119"/>
                    <a:pt x="195" y="146"/>
                    <a:pt x="161" y="146"/>
                  </a:cubicBezTo>
                  <a:cubicBezTo>
                    <a:pt x="123" y="146"/>
                    <a:pt x="123" y="146"/>
                    <a:pt x="123" y="146"/>
                  </a:cubicBezTo>
                  <a:cubicBezTo>
                    <a:pt x="123" y="149"/>
                    <a:pt x="123" y="152"/>
                    <a:pt x="123" y="155"/>
                  </a:cubicBezTo>
                  <a:cubicBezTo>
                    <a:pt x="123" y="160"/>
                    <a:pt x="123" y="160"/>
                    <a:pt x="123" y="160"/>
                  </a:cubicBezTo>
                  <a:cubicBezTo>
                    <a:pt x="123" y="162"/>
                    <a:pt x="123" y="165"/>
                    <a:pt x="123" y="168"/>
                  </a:cubicBezTo>
                  <a:cubicBezTo>
                    <a:pt x="139" y="168"/>
                    <a:pt x="139" y="168"/>
                    <a:pt x="139" y="168"/>
                  </a:cubicBezTo>
                  <a:cubicBezTo>
                    <a:pt x="189" y="211"/>
                    <a:pt x="189" y="211"/>
                    <a:pt x="189" y="211"/>
                  </a:cubicBezTo>
                  <a:cubicBezTo>
                    <a:pt x="186" y="165"/>
                    <a:pt x="186" y="165"/>
                    <a:pt x="186" y="165"/>
                  </a:cubicBezTo>
                  <a:cubicBezTo>
                    <a:pt x="220" y="156"/>
                    <a:pt x="246" y="124"/>
                    <a:pt x="246" y="86"/>
                  </a:cubicBezTo>
                  <a:cubicBezTo>
                    <a:pt x="246" y="82"/>
                    <a:pt x="246" y="82"/>
                    <a:pt x="246" y="82"/>
                  </a:cubicBezTo>
                  <a:cubicBezTo>
                    <a:pt x="246" y="37"/>
                    <a:pt x="210" y="0"/>
                    <a:pt x="16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42" name="Freeform 501"/>
            <p:cNvSpPr>
              <a:spLocks/>
            </p:cNvSpPr>
            <p:nvPr/>
          </p:nvSpPr>
          <p:spPr bwMode="auto">
            <a:xfrm>
              <a:off x="6866944" y="5366255"/>
              <a:ext cx="17774" cy="39991"/>
            </a:xfrm>
            <a:custGeom>
              <a:avLst/>
              <a:gdLst>
                <a:gd name="T0" fmla="*/ 0 w 10"/>
                <a:gd name="T1" fmla="*/ 0 h 23"/>
                <a:gd name="T2" fmla="*/ 0 w 10"/>
                <a:gd name="T3" fmla="*/ 23 h 23"/>
                <a:gd name="T4" fmla="*/ 8 w 10"/>
                <a:gd name="T5" fmla="*/ 19 h 23"/>
                <a:gd name="T6" fmla="*/ 10 w 10"/>
                <a:gd name="T7" fmla="*/ 11 h 23"/>
                <a:gd name="T8" fmla="*/ 8 w 10"/>
                <a:gd name="T9" fmla="*/ 4 h 23"/>
                <a:gd name="T10" fmla="*/ 0 w 10"/>
                <a:gd name="T11" fmla="*/ 0 h 23"/>
              </a:gdLst>
              <a:ahLst/>
              <a:cxnLst>
                <a:cxn ang="0">
                  <a:pos x="T0" y="T1"/>
                </a:cxn>
                <a:cxn ang="0">
                  <a:pos x="T2" y="T3"/>
                </a:cxn>
                <a:cxn ang="0">
                  <a:pos x="T4" y="T5"/>
                </a:cxn>
                <a:cxn ang="0">
                  <a:pos x="T6" y="T7"/>
                </a:cxn>
                <a:cxn ang="0">
                  <a:pos x="T8" y="T9"/>
                </a:cxn>
                <a:cxn ang="0">
                  <a:pos x="T10" y="T11"/>
                </a:cxn>
              </a:cxnLst>
              <a:rect l="0" t="0" r="r" b="b"/>
              <a:pathLst>
                <a:path w="10" h="23">
                  <a:moveTo>
                    <a:pt x="0" y="0"/>
                  </a:moveTo>
                  <a:cubicBezTo>
                    <a:pt x="0" y="23"/>
                    <a:pt x="0" y="23"/>
                    <a:pt x="0" y="23"/>
                  </a:cubicBezTo>
                  <a:cubicBezTo>
                    <a:pt x="3" y="22"/>
                    <a:pt x="6" y="21"/>
                    <a:pt x="8" y="19"/>
                  </a:cubicBezTo>
                  <a:cubicBezTo>
                    <a:pt x="9" y="17"/>
                    <a:pt x="10" y="14"/>
                    <a:pt x="10" y="11"/>
                  </a:cubicBezTo>
                  <a:cubicBezTo>
                    <a:pt x="10" y="8"/>
                    <a:pt x="10" y="6"/>
                    <a:pt x="8" y="4"/>
                  </a:cubicBezTo>
                  <a:cubicBezTo>
                    <a:pt x="7" y="3"/>
                    <a:pt x="4"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43" name="Freeform 502"/>
            <p:cNvSpPr>
              <a:spLocks noEditPoints="1"/>
            </p:cNvSpPr>
            <p:nvPr/>
          </p:nvSpPr>
          <p:spPr bwMode="auto">
            <a:xfrm>
              <a:off x="6775852" y="5277385"/>
              <a:ext cx="174036" cy="173296"/>
            </a:xfrm>
            <a:custGeom>
              <a:avLst/>
              <a:gdLst>
                <a:gd name="T0" fmla="*/ 50 w 99"/>
                <a:gd name="T1" fmla="*/ 0 h 99"/>
                <a:gd name="T2" fmla="*/ 0 w 99"/>
                <a:gd name="T3" fmla="*/ 49 h 99"/>
                <a:gd name="T4" fmla="*/ 50 w 99"/>
                <a:gd name="T5" fmla="*/ 99 h 99"/>
                <a:gd name="T6" fmla="*/ 99 w 99"/>
                <a:gd name="T7" fmla="*/ 49 h 99"/>
                <a:gd name="T8" fmla="*/ 50 w 99"/>
                <a:gd name="T9" fmla="*/ 0 h 99"/>
                <a:gd name="T10" fmla="*/ 65 w 99"/>
                <a:gd name="T11" fmla="*/ 74 h 99"/>
                <a:gd name="T12" fmla="*/ 52 w 99"/>
                <a:gd name="T13" fmla="*/ 80 h 99"/>
                <a:gd name="T14" fmla="*/ 52 w 99"/>
                <a:gd name="T15" fmla="*/ 87 h 99"/>
                <a:gd name="T16" fmla="*/ 48 w 99"/>
                <a:gd name="T17" fmla="*/ 87 h 99"/>
                <a:gd name="T18" fmla="*/ 48 w 99"/>
                <a:gd name="T19" fmla="*/ 80 h 99"/>
                <a:gd name="T20" fmla="*/ 39 w 99"/>
                <a:gd name="T21" fmla="*/ 77 h 99"/>
                <a:gd name="T22" fmla="*/ 33 w 99"/>
                <a:gd name="T23" fmla="*/ 72 h 99"/>
                <a:gd name="T24" fmla="*/ 30 w 99"/>
                <a:gd name="T25" fmla="*/ 62 h 99"/>
                <a:gd name="T26" fmla="*/ 38 w 99"/>
                <a:gd name="T27" fmla="*/ 60 h 99"/>
                <a:gd name="T28" fmla="*/ 41 w 99"/>
                <a:gd name="T29" fmla="*/ 69 h 99"/>
                <a:gd name="T30" fmla="*/ 48 w 99"/>
                <a:gd name="T31" fmla="*/ 74 h 99"/>
                <a:gd name="T32" fmla="*/ 48 w 99"/>
                <a:gd name="T33" fmla="*/ 50 h 99"/>
                <a:gd name="T34" fmla="*/ 39 w 99"/>
                <a:gd name="T35" fmla="*/ 47 h 99"/>
                <a:gd name="T36" fmla="*/ 33 w 99"/>
                <a:gd name="T37" fmla="*/ 41 h 99"/>
                <a:gd name="T38" fmla="*/ 31 w 99"/>
                <a:gd name="T39" fmla="*/ 33 h 99"/>
                <a:gd name="T40" fmla="*/ 37 w 99"/>
                <a:gd name="T41" fmla="*/ 20 h 99"/>
                <a:gd name="T42" fmla="*/ 48 w 99"/>
                <a:gd name="T43" fmla="*/ 16 h 99"/>
                <a:gd name="T44" fmla="*/ 48 w 99"/>
                <a:gd name="T45" fmla="*/ 13 h 99"/>
                <a:gd name="T46" fmla="*/ 52 w 99"/>
                <a:gd name="T47" fmla="*/ 13 h 99"/>
                <a:gd name="T48" fmla="*/ 52 w 99"/>
                <a:gd name="T49" fmla="*/ 16 h 99"/>
                <a:gd name="T50" fmla="*/ 63 w 99"/>
                <a:gd name="T51" fmla="*/ 20 h 99"/>
                <a:gd name="T52" fmla="*/ 68 w 99"/>
                <a:gd name="T53" fmla="*/ 31 h 99"/>
                <a:gd name="T54" fmla="*/ 61 w 99"/>
                <a:gd name="T55" fmla="*/ 32 h 99"/>
                <a:gd name="T56" fmla="*/ 58 w 99"/>
                <a:gd name="T57" fmla="*/ 26 h 99"/>
                <a:gd name="T58" fmla="*/ 52 w 99"/>
                <a:gd name="T59" fmla="*/ 23 h 99"/>
                <a:gd name="T60" fmla="*/ 52 w 99"/>
                <a:gd name="T61" fmla="*/ 44 h 99"/>
                <a:gd name="T62" fmla="*/ 60 w 99"/>
                <a:gd name="T63" fmla="*/ 46 h 99"/>
                <a:gd name="T64" fmla="*/ 65 w 99"/>
                <a:gd name="T65" fmla="*/ 50 h 99"/>
                <a:gd name="T66" fmla="*/ 69 w 99"/>
                <a:gd name="T67" fmla="*/ 55 h 99"/>
                <a:gd name="T68" fmla="*/ 70 w 99"/>
                <a:gd name="T69" fmla="*/ 61 h 99"/>
                <a:gd name="T70" fmla="*/ 65 w 99"/>
                <a:gd name="T71" fmla="*/ 7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9" h="99">
                  <a:moveTo>
                    <a:pt x="50" y="0"/>
                  </a:moveTo>
                  <a:cubicBezTo>
                    <a:pt x="22" y="0"/>
                    <a:pt x="0" y="22"/>
                    <a:pt x="0" y="49"/>
                  </a:cubicBezTo>
                  <a:cubicBezTo>
                    <a:pt x="0" y="77"/>
                    <a:pt x="22" y="99"/>
                    <a:pt x="50" y="99"/>
                  </a:cubicBezTo>
                  <a:cubicBezTo>
                    <a:pt x="77" y="99"/>
                    <a:pt x="99" y="77"/>
                    <a:pt x="99" y="49"/>
                  </a:cubicBezTo>
                  <a:cubicBezTo>
                    <a:pt x="99" y="22"/>
                    <a:pt x="77" y="0"/>
                    <a:pt x="50" y="0"/>
                  </a:cubicBezTo>
                  <a:close/>
                  <a:moveTo>
                    <a:pt x="65" y="74"/>
                  </a:moveTo>
                  <a:cubicBezTo>
                    <a:pt x="62" y="78"/>
                    <a:pt x="58" y="79"/>
                    <a:pt x="52" y="80"/>
                  </a:cubicBezTo>
                  <a:cubicBezTo>
                    <a:pt x="52" y="87"/>
                    <a:pt x="52" y="87"/>
                    <a:pt x="52" y="87"/>
                  </a:cubicBezTo>
                  <a:cubicBezTo>
                    <a:pt x="48" y="87"/>
                    <a:pt x="48" y="87"/>
                    <a:pt x="48" y="87"/>
                  </a:cubicBezTo>
                  <a:cubicBezTo>
                    <a:pt x="48" y="80"/>
                    <a:pt x="48" y="80"/>
                    <a:pt x="48" y="80"/>
                  </a:cubicBezTo>
                  <a:cubicBezTo>
                    <a:pt x="44" y="79"/>
                    <a:pt x="41" y="79"/>
                    <a:pt x="39" y="77"/>
                  </a:cubicBezTo>
                  <a:cubicBezTo>
                    <a:pt x="37" y="76"/>
                    <a:pt x="35" y="74"/>
                    <a:pt x="33" y="72"/>
                  </a:cubicBezTo>
                  <a:cubicBezTo>
                    <a:pt x="31" y="69"/>
                    <a:pt x="30" y="66"/>
                    <a:pt x="30" y="62"/>
                  </a:cubicBezTo>
                  <a:cubicBezTo>
                    <a:pt x="38" y="60"/>
                    <a:pt x="38" y="60"/>
                    <a:pt x="38" y="60"/>
                  </a:cubicBezTo>
                  <a:cubicBezTo>
                    <a:pt x="38" y="64"/>
                    <a:pt x="39" y="67"/>
                    <a:pt x="41" y="69"/>
                  </a:cubicBezTo>
                  <a:cubicBezTo>
                    <a:pt x="43" y="72"/>
                    <a:pt x="45" y="73"/>
                    <a:pt x="48" y="74"/>
                  </a:cubicBezTo>
                  <a:cubicBezTo>
                    <a:pt x="48" y="50"/>
                    <a:pt x="48" y="50"/>
                    <a:pt x="48" y="50"/>
                  </a:cubicBezTo>
                  <a:cubicBezTo>
                    <a:pt x="45" y="49"/>
                    <a:pt x="42" y="48"/>
                    <a:pt x="39" y="47"/>
                  </a:cubicBezTo>
                  <a:cubicBezTo>
                    <a:pt x="36" y="45"/>
                    <a:pt x="35" y="43"/>
                    <a:pt x="33" y="41"/>
                  </a:cubicBezTo>
                  <a:cubicBezTo>
                    <a:pt x="32" y="39"/>
                    <a:pt x="31" y="36"/>
                    <a:pt x="31" y="33"/>
                  </a:cubicBezTo>
                  <a:cubicBezTo>
                    <a:pt x="31" y="28"/>
                    <a:pt x="33" y="24"/>
                    <a:pt x="37" y="20"/>
                  </a:cubicBezTo>
                  <a:cubicBezTo>
                    <a:pt x="39" y="18"/>
                    <a:pt x="43" y="17"/>
                    <a:pt x="48" y="16"/>
                  </a:cubicBezTo>
                  <a:cubicBezTo>
                    <a:pt x="48" y="13"/>
                    <a:pt x="48" y="13"/>
                    <a:pt x="48" y="13"/>
                  </a:cubicBezTo>
                  <a:cubicBezTo>
                    <a:pt x="52" y="13"/>
                    <a:pt x="52" y="13"/>
                    <a:pt x="52" y="13"/>
                  </a:cubicBezTo>
                  <a:cubicBezTo>
                    <a:pt x="52" y="16"/>
                    <a:pt x="52" y="16"/>
                    <a:pt x="52" y="16"/>
                  </a:cubicBezTo>
                  <a:cubicBezTo>
                    <a:pt x="57" y="17"/>
                    <a:pt x="60" y="18"/>
                    <a:pt x="63" y="20"/>
                  </a:cubicBezTo>
                  <a:cubicBezTo>
                    <a:pt x="66" y="23"/>
                    <a:pt x="68" y="26"/>
                    <a:pt x="68" y="31"/>
                  </a:cubicBezTo>
                  <a:cubicBezTo>
                    <a:pt x="61" y="32"/>
                    <a:pt x="61" y="32"/>
                    <a:pt x="61" y="32"/>
                  </a:cubicBezTo>
                  <a:cubicBezTo>
                    <a:pt x="60" y="29"/>
                    <a:pt x="59" y="27"/>
                    <a:pt x="58" y="26"/>
                  </a:cubicBezTo>
                  <a:cubicBezTo>
                    <a:pt x="57" y="24"/>
                    <a:pt x="55" y="23"/>
                    <a:pt x="52" y="23"/>
                  </a:cubicBezTo>
                  <a:cubicBezTo>
                    <a:pt x="52" y="44"/>
                    <a:pt x="52" y="44"/>
                    <a:pt x="52" y="44"/>
                  </a:cubicBezTo>
                  <a:cubicBezTo>
                    <a:pt x="56" y="45"/>
                    <a:pt x="59" y="46"/>
                    <a:pt x="60" y="46"/>
                  </a:cubicBezTo>
                  <a:cubicBezTo>
                    <a:pt x="62" y="47"/>
                    <a:pt x="64" y="48"/>
                    <a:pt x="65" y="50"/>
                  </a:cubicBezTo>
                  <a:cubicBezTo>
                    <a:pt x="67" y="51"/>
                    <a:pt x="68" y="53"/>
                    <a:pt x="69" y="55"/>
                  </a:cubicBezTo>
                  <a:cubicBezTo>
                    <a:pt x="70" y="57"/>
                    <a:pt x="70" y="59"/>
                    <a:pt x="70" y="61"/>
                  </a:cubicBezTo>
                  <a:cubicBezTo>
                    <a:pt x="70" y="67"/>
                    <a:pt x="68" y="71"/>
                    <a:pt x="65"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44" name="Freeform 503"/>
            <p:cNvSpPr>
              <a:spLocks/>
            </p:cNvSpPr>
            <p:nvPr/>
          </p:nvSpPr>
          <p:spPr bwMode="auto">
            <a:xfrm>
              <a:off x="6844726" y="5315895"/>
              <a:ext cx="15552" cy="36288"/>
            </a:xfrm>
            <a:custGeom>
              <a:avLst/>
              <a:gdLst>
                <a:gd name="T0" fmla="*/ 0 w 9"/>
                <a:gd name="T1" fmla="*/ 11 h 21"/>
                <a:gd name="T2" fmla="*/ 2 w 9"/>
                <a:gd name="T3" fmla="*/ 17 h 21"/>
                <a:gd name="T4" fmla="*/ 9 w 9"/>
                <a:gd name="T5" fmla="*/ 21 h 21"/>
                <a:gd name="T6" fmla="*/ 9 w 9"/>
                <a:gd name="T7" fmla="*/ 0 h 21"/>
                <a:gd name="T8" fmla="*/ 2 w 9"/>
                <a:gd name="T9" fmla="*/ 4 h 21"/>
                <a:gd name="T10" fmla="*/ 0 w 9"/>
                <a:gd name="T11" fmla="*/ 11 h 21"/>
              </a:gdLst>
              <a:ahLst/>
              <a:cxnLst>
                <a:cxn ang="0">
                  <a:pos x="T0" y="T1"/>
                </a:cxn>
                <a:cxn ang="0">
                  <a:pos x="T2" y="T3"/>
                </a:cxn>
                <a:cxn ang="0">
                  <a:pos x="T4" y="T5"/>
                </a:cxn>
                <a:cxn ang="0">
                  <a:pos x="T6" y="T7"/>
                </a:cxn>
                <a:cxn ang="0">
                  <a:pos x="T8" y="T9"/>
                </a:cxn>
                <a:cxn ang="0">
                  <a:pos x="T10" y="T11"/>
                </a:cxn>
              </a:cxnLst>
              <a:rect l="0" t="0" r="r" b="b"/>
              <a:pathLst>
                <a:path w="9" h="21">
                  <a:moveTo>
                    <a:pt x="0" y="11"/>
                  </a:moveTo>
                  <a:cubicBezTo>
                    <a:pt x="0" y="13"/>
                    <a:pt x="0" y="15"/>
                    <a:pt x="2" y="17"/>
                  </a:cubicBezTo>
                  <a:cubicBezTo>
                    <a:pt x="3" y="19"/>
                    <a:pt x="6" y="20"/>
                    <a:pt x="9" y="21"/>
                  </a:cubicBezTo>
                  <a:cubicBezTo>
                    <a:pt x="9" y="0"/>
                    <a:pt x="9" y="0"/>
                    <a:pt x="9" y="0"/>
                  </a:cubicBezTo>
                  <a:cubicBezTo>
                    <a:pt x="6" y="1"/>
                    <a:pt x="4" y="2"/>
                    <a:pt x="2" y="4"/>
                  </a:cubicBezTo>
                  <a:cubicBezTo>
                    <a:pt x="1" y="6"/>
                    <a:pt x="0" y="8"/>
                    <a:pt x="0"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45" name="Freeform 504"/>
            <p:cNvSpPr>
              <a:spLocks noEditPoints="1"/>
            </p:cNvSpPr>
            <p:nvPr/>
          </p:nvSpPr>
          <p:spPr bwMode="auto">
            <a:xfrm>
              <a:off x="6649954" y="5215917"/>
              <a:ext cx="432499" cy="369550"/>
            </a:xfrm>
            <a:custGeom>
              <a:avLst/>
              <a:gdLst>
                <a:gd name="T0" fmla="*/ 165 w 247"/>
                <a:gd name="T1" fmla="*/ 0 h 211"/>
                <a:gd name="T2" fmla="*/ 82 w 247"/>
                <a:gd name="T3" fmla="*/ 0 h 211"/>
                <a:gd name="T4" fmla="*/ 0 w 247"/>
                <a:gd name="T5" fmla="*/ 82 h 211"/>
                <a:gd name="T6" fmla="*/ 0 w 247"/>
                <a:gd name="T7" fmla="*/ 86 h 211"/>
                <a:gd name="T8" fmla="*/ 61 w 247"/>
                <a:gd name="T9" fmla="*/ 165 h 211"/>
                <a:gd name="T10" fmla="*/ 58 w 247"/>
                <a:gd name="T11" fmla="*/ 211 h 211"/>
                <a:gd name="T12" fmla="*/ 107 w 247"/>
                <a:gd name="T13" fmla="*/ 168 h 211"/>
                <a:gd name="T14" fmla="*/ 165 w 247"/>
                <a:gd name="T15" fmla="*/ 168 h 211"/>
                <a:gd name="T16" fmla="*/ 247 w 247"/>
                <a:gd name="T17" fmla="*/ 86 h 211"/>
                <a:gd name="T18" fmla="*/ 247 w 247"/>
                <a:gd name="T19" fmla="*/ 82 h 211"/>
                <a:gd name="T20" fmla="*/ 165 w 247"/>
                <a:gd name="T21" fmla="*/ 0 h 211"/>
                <a:gd name="T22" fmla="*/ 122 w 247"/>
                <a:gd name="T23" fmla="*/ 147 h 211"/>
                <a:gd name="T24" fmla="*/ 59 w 247"/>
                <a:gd name="T25" fmla="*/ 84 h 211"/>
                <a:gd name="T26" fmla="*/ 122 w 247"/>
                <a:gd name="T27" fmla="*/ 22 h 211"/>
                <a:gd name="T28" fmla="*/ 184 w 247"/>
                <a:gd name="T29" fmla="*/ 84 h 211"/>
                <a:gd name="T30" fmla="*/ 122 w 247"/>
                <a:gd name="T31" fmla="*/ 147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7" h="211">
                  <a:moveTo>
                    <a:pt x="165" y="0"/>
                  </a:moveTo>
                  <a:cubicBezTo>
                    <a:pt x="82" y="0"/>
                    <a:pt x="82" y="0"/>
                    <a:pt x="82" y="0"/>
                  </a:cubicBezTo>
                  <a:cubicBezTo>
                    <a:pt x="37" y="0"/>
                    <a:pt x="0" y="37"/>
                    <a:pt x="0" y="82"/>
                  </a:cubicBezTo>
                  <a:cubicBezTo>
                    <a:pt x="0" y="86"/>
                    <a:pt x="0" y="86"/>
                    <a:pt x="0" y="86"/>
                  </a:cubicBezTo>
                  <a:cubicBezTo>
                    <a:pt x="0" y="124"/>
                    <a:pt x="26" y="156"/>
                    <a:pt x="61" y="165"/>
                  </a:cubicBezTo>
                  <a:cubicBezTo>
                    <a:pt x="58" y="211"/>
                    <a:pt x="58" y="211"/>
                    <a:pt x="58" y="211"/>
                  </a:cubicBezTo>
                  <a:cubicBezTo>
                    <a:pt x="107" y="168"/>
                    <a:pt x="107" y="168"/>
                    <a:pt x="107" y="168"/>
                  </a:cubicBezTo>
                  <a:cubicBezTo>
                    <a:pt x="165" y="168"/>
                    <a:pt x="165" y="168"/>
                    <a:pt x="165" y="168"/>
                  </a:cubicBezTo>
                  <a:cubicBezTo>
                    <a:pt x="211" y="168"/>
                    <a:pt x="247" y="131"/>
                    <a:pt x="247" y="86"/>
                  </a:cubicBezTo>
                  <a:cubicBezTo>
                    <a:pt x="247" y="82"/>
                    <a:pt x="247" y="82"/>
                    <a:pt x="247" y="82"/>
                  </a:cubicBezTo>
                  <a:cubicBezTo>
                    <a:pt x="247" y="37"/>
                    <a:pt x="211" y="0"/>
                    <a:pt x="165" y="0"/>
                  </a:cubicBezTo>
                  <a:close/>
                  <a:moveTo>
                    <a:pt x="122" y="147"/>
                  </a:moveTo>
                  <a:cubicBezTo>
                    <a:pt x="87" y="147"/>
                    <a:pt x="59" y="119"/>
                    <a:pt x="59" y="84"/>
                  </a:cubicBezTo>
                  <a:cubicBezTo>
                    <a:pt x="59" y="50"/>
                    <a:pt x="87" y="22"/>
                    <a:pt x="122" y="22"/>
                  </a:cubicBezTo>
                  <a:cubicBezTo>
                    <a:pt x="156" y="22"/>
                    <a:pt x="184" y="50"/>
                    <a:pt x="184" y="84"/>
                  </a:cubicBezTo>
                  <a:cubicBezTo>
                    <a:pt x="184" y="119"/>
                    <a:pt x="156" y="147"/>
                    <a:pt x="122" y="1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46" name="Freeform 528"/>
            <p:cNvSpPr>
              <a:spLocks/>
            </p:cNvSpPr>
            <p:nvPr/>
          </p:nvSpPr>
          <p:spPr bwMode="auto">
            <a:xfrm>
              <a:off x="6725493" y="4091716"/>
              <a:ext cx="94794" cy="94794"/>
            </a:xfrm>
            <a:custGeom>
              <a:avLst/>
              <a:gdLst>
                <a:gd name="T0" fmla="*/ 28 w 54"/>
                <a:gd name="T1" fmla="*/ 53 h 54"/>
                <a:gd name="T2" fmla="*/ 54 w 54"/>
                <a:gd name="T3" fmla="*/ 26 h 54"/>
                <a:gd name="T4" fmla="*/ 26 w 54"/>
                <a:gd name="T5" fmla="*/ 1 h 54"/>
                <a:gd name="T6" fmla="*/ 1 w 54"/>
                <a:gd name="T7" fmla="*/ 28 h 54"/>
                <a:gd name="T8" fmla="*/ 28 w 54"/>
                <a:gd name="T9" fmla="*/ 53 h 54"/>
              </a:gdLst>
              <a:ahLst/>
              <a:cxnLst>
                <a:cxn ang="0">
                  <a:pos x="T0" y="T1"/>
                </a:cxn>
                <a:cxn ang="0">
                  <a:pos x="T2" y="T3"/>
                </a:cxn>
                <a:cxn ang="0">
                  <a:pos x="T4" y="T5"/>
                </a:cxn>
                <a:cxn ang="0">
                  <a:pos x="T6" y="T7"/>
                </a:cxn>
                <a:cxn ang="0">
                  <a:pos x="T8" y="T9"/>
                </a:cxn>
              </a:cxnLst>
              <a:rect l="0" t="0" r="r" b="b"/>
              <a:pathLst>
                <a:path w="54" h="54">
                  <a:moveTo>
                    <a:pt x="28" y="53"/>
                  </a:moveTo>
                  <a:cubicBezTo>
                    <a:pt x="43" y="53"/>
                    <a:pt x="54" y="41"/>
                    <a:pt x="54" y="26"/>
                  </a:cubicBezTo>
                  <a:cubicBezTo>
                    <a:pt x="53" y="12"/>
                    <a:pt x="41" y="0"/>
                    <a:pt x="26" y="1"/>
                  </a:cubicBezTo>
                  <a:cubicBezTo>
                    <a:pt x="12" y="1"/>
                    <a:pt x="0" y="14"/>
                    <a:pt x="1" y="28"/>
                  </a:cubicBezTo>
                  <a:cubicBezTo>
                    <a:pt x="1" y="42"/>
                    <a:pt x="13" y="54"/>
                    <a:pt x="28"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47" name="Freeform 529"/>
            <p:cNvSpPr>
              <a:spLocks/>
            </p:cNvSpPr>
            <p:nvPr/>
          </p:nvSpPr>
          <p:spPr bwMode="auto">
            <a:xfrm>
              <a:off x="6679577" y="4191694"/>
              <a:ext cx="187367" cy="134786"/>
            </a:xfrm>
            <a:custGeom>
              <a:avLst/>
              <a:gdLst>
                <a:gd name="T0" fmla="*/ 82 w 107"/>
                <a:gd name="T1" fmla="*/ 0 h 77"/>
                <a:gd name="T2" fmla="*/ 55 w 107"/>
                <a:gd name="T3" fmla="*/ 31 h 77"/>
                <a:gd name="T4" fmla="*/ 25 w 107"/>
                <a:gd name="T5" fmla="*/ 1 h 77"/>
                <a:gd name="T6" fmla="*/ 1 w 107"/>
                <a:gd name="T7" fmla="*/ 34 h 77"/>
                <a:gd name="T8" fmla="*/ 2 w 107"/>
                <a:gd name="T9" fmla="*/ 77 h 77"/>
                <a:gd name="T10" fmla="*/ 107 w 107"/>
                <a:gd name="T11" fmla="*/ 77 h 77"/>
                <a:gd name="T12" fmla="*/ 105 w 107"/>
                <a:gd name="T13" fmla="*/ 31 h 77"/>
                <a:gd name="T14" fmla="*/ 82 w 107"/>
                <a:gd name="T15" fmla="*/ 0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77">
                  <a:moveTo>
                    <a:pt x="82" y="0"/>
                  </a:moveTo>
                  <a:cubicBezTo>
                    <a:pt x="55" y="31"/>
                    <a:pt x="55" y="31"/>
                    <a:pt x="55" y="31"/>
                  </a:cubicBezTo>
                  <a:cubicBezTo>
                    <a:pt x="25" y="1"/>
                    <a:pt x="25" y="1"/>
                    <a:pt x="25" y="1"/>
                  </a:cubicBezTo>
                  <a:cubicBezTo>
                    <a:pt x="8" y="8"/>
                    <a:pt x="0" y="18"/>
                    <a:pt x="1" y="34"/>
                  </a:cubicBezTo>
                  <a:cubicBezTo>
                    <a:pt x="2" y="77"/>
                    <a:pt x="2" y="77"/>
                    <a:pt x="2" y="77"/>
                  </a:cubicBezTo>
                  <a:cubicBezTo>
                    <a:pt x="107" y="77"/>
                    <a:pt x="107" y="77"/>
                    <a:pt x="107" y="77"/>
                  </a:cubicBezTo>
                  <a:cubicBezTo>
                    <a:pt x="105" y="31"/>
                    <a:pt x="105" y="31"/>
                    <a:pt x="105" y="31"/>
                  </a:cubicBezTo>
                  <a:cubicBezTo>
                    <a:pt x="105" y="15"/>
                    <a:pt x="99" y="6"/>
                    <a:pt x="8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48" name="Freeform 530"/>
            <p:cNvSpPr>
              <a:spLocks/>
            </p:cNvSpPr>
            <p:nvPr/>
          </p:nvSpPr>
          <p:spPr bwMode="auto">
            <a:xfrm>
              <a:off x="6895086" y="4095418"/>
              <a:ext cx="139970" cy="136267"/>
            </a:xfrm>
            <a:custGeom>
              <a:avLst/>
              <a:gdLst>
                <a:gd name="T0" fmla="*/ 41 w 80"/>
                <a:gd name="T1" fmla="*/ 78 h 78"/>
                <a:gd name="T2" fmla="*/ 79 w 80"/>
                <a:gd name="T3" fmla="*/ 38 h 78"/>
                <a:gd name="T4" fmla="*/ 38 w 80"/>
                <a:gd name="T5" fmla="*/ 0 h 78"/>
                <a:gd name="T6" fmla="*/ 0 w 80"/>
                <a:gd name="T7" fmla="*/ 40 h 78"/>
                <a:gd name="T8" fmla="*/ 41 w 80"/>
                <a:gd name="T9" fmla="*/ 78 h 78"/>
              </a:gdLst>
              <a:ahLst/>
              <a:cxnLst>
                <a:cxn ang="0">
                  <a:pos x="T0" y="T1"/>
                </a:cxn>
                <a:cxn ang="0">
                  <a:pos x="T2" y="T3"/>
                </a:cxn>
                <a:cxn ang="0">
                  <a:pos x="T4" y="T5"/>
                </a:cxn>
                <a:cxn ang="0">
                  <a:pos x="T6" y="T7"/>
                </a:cxn>
                <a:cxn ang="0">
                  <a:pos x="T8" y="T9"/>
                </a:cxn>
              </a:cxnLst>
              <a:rect l="0" t="0" r="r" b="b"/>
              <a:pathLst>
                <a:path w="80" h="78">
                  <a:moveTo>
                    <a:pt x="41" y="78"/>
                  </a:moveTo>
                  <a:cubicBezTo>
                    <a:pt x="63" y="77"/>
                    <a:pt x="80" y="59"/>
                    <a:pt x="79" y="38"/>
                  </a:cubicBezTo>
                  <a:cubicBezTo>
                    <a:pt x="78" y="16"/>
                    <a:pt x="60" y="0"/>
                    <a:pt x="38" y="0"/>
                  </a:cubicBezTo>
                  <a:cubicBezTo>
                    <a:pt x="17" y="1"/>
                    <a:pt x="0" y="19"/>
                    <a:pt x="0" y="40"/>
                  </a:cubicBezTo>
                  <a:cubicBezTo>
                    <a:pt x="1" y="62"/>
                    <a:pt x="19" y="78"/>
                    <a:pt x="41" y="7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49" name="Freeform 531"/>
            <p:cNvSpPr>
              <a:spLocks/>
            </p:cNvSpPr>
            <p:nvPr/>
          </p:nvSpPr>
          <p:spPr bwMode="auto">
            <a:xfrm>
              <a:off x="6826952" y="4238351"/>
              <a:ext cx="276977" cy="203660"/>
            </a:xfrm>
            <a:custGeom>
              <a:avLst/>
              <a:gdLst>
                <a:gd name="T0" fmla="*/ 121 w 158"/>
                <a:gd name="T1" fmla="*/ 1 h 116"/>
                <a:gd name="T2" fmla="*/ 156 w 158"/>
                <a:gd name="T3" fmla="*/ 47 h 116"/>
                <a:gd name="T4" fmla="*/ 158 w 158"/>
                <a:gd name="T5" fmla="*/ 116 h 116"/>
                <a:gd name="T6" fmla="*/ 3 w 158"/>
                <a:gd name="T7" fmla="*/ 116 h 116"/>
                <a:gd name="T8" fmla="*/ 1 w 158"/>
                <a:gd name="T9" fmla="*/ 52 h 116"/>
                <a:gd name="T10" fmla="*/ 38 w 158"/>
                <a:gd name="T11" fmla="*/ 3 h 116"/>
                <a:gd name="T12" fmla="*/ 57 w 158"/>
                <a:gd name="T13" fmla="*/ 0 h 116"/>
                <a:gd name="T14" fmla="*/ 77 w 158"/>
                <a:gd name="T15" fmla="*/ 22 h 116"/>
                <a:gd name="T16" fmla="*/ 67 w 158"/>
                <a:gd name="T17" fmla="*/ 114 h 116"/>
                <a:gd name="T18" fmla="*/ 101 w 158"/>
                <a:gd name="T19" fmla="*/ 115 h 116"/>
                <a:gd name="T20" fmla="*/ 85 w 158"/>
                <a:gd name="T21" fmla="*/ 22 h 116"/>
                <a:gd name="T22" fmla="*/ 103 w 158"/>
                <a:gd name="T23" fmla="*/ 1 h 116"/>
                <a:gd name="T24" fmla="*/ 121 w 158"/>
                <a:gd name="T25" fmla="*/ 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116">
                  <a:moveTo>
                    <a:pt x="121" y="1"/>
                  </a:moveTo>
                  <a:cubicBezTo>
                    <a:pt x="146" y="11"/>
                    <a:pt x="155" y="24"/>
                    <a:pt x="156" y="47"/>
                  </a:cubicBezTo>
                  <a:cubicBezTo>
                    <a:pt x="158" y="116"/>
                    <a:pt x="158" y="116"/>
                    <a:pt x="158" y="116"/>
                  </a:cubicBezTo>
                  <a:cubicBezTo>
                    <a:pt x="3" y="116"/>
                    <a:pt x="3" y="116"/>
                    <a:pt x="3" y="116"/>
                  </a:cubicBezTo>
                  <a:cubicBezTo>
                    <a:pt x="1" y="52"/>
                    <a:pt x="1" y="52"/>
                    <a:pt x="1" y="52"/>
                  </a:cubicBezTo>
                  <a:cubicBezTo>
                    <a:pt x="0" y="28"/>
                    <a:pt x="11" y="13"/>
                    <a:pt x="38" y="3"/>
                  </a:cubicBezTo>
                  <a:cubicBezTo>
                    <a:pt x="57" y="0"/>
                    <a:pt x="57" y="0"/>
                    <a:pt x="57" y="0"/>
                  </a:cubicBezTo>
                  <a:cubicBezTo>
                    <a:pt x="57" y="0"/>
                    <a:pt x="78" y="20"/>
                    <a:pt x="77" y="22"/>
                  </a:cubicBezTo>
                  <a:cubicBezTo>
                    <a:pt x="76" y="24"/>
                    <a:pt x="67" y="114"/>
                    <a:pt x="67" y="114"/>
                  </a:cubicBezTo>
                  <a:cubicBezTo>
                    <a:pt x="101" y="115"/>
                    <a:pt x="101" y="115"/>
                    <a:pt x="101" y="115"/>
                  </a:cubicBezTo>
                  <a:cubicBezTo>
                    <a:pt x="85" y="22"/>
                    <a:pt x="85" y="22"/>
                    <a:pt x="85" y="22"/>
                  </a:cubicBezTo>
                  <a:cubicBezTo>
                    <a:pt x="103" y="1"/>
                    <a:pt x="103" y="1"/>
                    <a:pt x="103" y="1"/>
                  </a:cubicBezTo>
                  <a:lnTo>
                    <a:pt x="12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50" name="Freeform 532"/>
            <p:cNvSpPr>
              <a:spLocks/>
            </p:cNvSpPr>
            <p:nvPr/>
          </p:nvSpPr>
          <p:spPr bwMode="auto">
            <a:xfrm>
              <a:off x="7115779" y="4091716"/>
              <a:ext cx="94794" cy="94794"/>
            </a:xfrm>
            <a:custGeom>
              <a:avLst/>
              <a:gdLst>
                <a:gd name="T0" fmla="*/ 28 w 54"/>
                <a:gd name="T1" fmla="*/ 53 h 54"/>
                <a:gd name="T2" fmla="*/ 54 w 54"/>
                <a:gd name="T3" fmla="*/ 26 h 54"/>
                <a:gd name="T4" fmla="*/ 26 w 54"/>
                <a:gd name="T5" fmla="*/ 1 h 54"/>
                <a:gd name="T6" fmla="*/ 0 w 54"/>
                <a:gd name="T7" fmla="*/ 28 h 54"/>
                <a:gd name="T8" fmla="*/ 28 w 54"/>
                <a:gd name="T9" fmla="*/ 53 h 54"/>
              </a:gdLst>
              <a:ahLst/>
              <a:cxnLst>
                <a:cxn ang="0">
                  <a:pos x="T0" y="T1"/>
                </a:cxn>
                <a:cxn ang="0">
                  <a:pos x="T2" y="T3"/>
                </a:cxn>
                <a:cxn ang="0">
                  <a:pos x="T4" y="T5"/>
                </a:cxn>
                <a:cxn ang="0">
                  <a:pos x="T6" y="T7"/>
                </a:cxn>
                <a:cxn ang="0">
                  <a:pos x="T8" y="T9"/>
                </a:cxn>
              </a:cxnLst>
              <a:rect l="0" t="0" r="r" b="b"/>
              <a:pathLst>
                <a:path w="54" h="54">
                  <a:moveTo>
                    <a:pt x="28" y="53"/>
                  </a:moveTo>
                  <a:cubicBezTo>
                    <a:pt x="43" y="53"/>
                    <a:pt x="54" y="41"/>
                    <a:pt x="54" y="26"/>
                  </a:cubicBezTo>
                  <a:cubicBezTo>
                    <a:pt x="53" y="12"/>
                    <a:pt x="41" y="0"/>
                    <a:pt x="26" y="1"/>
                  </a:cubicBezTo>
                  <a:cubicBezTo>
                    <a:pt x="11" y="1"/>
                    <a:pt x="0" y="14"/>
                    <a:pt x="0" y="28"/>
                  </a:cubicBezTo>
                  <a:cubicBezTo>
                    <a:pt x="1" y="42"/>
                    <a:pt x="13" y="54"/>
                    <a:pt x="28"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51" name="Freeform 533"/>
            <p:cNvSpPr>
              <a:spLocks/>
            </p:cNvSpPr>
            <p:nvPr/>
          </p:nvSpPr>
          <p:spPr bwMode="auto">
            <a:xfrm>
              <a:off x="7070603" y="4191694"/>
              <a:ext cx="187367" cy="134786"/>
            </a:xfrm>
            <a:custGeom>
              <a:avLst/>
              <a:gdLst>
                <a:gd name="T0" fmla="*/ 82 w 107"/>
                <a:gd name="T1" fmla="*/ 0 h 77"/>
                <a:gd name="T2" fmla="*/ 54 w 107"/>
                <a:gd name="T3" fmla="*/ 31 h 77"/>
                <a:gd name="T4" fmla="*/ 25 w 107"/>
                <a:gd name="T5" fmla="*/ 1 h 77"/>
                <a:gd name="T6" fmla="*/ 0 w 107"/>
                <a:gd name="T7" fmla="*/ 34 h 77"/>
                <a:gd name="T8" fmla="*/ 2 w 107"/>
                <a:gd name="T9" fmla="*/ 77 h 77"/>
                <a:gd name="T10" fmla="*/ 107 w 107"/>
                <a:gd name="T11" fmla="*/ 77 h 77"/>
                <a:gd name="T12" fmla="*/ 105 w 107"/>
                <a:gd name="T13" fmla="*/ 31 h 77"/>
                <a:gd name="T14" fmla="*/ 82 w 107"/>
                <a:gd name="T15" fmla="*/ 0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77">
                  <a:moveTo>
                    <a:pt x="82" y="0"/>
                  </a:moveTo>
                  <a:cubicBezTo>
                    <a:pt x="54" y="31"/>
                    <a:pt x="54" y="31"/>
                    <a:pt x="54" y="31"/>
                  </a:cubicBezTo>
                  <a:cubicBezTo>
                    <a:pt x="25" y="1"/>
                    <a:pt x="25" y="1"/>
                    <a:pt x="25" y="1"/>
                  </a:cubicBezTo>
                  <a:cubicBezTo>
                    <a:pt x="7" y="8"/>
                    <a:pt x="0" y="18"/>
                    <a:pt x="0" y="34"/>
                  </a:cubicBezTo>
                  <a:cubicBezTo>
                    <a:pt x="2" y="77"/>
                    <a:pt x="2" y="77"/>
                    <a:pt x="2" y="77"/>
                  </a:cubicBezTo>
                  <a:cubicBezTo>
                    <a:pt x="107" y="77"/>
                    <a:pt x="107" y="77"/>
                    <a:pt x="107" y="77"/>
                  </a:cubicBezTo>
                  <a:cubicBezTo>
                    <a:pt x="105" y="31"/>
                    <a:pt x="105" y="31"/>
                    <a:pt x="105" y="31"/>
                  </a:cubicBezTo>
                  <a:cubicBezTo>
                    <a:pt x="104" y="15"/>
                    <a:pt x="98" y="6"/>
                    <a:pt x="8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52" name="Freeform 539"/>
            <p:cNvSpPr>
              <a:spLocks/>
            </p:cNvSpPr>
            <p:nvPr/>
          </p:nvSpPr>
          <p:spPr bwMode="auto">
            <a:xfrm>
              <a:off x="5760517" y="4082829"/>
              <a:ext cx="301416" cy="345111"/>
            </a:xfrm>
            <a:custGeom>
              <a:avLst/>
              <a:gdLst>
                <a:gd name="T0" fmla="*/ 162 w 172"/>
                <a:gd name="T1" fmla="*/ 165 h 197"/>
                <a:gd name="T2" fmla="*/ 158 w 172"/>
                <a:gd name="T3" fmla="*/ 165 h 197"/>
                <a:gd name="T4" fmla="*/ 157 w 172"/>
                <a:gd name="T5" fmla="*/ 152 h 197"/>
                <a:gd name="T6" fmla="*/ 137 w 172"/>
                <a:gd name="T7" fmla="*/ 129 h 197"/>
                <a:gd name="T8" fmla="*/ 137 w 172"/>
                <a:gd name="T9" fmla="*/ 57 h 197"/>
                <a:gd name="T10" fmla="*/ 152 w 172"/>
                <a:gd name="T11" fmla="*/ 44 h 197"/>
                <a:gd name="T12" fmla="*/ 161 w 172"/>
                <a:gd name="T13" fmla="*/ 34 h 197"/>
                <a:gd name="T14" fmla="*/ 161 w 172"/>
                <a:gd name="T15" fmla="*/ 24 h 197"/>
                <a:gd name="T16" fmla="*/ 161 w 172"/>
                <a:gd name="T17" fmla="*/ 20 h 197"/>
                <a:gd name="T18" fmla="*/ 161 w 172"/>
                <a:gd name="T19" fmla="*/ 10 h 197"/>
                <a:gd name="T20" fmla="*/ 151 w 172"/>
                <a:gd name="T21" fmla="*/ 0 h 197"/>
                <a:gd name="T22" fmla="*/ 134 w 172"/>
                <a:gd name="T23" fmla="*/ 0 h 197"/>
                <a:gd name="T24" fmla="*/ 125 w 172"/>
                <a:gd name="T25" fmla="*/ 10 h 197"/>
                <a:gd name="T26" fmla="*/ 125 w 172"/>
                <a:gd name="T27" fmla="*/ 14 h 197"/>
                <a:gd name="T28" fmla="*/ 104 w 172"/>
                <a:gd name="T29" fmla="*/ 14 h 197"/>
                <a:gd name="T30" fmla="*/ 104 w 172"/>
                <a:gd name="T31" fmla="*/ 10 h 197"/>
                <a:gd name="T32" fmla="*/ 95 w 172"/>
                <a:gd name="T33" fmla="*/ 0 h 197"/>
                <a:gd name="T34" fmla="*/ 78 w 172"/>
                <a:gd name="T35" fmla="*/ 0 h 197"/>
                <a:gd name="T36" fmla="*/ 68 w 172"/>
                <a:gd name="T37" fmla="*/ 10 h 197"/>
                <a:gd name="T38" fmla="*/ 68 w 172"/>
                <a:gd name="T39" fmla="*/ 14 h 197"/>
                <a:gd name="T40" fmla="*/ 45 w 172"/>
                <a:gd name="T41" fmla="*/ 14 h 197"/>
                <a:gd name="T42" fmla="*/ 45 w 172"/>
                <a:gd name="T43" fmla="*/ 10 h 197"/>
                <a:gd name="T44" fmla="*/ 35 w 172"/>
                <a:gd name="T45" fmla="*/ 0 h 197"/>
                <a:gd name="T46" fmla="*/ 19 w 172"/>
                <a:gd name="T47" fmla="*/ 0 h 197"/>
                <a:gd name="T48" fmla="*/ 9 w 172"/>
                <a:gd name="T49" fmla="*/ 10 h 197"/>
                <a:gd name="T50" fmla="*/ 9 w 172"/>
                <a:gd name="T51" fmla="*/ 20 h 197"/>
                <a:gd name="T52" fmla="*/ 9 w 172"/>
                <a:gd name="T53" fmla="*/ 24 h 197"/>
                <a:gd name="T54" fmla="*/ 9 w 172"/>
                <a:gd name="T55" fmla="*/ 34 h 197"/>
                <a:gd name="T56" fmla="*/ 13 w 172"/>
                <a:gd name="T57" fmla="*/ 43 h 197"/>
                <a:gd name="T58" fmla="*/ 13 w 172"/>
                <a:gd name="T59" fmla="*/ 43 h 197"/>
                <a:gd name="T60" fmla="*/ 34 w 172"/>
                <a:gd name="T61" fmla="*/ 58 h 197"/>
                <a:gd name="T62" fmla="*/ 33 w 172"/>
                <a:gd name="T63" fmla="*/ 129 h 197"/>
                <a:gd name="T64" fmla="*/ 13 w 172"/>
                <a:gd name="T65" fmla="*/ 151 h 197"/>
                <a:gd name="T66" fmla="*/ 13 w 172"/>
                <a:gd name="T67" fmla="*/ 165 h 197"/>
                <a:gd name="T68" fmla="*/ 10 w 172"/>
                <a:gd name="T69" fmla="*/ 165 h 197"/>
                <a:gd name="T70" fmla="*/ 0 w 172"/>
                <a:gd name="T71" fmla="*/ 176 h 197"/>
                <a:gd name="T72" fmla="*/ 0 w 172"/>
                <a:gd name="T73" fmla="*/ 186 h 197"/>
                <a:gd name="T74" fmla="*/ 10 w 172"/>
                <a:gd name="T75" fmla="*/ 197 h 197"/>
                <a:gd name="T76" fmla="*/ 162 w 172"/>
                <a:gd name="T77" fmla="*/ 197 h 197"/>
                <a:gd name="T78" fmla="*/ 172 w 172"/>
                <a:gd name="T79" fmla="*/ 186 h 197"/>
                <a:gd name="T80" fmla="*/ 172 w 172"/>
                <a:gd name="T81" fmla="*/ 176 h 197"/>
                <a:gd name="T82" fmla="*/ 162 w 172"/>
                <a:gd name="T83" fmla="*/ 16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2" h="197">
                  <a:moveTo>
                    <a:pt x="162" y="165"/>
                  </a:moveTo>
                  <a:cubicBezTo>
                    <a:pt x="158" y="165"/>
                    <a:pt x="158" y="165"/>
                    <a:pt x="158" y="165"/>
                  </a:cubicBezTo>
                  <a:cubicBezTo>
                    <a:pt x="157" y="152"/>
                    <a:pt x="157" y="152"/>
                    <a:pt x="157" y="152"/>
                  </a:cubicBezTo>
                  <a:cubicBezTo>
                    <a:pt x="137" y="129"/>
                    <a:pt x="137" y="129"/>
                    <a:pt x="137" y="129"/>
                  </a:cubicBezTo>
                  <a:cubicBezTo>
                    <a:pt x="137" y="57"/>
                    <a:pt x="137" y="57"/>
                    <a:pt x="137" y="57"/>
                  </a:cubicBezTo>
                  <a:cubicBezTo>
                    <a:pt x="152" y="44"/>
                    <a:pt x="152" y="44"/>
                    <a:pt x="152" y="44"/>
                  </a:cubicBezTo>
                  <a:cubicBezTo>
                    <a:pt x="157" y="44"/>
                    <a:pt x="161" y="40"/>
                    <a:pt x="161" y="34"/>
                  </a:cubicBezTo>
                  <a:cubicBezTo>
                    <a:pt x="161" y="24"/>
                    <a:pt x="161" y="24"/>
                    <a:pt x="161" y="24"/>
                  </a:cubicBezTo>
                  <a:cubicBezTo>
                    <a:pt x="161" y="20"/>
                    <a:pt x="161" y="20"/>
                    <a:pt x="161" y="20"/>
                  </a:cubicBezTo>
                  <a:cubicBezTo>
                    <a:pt x="161" y="10"/>
                    <a:pt x="161" y="10"/>
                    <a:pt x="161" y="10"/>
                  </a:cubicBezTo>
                  <a:cubicBezTo>
                    <a:pt x="161" y="4"/>
                    <a:pt x="157" y="0"/>
                    <a:pt x="151" y="0"/>
                  </a:cubicBezTo>
                  <a:cubicBezTo>
                    <a:pt x="134" y="0"/>
                    <a:pt x="134" y="0"/>
                    <a:pt x="134" y="0"/>
                  </a:cubicBezTo>
                  <a:cubicBezTo>
                    <a:pt x="129" y="0"/>
                    <a:pt x="125" y="4"/>
                    <a:pt x="125" y="10"/>
                  </a:cubicBezTo>
                  <a:cubicBezTo>
                    <a:pt x="125" y="14"/>
                    <a:pt x="125" y="14"/>
                    <a:pt x="125" y="14"/>
                  </a:cubicBezTo>
                  <a:cubicBezTo>
                    <a:pt x="104" y="14"/>
                    <a:pt x="104" y="14"/>
                    <a:pt x="104" y="14"/>
                  </a:cubicBezTo>
                  <a:cubicBezTo>
                    <a:pt x="104" y="10"/>
                    <a:pt x="104" y="10"/>
                    <a:pt x="104" y="10"/>
                  </a:cubicBezTo>
                  <a:cubicBezTo>
                    <a:pt x="104" y="4"/>
                    <a:pt x="100" y="0"/>
                    <a:pt x="95" y="0"/>
                  </a:cubicBezTo>
                  <a:cubicBezTo>
                    <a:pt x="78" y="0"/>
                    <a:pt x="78" y="0"/>
                    <a:pt x="78" y="0"/>
                  </a:cubicBezTo>
                  <a:cubicBezTo>
                    <a:pt x="72" y="0"/>
                    <a:pt x="68" y="4"/>
                    <a:pt x="68" y="10"/>
                  </a:cubicBezTo>
                  <a:cubicBezTo>
                    <a:pt x="68" y="14"/>
                    <a:pt x="68" y="14"/>
                    <a:pt x="68" y="14"/>
                  </a:cubicBezTo>
                  <a:cubicBezTo>
                    <a:pt x="45" y="14"/>
                    <a:pt x="45" y="14"/>
                    <a:pt x="45" y="14"/>
                  </a:cubicBezTo>
                  <a:cubicBezTo>
                    <a:pt x="45" y="10"/>
                    <a:pt x="45" y="10"/>
                    <a:pt x="45" y="10"/>
                  </a:cubicBezTo>
                  <a:cubicBezTo>
                    <a:pt x="45" y="4"/>
                    <a:pt x="41" y="0"/>
                    <a:pt x="35" y="0"/>
                  </a:cubicBezTo>
                  <a:cubicBezTo>
                    <a:pt x="19" y="0"/>
                    <a:pt x="19" y="0"/>
                    <a:pt x="19" y="0"/>
                  </a:cubicBezTo>
                  <a:cubicBezTo>
                    <a:pt x="13" y="0"/>
                    <a:pt x="9" y="4"/>
                    <a:pt x="9" y="10"/>
                  </a:cubicBezTo>
                  <a:cubicBezTo>
                    <a:pt x="9" y="20"/>
                    <a:pt x="9" y="20"/>
                    <a:pt x="9" y="20"/>
                  </a:cubicBezTo>
                  <a:cubicBezTo>
                    <a:pt x="9" y="24"/>
                    <a:pt x="9" y="24"/>
                    <a:pt x="9" y="24"/>
                  </a:cubicBezTo>
                  <a:cubicBezTo>
                    <a:pt x="9" y="34"/>
                    <a:pt x="9" y="34"/>
                    <a:pt x="9" y="34"/>
                  </a:cubicBezTo>
                  <a:cubicBezTo>
                    <a:pt x="9" y="38"/>
                    <a:pt x="11" y="41"/>
                    <a:pt x="13" y="43"/>
                  </a:cubicBezTo>
                  <a:cubicBezTo>
                    <a:pt x="13" y="43"/>
                    <a:pt x="13" y="43"/>
                    <a:pt x="13" y="43"/>
                  </a:cubicBezTo>
                  <a:cubicBezTo>
                    <a:pt x="34" y="58"/>
                    <a:pt x="34" y="58"/>
                    <a:pt x="34" y="58"/>
                  </a:cubicBezTo>
                  <a:cubicBezTo>
                    <a:pt x="33" y="129"/>
                    <a:pt x="33" y="129"/>
                    <a:pt x="33" y="129"/>
                  </a:cubicBezTo>
                  <a:cubicBezTo>
                    <a:pt x="13" y="151"/>
                    <a:pt x="13" y="151"/>
                    <a:pt x="13" y="151"/>
                  </a:cubicBezTo>
                  <a:cubicBezTo>
                    <a:pt x="13" y="165"/>
                    <a:pt x="13" y="165"/>
                    <a:pt x="13" y="165"/>
                  </a:cubicBezTo>
                  <a:cubicBezTo>
                    <a:pt x="10" y="165"/>
                    <a:pt x="10" y="165"/>
                    <a:pt x="10" y="165"/>
                  </a:cubicBezTo>
                  <a:cubicBezTo>
                    <a:pt x="5" y="165"/>
                    <a:pt x="0" y="170"/>
                    <a:pt x="0" y="176"/>
                  </a:cubicBezTo>
                  <a:cubicBezTo>
                    <a:pt x="0" y="186"/>
                    <a:pt x="0" y="186"/>
                    <a:pt x="0" y="186"/>
                  </a:cubicBezTo>
                  <a:cubicBezTo>
                    <a:pt x="0" y="192"/>
                    <a:pt x="5" y="197"/>
                    <a:pt x="10" y="197"/>
                  </a:cubicBezTo>
                  <a:cubicBezTo>
                    <a:pt x="162" y="197"/>
                    <a:pt x="162" y="197"/>
                    <a:pt x="162" y="197"/>
                  </a:cubicBezTo>
                  <a:cubicBezTo>
                    <a:pt x="167" y="197"/>
                    <a:pt x="172" y="192"/>
                    <a:pt x="172" y="186"/>
                  </a:cubicBezTo>
                  <a:cubicBezTo>
                    <a:pt x="172" y="176"/>
                    <a:pt x="172" y="176"/>
                    <a:pt x="172" y="176"/>
                  </a:cubicBezTo>
                  <a:cubicBezTo>
                    <a:pt x="172" y="170"/>
                    <a:pt x="167" y="165"/>
                    <a:pt x="162" y="1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53" name="Freeform 540"/>
            <p:cNvSpPr>
              <a:spLocks/>
            </p:cNvSpPr>
            <p:nvPr/>
          </p:nvSpPr>
          <p:spPr bwMode="auto">
            <a:xfrm>
              <a:off x="5760517" y="4082829"/>
              <a:ext cx="301416" cy="345111"/>
            </a:xfrm>
            <a:custGeom>
              <a:avLst/>
              <a:gdLst>
                <a:gd name="T0" fmla="*/ 162 w 172"/>
                <a:gd name="T1" fmla="*/ 165 h 197"/>
                <a:gd name="T2" fmla="*/ 158 w 172"/>
                <a:gd name="T3" fmla="*/ 165 h 197"/>
                <a:gd name="T4" fmla="*/ 157 w 172"/>
                <a:gd name="T5" fmla="*/ 152 h 197"/>
                <a:gd name="T6" fmla="*/ 137 w 172"/>
                <a:gd name="T7" fmla="*/ 129 h 197"/>
                <a:gd name="T8" fmla="*/ 137 w 172"/>
                <a:gd name="T9" fmla="*/ 57 h 197"/>
                <a:gd name="T10" fmla="*/ 152 w 172"/>
                <a:gd name="T11" fmla="*/ 44 h 197"/>
                <a:gd name="T12" fmla="*/ 161 w 172"/>
                <a:gd name="T13" fmla="*/ 34 h 197"/>
                <a:gd name="T14" fmla="*/ 161 w 172"/>
                <a:gd name="T15" fmla="*/ 24 h 197"/>
                <a:gd name="T16" fmla="*/ 161 w 172"/>
                <a:gd name="T17" fmla="*/ 20 h 197"/>
                <a:gd name="T18" fmla="*/ 161 w 172"/>
                <a:gd name="T19" fmla="*/ 10 h 197"/>
                <a:gd name="T20" fmla="*/ 151 w 172"/>
                <a:gd name="T21" fmla="*/ 0 h 197"/>
                <a:gd name="T22" fmla="*/ 134 w 172"/>
                <a:gd name="T23" fmla="*/ 0 h 197"/>
                <a:gd name="T24" fmla="*/ 125 w 172"/>
                <a:gd name="T25" fmla="*/ 10 h 197"/>
                <a:gd name="T26" fmla="*/ 125 w 172"/>
                <a:gd name="T27" fmla="*/ 14 h 197"/>
                <a:gd name="T28" fmla="*/ 104 w 172"/>
                <a:gd name="T29" fmla="*/ 14 h 197"/>
                <a:gd name="T30" fmla="*/ 104 w 172"/>
                <a:gd name="T31" fmla="*/ 10 h 197"/>
                <a:gd name="T32" fmla="*/ 95 w 172"/>
                <a:gd name="T33" fmla="*/ 0 h 197"/>
                <a:gd name="T34" fmla="*/ 78 w 172"/>
                <a:gd name="T35" fmla="*/ 0 h 197"/>
                <a:gd name="T36" fmla="*/ 68 w 172"/>
                <a:gd name="T37" fmla="*/ 10 h 197"/>
                <a:gd name="T38" fmla="*/ 68 w 172"/>
                <a:gd name="T39" fmla="*/ 14 h 197"/>
                <a:gd name="T40" fmla="*/ 45 w 172"/>
                <a:gd name="T41" fmla="*/ 14 h 197"/>
                <a:gd name="T42" fmla="*/ 45 w 172"/>
                <a:gd name="T43" fmla="*/ 10 h 197"/>
                <a:gd name="T44" fmla="*/ 35 w 172"/>
                <a:gd name="T45" fmla="*/ 0 h 197"/>
                <a:gd name="T46" fmla="*/ 19 w 172"/>
                <a:gd name="T47" fmla="*/ 0 h 197"/>
                <a:gd name="T48" fmla="*/ 9 w 172"/>
                <a:gd name="T49" fmla="*/ 10 h 197"/>
                <a:gd name="T50" fmla="*/ 9 w 172"/>
                <a:gd name="T51" fmla="*/ 20 h 197"/>
                <a:gd name="T52" fmla="*/ 9 w 172"/>
                <a:gd name="T53" fmla="*/ 24 h 197"/>
                <a:gd name="T54" fmla="*/ 9 w 172"/>
                <a:gd name="T55" fmla="*/ 34 h 197"/>
                <a:gd name="T56" fmla="*/ 13 w 172"/>
                <a:gd name="T57" fmla="*/ 43 h 197"/>
                <a:gd name="T58" fmla="*/ 13 w 172"/>
                <a:gd name="T59" fmla="*/ 43 h 197"/>
                <a:gd name="T60" fmla="*/ 34 w 172"/>
                <a:gd name="T61" fmla="*/ 58 h 197"/>
                <a:gd name="T62" fmla="*/ 33 w 172"/>
                <a:gd name="T63" fmla="*/ 129 h 197"/>
                <a:gd name="T64" fmla="*/ 13 w 172"/>
                <a:gd name="T65" fmla="*/ 151 h 197"/>
                <a:gd name="T66" fmla="*/ 13 w 172"/>
                <a:gd name="T67" fmla="*/ 165 h 197"/>
                <a:gd name="T68" fmla="*/ 10 w 172"/>
                <a:gd name="T69" fmla="*/ 165 h 197"/>
                <a:gd name="T70" fmla="*/ 0 w 172"/>
                <a:gd name="T71" fmla="*/ 176 h 197"/>
                <a:gd name="T72" fmla="*/ 0 w 172"/>
                <a:gd name="T73" fmla="*/ 186 h 197"/>
                <a:gd name="T74" fmla="*/ 10 w 172"/>
                <a:gd name="T75" fmla="*/ 197 h 197"/>
                <a:gd name="T76" fmla="*/ 162 w 172"/>
                <a:gd name="T77" fmla="*/ 197 h 197"/>
                <a:gd name="T78" fmla="*/ 172 w 172"/>
                <a:gd name="T79" fmla="*/ 186 h 197"/>
                <a:gd name="T80" fmla="*/ 172 w 172"/>
                <a:gd name="T81" fmla="*/ 176 h 197"/>
                <a:gd name="T82" fmla="*/ 162 w 172"/>
                <a:gd name="T83" fmla="*/ 16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2" h="197">
                  <a:moveTo>
                    <a:pt x="162" y="165"/>
                  </a:moveTo>
                  <a:cubicBezTo>
                    <a:pt x="158" y="165"/>
                    <a:pt x="158" y="165"/>
                    <a:pt x="158" y="165"/>
                  </a:cubicBezTo>
                  <a:cubicBezTo>
                    <a:pt x="157" y="152"/>
                    <a:pt x="157" y="152"/>
                    <a:pt x="157" y="152"/>
                  </a:cubicBezTo>
                  <a:cubicBezTo>
                    <a:pt x="137" y="129"/>
                    <a:pt x="137" y="129"/>
                    <a:pt x="137" y="129"/>
                  </a:cubicBezTo>
                  <a:cubicBezTo>
                    <a:pt x="137" y="57"/>
                    <a:pt x="137" y="57"/>
                    <a:pt x="137" y="57"/>
                  </a:cubicBezTo>
                  <a:cubicBezTo>
                    <a:pt x="152" y="44"/>
                    <a:pt x="152" y="44"/>
                    <a:pt x="152" y="44"/>
                  </a:cubicBezTo>
                  <a:cubicBezTo>
                    <a:pt x="157" y="44"/>
                    <a:pt x="161" y="40"/>
                    <a:pt x="161" y="34"/>
                  </a:cubicBezTo>
                  <a:cubicBezTo>
                    <a:pt x="161" y="24"/>
                    <a:pt x="161" y="24"/>
                    <a:pt x="161" y="24"/>
                  </a:cubicBezTo>
                  <a:cubicBezTo>
                    <a:pt x="161" y="20"/>
                    <a:pt x="161" y="20"/>
                    <a:pt x="161" y="20"/>
                  </a:cubicBezTo>
                  <a:cubicBezTo>
                    <a:pt x="161" y="10"/>
                    <a:pt x="161" y="10"/>
                    <a:pt x="161" y="10"/>
                  </a:cubicBezTo>
                  <a:cubicBezTo>
                    <a:pt x="161" y="4"/>
                    <a:pt x="157" y="0"/>
                    <a:pt x="151" y="0"/>
                  </a:cubicBezTo>
                  <a:cubicBezTo>
                    <a:pt x="134" y="0"/>
                    <a:pt x="134" y="0"/>
                    <a:pt x="134" y="0"/>
                  </a:cubicBezTo>
                  <a:cubicBezTo>
                    <a:pt x="129" y="0"/>
                    <a:pt x="125" y="4"/>
                    <a:pt x="125" y="10"/>
                  </a:cubicBezTo>
                  <a:cubicBezTo>
                    <a:pt x="125" y="14"/>
                    <a:pt x="125" y="14"/>
                    <a:pt x="125" y="14"/>
                  </a:cubicBezTo>
                  <a:cubicBezTo>
                    <a:pt x="104" y="14"/>
                    <a:pt x="104" y="14"/>
                    <a:pt x="104" y="14"/>
                  </a:cubicBezTo>
                  <a:cubicBezTo>
                    <a:pt x="104" y="10"/>
                    <a:pt x="104" y="10"/>
                    <a:pt x="104" y="10"/>
                  </a:cubicBezTo>
                  <a:cubicBezTo>
                    <a:pt x="104" y="4"/>
                    <a:pt x="100" y="0"/>
                    <a:pt x="95" y="0"/>
                  </a:cubicBezTo>
                  <a:cubicBezTo>
                    <a:pt x="78" y="0"/>
                    <a:pt x="78" y="0"/>
                    <a:pt x="78" y="0"/>
                  </a:cubicBezTo>
                  <a:cubicBezTo>
                    <a:pt x="72" y="0"/>
                    <a:pt x="68" y="4"/>
                    <a:pt x="68" y="10"/>
                  </a:cubicBezTo>
                  <a:cubicBezTo>
                    <a:pt x="68" y="14"/>
                    <a:pt x="68" y="14"/>
                    <a:pt x="68" y="14"/>
                  </a:cubicBezTo>
                  <a:cubicBezTo>
                    <a:pt x="45" y="14"/>
                    <a:pt x="45" y="14"/>
                    <a:pt x="45" y="14"/>
                  </a:cubicBezTo>
                  <a:cubicBezTo>
                    <a:pt x="45" y="10"/>
                    <a:pt x="45" y="10"/>
                    <a:pt x="45" y="10"/>
                  </a:cubicBezTo>
                  <a:cubicBezTo>
                    <a:pt x="45" y="4"/>
                    <a:pt x="41" y="0"/>
                    <a:pt x="35" y="0"/>
                  </a:cubicBezTo>
                  <a:cubicBezTo>
                    <a:pt x="19" y="0"/>
                    <a:pt x="19" y="0"/>
                    <a:pt x="19" y="0"/>
                  </a:cubicBezTo>
                  <a:cubicBezTo>
                    <a:pt x="13" y="0"/>
                    <a:pt x="9" y="4"/>
                    <a:pt x="9" y="10"/>
                  </a:cubicBezTo>
                  <a:cubicBezTo>
                    <a:pt x="9" y="20"/>
                    <a:pt x="9" y="20"/>
                    <a:pt x="9" y="20"/>
                  </a:cubicBezTo>
                  <a:cubicBezTo>
                    <a:pt x="9" y="24"/>
                    <a:pt x="9" y="24"/>
                    <a:pt x="9" y="24"/>
                  </a:cubicBezTo>
                  <a:cubicBezTo>
                    <a:pt x="9" y="34"/>
                    <a:pt x="9" y="34"/>
                    <a:pt x="9" y="34"/>
                  </a:cubicBezTo>
                  <a:cubicBezTo>
                    <a:pt x="9" y="38"/>
                    <a:pt x="11" y="41"/>
                    <a:pt x="13" y="43"/>
                  </a:cubicBezTo>
                  <a:cubicBezTo>
                    <a:pt x="13" y="43"/>
                    <a:pt x="13" y="43"/>
                    <a:pt x="13" y="43"/>
                  </a:cubicBezTo>
                  <a:cubicBezTo>
                    <a:pt x="34" y="58"/>
                    <a:pt x="34" y="58"/>
                    <a:pt x="34" y="58"/>
                  </a:cubicBezTo>
                  <a:cubicBezTo>
                    <a:pt x="33" y="129"/>
                    <a:pt x="33" y="129"/>
                    <a:pt x="33" y="129"/>
                  </a:cubicBezTo>
                  <a:cubicBezTo>
                    <a:pt x="13" y="151"/>
                    <a:pt x="13" y="151"/>
                    <a:pt x="13" y="151"/>
                  </a:cubicBezTo>
                  <a:cubicBezTo>
                    <a:pt x="13" y="165"/>
                    <a:pt x="13" y="165"/>
                    <a:pt x="13" y="165"/>
                  </a:cubicBezTo>
                  <a:cubicBezTo>
                    <a:pt x="10" y="165"/>
                    <a:pt x="10" y="165"/>
                    <a:pt x="10" y="165"/>
                  </a:cubicBezTo>
                  <a:cubicBezTo>
                    <a:pt x="5" y="165"/>
                    <a:pt x="0" y="170"/>
                    <a:pt x="0" y="176"/>
                  </a:cubicBezTo>
                  <a:cubicBezTo>
                    <a:pt x="0" y="186"/>
                    <a:pt x="0" y="186"/>
                    <a:pt x="0" y="186"/>
                  </a:cubicBezTo>
                  <a:cubicBezTo>
                    <a:pt x="0" y="192"/>
                    <a:pt x="5" y="197"/>
                    <a:pt x="10" y="197"/>
                  </a:cubicBezTo>
                  <a:cubicBezTo>
                    <a:pt x="162" y="197"/>
                    <a:pt x="162" y="197"/>
                    <a:pt x="162" y="197"/>
                  </a:cubicBezTo>
                  <a:cubicBezTo>
                    <a:pt x="167" y="197"/>
                    <a:pt x="172" y="192"/>
                    <a:pt x="172" y="186"/>
                  </a:cubicBezTo>
                  <a:cubicBezTo>
                    <a:pt x="172" y="176"/>
                    <a:pt x="172" y="176"/>
                    <a:pt x="172" y="176"/>
                  </a:cubicBezTo>
                  <a:cubicBezTo>
                    <a:pt x="172" y="170"/>
                    <a:pt x="167" y="165"/>
                    <a:pt x="162" y="1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grpSp>
      <p:grpSp>
        <p:nvGrpSpPr>
          <p:cNvPr id="54" name="Group 58"/>
          <p:cNvGrpSpPr/>
          <p:nvPr/>
        </p:nvGrpSpPr>
        <p:grpSpPr>
          <a:xfrm>
            <a:off x="5977226" y="1618705"/>
            <a:ext cx="397902" cy="398384"/>
            <a:chOff x="6674412" y="1801586"/>
            <a:chExt cx="610979" cy="611720"/>
          </a:xfrm>
          <a:solidFill>
            <a:schemeClr val="accent1"/>
          </a:solidFill>
        </p:grpSpPr>
        <p:sp>
          <p:nvSpPr>
            <p:cNvPr id="55" name="Freeform 541"/>
            <p:cNvSpPr>
              <a:spLocks/>
            </p:cNvSpPr>
            <p:nvPr/>
          </p:nvSpPr>
          <p:spPr bwMode="auto">
            <a:xfrm>
              <a:off x="6674412" y="1801586"/>
              <a:ext cx="610979" cy="611720"/>
            </a:xfrm>
            <a:custGeom>
              <a:avLst/>
              <a:gdLst>
                <a:gd name="T0" fmla="*/ 349 w 349"/>
                <a:gd name="T1" fmla="*/ 282 h 349"/>
                <a:gd name="T2" fmla="*/ 282 w 349"/>
                <a:gd name="T3" fmla="*/ 349 h 349"/>
                <a:gd name="T4" fmla="*/ 68 w 349"/>
                <a:gd name="T5" fmla="*/ 349 h 349"/>
                <a:gd name="T6" fmla="*/ 0 w 349"/>
                <a:gd name="T7" fmla="*/ 282 h 349"/>
                <a:gd name="T8" fmla="*/ 0 w 349"/>
                <a:gd name="T9" fmla="*/ 68 h 349"/>
                <a:gd name="T10" fmla="*/ 68 w 349"/>
                <a:gd name="T11" fmla="*/ 0 h 349"/>
                <a:gd name="T12" fmla="*/ 282 w 349"/>
                <a:gd name="T13" fmla="*/ 0 h 349"/>
                <a:gd name="T14" fmla="*/ 349 w 349"/>
                <a:gd name="T15" fmla="*/ 68 h 349"/>
                <a:gd name="T16" fmla="*/ 349 w 349"/>
                <a:gd name="T17" fmla="*/ 28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9" h="349">
                  <a:moveTo>
                    <a:pt x="349" y="282"/>
                  </a:moveTo>
                  <a:cubicBezTo>
                    <a:pt x="349" y="319"/>
                    <a:pt x="319" y="349"/>
                    <a:pt x="282" y="349"/>
                  </a:cubicBezTo>
                  <a:cubicBezTo>
                    <a:pt x="68" y="349"/>
                    <a:pt x="68" y="349"/>
                    <a:pt x="68" y="349"/>
                  </a:cubicBezTo>
                  <a:cubicBezTo>
                    <a:pt x="30" y="349"/>
                    <a:pt x="0" y="319"/>
                    <a:pt x="0" y="282"/>
                  </a:cubicBezTo>
                  <a:cubicBezTo>
                    <a:pt x="0" y="68"/>
                    <a:pt x="0" y="68"/>
                    <a:pt x="0" y="68"/>
                  </a:cubicBezTo>
                  <a:cubicBezTo>
                    <a:pt x="0" y="31"/>
                    <a:pt x="30" y="0"/>
                    <a:pt x="68" y="0"/>
                  </a:cubicBezTo>
                  <a:cubicBezTo>
                    <a:pt x="282" y="0"/>
                    <a:pt x="282" y="0"/>
                    <a:pt x="282" y="0"/>
                  </a:cubicBezTo>
                  <a:cubicBezTo>
                    <a:pt x="319" y="0"/>
                    <a:pt x="349" y="31"/>
                    <a:pt x="349" y="68"/>
                  </a:cubicBezTo>
                  <a:lnTo>
                    <a:pt x="349" y="282"/>
                  </a:lnTo>
                  <a:close/>
                </a:path>
              </a:pathLst>
            </a:custGeom>
            <a:solidFill>
              <a:schemeClr val="bg1"/>
            </a:solidFill>
            <a:ln w="68263" cap="flat">
              <a:solidFill>
                <a:srgbClr val="FFC000"/>
              </a:solidFill>
              <a:prstDash val="solid"/>
              <a:miter lim="800000"/>
              <a:headEnd/>
              <a:tailEnd/>
            </a:ln>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56" name="Freeform 542"/>
            <p:cNvSpPr>
              <a:spLocks noEditPoints="1"/>
            </p:cNvSpPr>
            <p:nvPr/>
          </p:nvSpPr>
          <p:spPr bwMode="auto">
            <a:xfrm>
              <a:off x="6823250" y="1906140"/>
              <a:ext cx="309563" cy="385103"/>
            </a:xfrm>
            <a:custGeom>
              <a:avLst/>
              <a:gdLst>
                <a:gd name="T0" fmla="*/ 106 w 177"/>
                <a:gd name="T1" fmla="*/ 39 h 220"/>
                <a:gd name="T2" fmla="*/ 119 w 177"/>
                <a:gd name="T3" fmla="*/ 12 h 220"/>
                <a:gd name="T4" fmla="*/ 99 w 177"/>
                <a:gd name="T5" fmla="*/ 6 h 220"/>
                <a:gd name="T6" fmla="*/ 51 w 177"/>
                <a:gd name="T7" fmla="*/ 6 h 220"/>
                <a:gd name="T8" fmla="*/ 55 w 177"/>
                <a:gd name="T9" fmla="*/ 24 h 220"/>
                <a:gd name="T10" fmla="*/ 67 w 177"/>
                <a:gd name="T11" fmla="*/ 39 h 220"/>
                <a:gd name="T12" fmla="*/ 1 w 177"/>
                <a:gd name="T13" fmla="*/ 177 h 220"/>
                <a:gd name="T14" fmla="*/ 3 w 177"/>
                <a:gd name="T15" fmla="*/ 202 h 220"/>
                <a:gd name="T16" fmla="*/ 23 w 177"/>
                <a:gd name="T17" fmla="*/ 220 h 220"/>
                <a:gd name="T18" fmla="*/ 153 w 177"/>
                <a:gd name="T19" fmla="*/ 217 h 220"/>
                <a:gd name="T20" fmla="*/ 175 w 177"/>
                <a:gd name="T21" fmla="*/ 201 h 220"/>
                <a:gd name="T22" fmla="*/ 176 w 177"/>
                <a:gd name="T23" fmla="*/ 195 h 220"/>
                <a:gd name="T24" fmla="*/ 176 w 177"/>
                <a:gd name="T25" fmla="*/ 193 h 220"/>
                <a:gd name="T26" fmla="*/ 176 w 177"/>
                <a:gd name="T27" fmla="*/ 174 h 220"/>
                <a:gd name="T28" fmla="*/ 106 w 177"/>
                <a:gd name="T29" fmla="*/ 39 h 220"/>
                <a:gd name="T30" fmla="*/ 112 w 177"/>
                <a:gd name="T31" fmla="*/ 168 h 220"/>
                <a:gd name="T32" fmla="*/ 92 w 177"/>
                <a:gd name="T33" fmla="*/ 178 h 220"/>
                <a:gd name="T34" fmla="*/ 92 w 177"/>
                <a:gd name="T35" fmla="*/ 190 h 220"/>
                <a:gd name="T36" fmla="*/ 85 w 177"/>
                <a:gd name="T37" fmla="*/ 190 h 220"/>
                <a:gd name="T38" fmla="*/ 85 w 177"/>
                <a:gd name="T39" fmla="*/ 178 h 220"/>
                <a:gd name="T40" fmla="*/ 70 w 177"/>
                <a:gd name="T41" fmla="*/ 174 h 220"/>
                <a:gd name="T42" fmla="*/ 60 w 177"/>
                <a:gd name="T43" fmla="*/ 165 h 220"/>
                <a:gd name="T44" fmla="*/ 55 w 177"/>
                <a:gd name="T45" fmla="*/ 149 h 220"/>
                <a:gd name="T46" fmla="*/ 67 w 177"/>
                <a:gd name="T47" fmla="*/ 147 h 220"/>
                <a:gd name="T48" fmla="*/ 72 w 177"/>
                <a:gd name="T49" fmla="*/ 161 h 220"/>
                <a:gd name="T50" fmla="*/ 85 w 177"/>
                <a:gd name="T51" fmla="*/ 168 h 220"/>
                <a:gd name="T52" fmla="*/ 84 w 177"/>
                <a:gd name="T53" fmla="*/ 130 h 220"/>
                <a:gd name="T54" fmla="*/ 69 w 177"/>
                <a:gd name="T55" fmla="*/ 124 h 220"/>
                <a:gd name="T56" fmla="*/ 60 w 177"/>
                <a:gd name="T57" fmla="*/ 116 h 220"/>
                <a:gd name="T58" fmla="*/ 57 w 177"/>
                <a:gd name="T59" fmla="*/ 103 h 220"/>
                <a:gd name="T60" fmla="*/ 65 w 177"/>
                <a:gd name="T61" fmla="*/ 82 h 220"/>
                <a:gd name="T62" fmla="*/ 83 w 177"/>
                <a:gd name="T63" fmla="*/ 75 h 220"/>
                <a:gd name="T64" fmla="*/ 83 w 177"/>
                <a:gd name="T65" fmla="*/ 69 h 220"/>
                <a:gd name="T66" fmla="*/ 90 w 177"/>
                <a:gd name="T67" fmla="*/ 69 h 220"/>
                <a:gd name="T68" fmla="*/ 90 w 177"/>
                <a:gd name="T69" fmla="*/ 75 h 220"/>
                <a:gd name="T70" fmla="*/ 107 w 177"/>
                <a:gd name="T71" fmla="*/ 81 h 220"/>
                <a:gd name="T72" fmla="*/ 116 w 177"/>
                <a:gd name="T73" fmla="*/ 99 h 220"/>
                <a:gd name="T74" fmla="*/ 104 w 177"/>
                <a:gd name="T75" fmla="*/ 101 h 220"/>
                <a:gd name="T76" fmla="*/ 100 w 177"/>
                <a:gd name="T77" fmla="*/ 90 h 220"/>
                <a:gd name="T78" fmla="*/ 90 w 177"/>
                <a:gd name="T79" fmla="*/ 85 h 220"/>
                <a:gd name="T80" fmla="*/ 91 w 177"/>
                <a:gd name="T81" fmla="*/ 120 h 220"/>
                <a:gd name="T82" fmla="*/ 103 w 177"/>
                <a:gd name="T83" fmla="*/ 123 h 220"/>
                <a:gd name="T84" fmla="*/ 112 w 177"/>
                <a:gd name="T85" fmla="*/ 129 h 220"/>
                <a:gd name="T86" fmla="*/ 118 w 177"/>
                <a:gd name="T87" fmla="*/ 137 h 220"/>
                <a:gd name="T88" fmla="*/ 120 w 177"/>
                <a:gd name="T89" fmla="*/ 147 h 220"/>
                <a:gd name="T90" fmla="*/ 112 w 177"/>
                <a:gd name="T91" fmla="*/ 168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7" h="220">
                  <a:moveTo>
                    <a:pt x="106" y="39"/>
                  </a:moveTo>
                  <a:cubicBezTo>
                    <a:pt x="107" y="30"/>
                    <a:pt x="111" y="19"/>
                    <a:pt x="119" y="12"/>
                  </a:cubicBezTo>
                  <a:cubicBezTo>
                    <a:pt x="131" y="3"/>
                    <a:pt x="112" y="4"/>
                    <a:pt x="99" y="6"/>
                  </a:cubicBezTo>
                  <a:cubicBezTo>
                    <a:pt x="86" y="7"/>
                    <a:pt x="57" y="0"/>
                    <a:pt x="51" y="6"/>
                  </a:cubicBezTo>
                  <a:cubicBezTo>
                    <a:pt x="45" y="11"/>
                    <a:pt x="48" y="20"/>
                    <a:pt x="55" y="24"/>
                  </a:cubicBezTo>
                  <a:cubicBezTo>
                    <a:pt x="59" y="27"/>
                    <a:pt x="64" y="34"/>
                    <a:pt x="67" y="39"/>
                  </a:cubicBezTo>
                  <a:cubicBezTo>
                    <a:pt x="28" y="54"/>
                    <a:pt x="0" y="110"/>
                    <a:pt x="1" y="177"/>
                  </a:cubicBezTo>
                  <a:cubicBezTo>
                    <a:pt x="1" y="185"/>
                    <a:pt x="2" y="194"/>
                    <a:pt x="3" y="202"/>
                  </a:cubicBezTo>
                  <a:cubicBezTo>
                    <a:pt x="5" y="207"/>
                    <a:pt x="10" y="220"/>
                    <a:pt x="23" y="220"/>
                  </a:cubicBezTo>
                  <a:cubicBezTo>
                    <a:pt x="40" y="219"/>
                    <a:pt x="153" y="217"/>
                    <a:pt x="153" y="217"/>
                  </a:cubicBezTo>
                  <a:cubicBezTo>
                    <a:pt x="153" y="217"/>
                    <a:pt x="172" y="217"/>
                    <a:pt x="175" y="201"/>
                  </a:cubicBezTo>
                  <a:cubicBezTo>
                    <a:pt x="175" y="199"/>
                    <a:pt x="176" y="197"/>
                    <a:pt x="176" y="195"/>
                  </a:cubicBezTo>
                  <a:cubicBezTo>
                    <a:pt x="176" y="194"/>
                    <a:pt x="176" y="194"/>
                    <a:pt x="176" y="193"/>
                  </a:cubicBezTo>
                  <a:cubicBezTo>
                    <a:pt x="176" y="187"/>
                    <a:pt x="177" y="180"/>
                    <a:pt x="176" y="174"/>
                  </a:cubicBezTo>
                  <a:cubicBezTo>
                    <a:pt x="175" y="107"/>
                    <a:pt x="145" y="52"/>
                    <a:pt x="106" y="39"/>
                  </a:cubicBezTo>
                  <a:close/>
                  <a:moveTo>
                    <a:pt x="112" y="168"/>
                  </a:moveTo>
                  <a:cubicBezTo>
                    <a:pt x="107" y="174"/>
                    <a:pt x="100" y="177"/>
                    <a:pt x="92" y="178"/>
                  </a:cubicBezTo>
                  <a:cubicBezTo>
                    <a:pt x="92" y="190"/>
                    <a:pt x="92" y="190"/>
                    <a:pt x="92" y="190"/>
                  </a:cubicBezTo>
                  <a:cubicBezTo>
                    <a:pt x="85" y="190"/>
                    <a:pt x="85" y="190"/>
                    <a:pt x="85" y="190"/>
                  </a:cubicBezTo>
                  <a:cubicBezTo>
                    <a:pt x="85" y="178"/>
                    <a:pt x="85" y="178"/>
                    <a:pt x="85" y="178"/>
                  </a:cubicBezTo>
                  <a:cubicBezTo>
                    <a:pt x="79" y="177"/>
                    <a:pt x="74" y="176"/>
                    <a:pt x="70" y="174"/>
                  </a:cubicBezTo>
                  <a:cubicBezTo>
                    <a:pt x="66" y="172"/>
                    <a:pt x="63" y="169"/>
                    <a:pt x="60" y="165"/>
                  </a:cubicBezTo>
                  <a:cubicBezTo>
                    <a:pt x="58" y="161"/>
                    <a:pt x="56" y="155"/>
                    <a:pt x="55" y="149"/>
                  </a:cubicBezTo>
                  <a:cubicBezTo>
                    <a:pt x="67" y="147"/>
                    <a:pt x="67" y="147"/>
                    <a:pt x="67" y="147"/>
                  </a:cubicBezTo>
                  <a:cubicBezTo>
                    <a:pt x="68" y="153"/>
                    <a:pt x="70" y="158"/>
                    <a:pt x="72" y="161"/>
                  </a:cubicBezTo>
                  <a:cubicBezTo>
                    <a:pt x="76" y="165"/>
                    <a:pt x="80" y="167"/>
                    <a:pt x="85" y="168"/>
                  </a:cubicBezTo>
                  <a:cubicBezTo>
                    <a:pt x="84" y="130"/>
                    <a:pt x="84" y="130"/>
                    <a:pt x="84" y="130"/>
                  </a:cubicBezTo>
                  <a:cubicBezTo>
                    <a:pt x="79" y="129"/>
                    <a:pt x="74" y="127"/>
                    <a:pt x="69" y="124"/>
                  </a:cubicBezTo>
                  <a:cubicBezTo>
                    <a:pt x="65" y="122"/>
                    <a:pt x="62" y="119"/>
                    <a:pt x="60" y="116"/>
                  </a:cubicBezTo>
                  <a:cubicBezTo>
                    <a:pt x="58" y="112"/>
                    <a:pt x="57" y="108"/>
                    <a:pt x="57" y="103"/>
                  </a:cubicBezTo>
                  <a:cubicBezTo>
                    <a:pt x="56" y="94"/>
                    <a:pt x="59" y="87"/>
                    <a:pt x="65" y="82"/>
                  </a:cubicBezTo>
                  <a:cubicBezTo>
                    <a:pt x="69" y="78"/>
                    <a:pt x="75" y="76"/>
                    <a:pt x="83" y="75"/>
                  </a:cubicBezTo>
                  <a:cubicBezTo>
                    <a:pt x="83" y="69"/>
                    <a:pt x="83" y="69"/>
                    <a:pt x="83" y="69"/>
                  </a:cubicBezTo>
                  <a:cubicBezTo>
                    <a:pt x="90" y="69"/>
                    <a:pt x="90" y="69"/>
                    <a:pt x="90" y="69"/>
                  </a:cubicBezTo>
                  <a:cubicBezTo>
                    <a:pt x="90" y="75"/>
                    <a:pt x="90" y="75"/>
                    <a:pt x="90" y="75"/>
                  </a:cubicBezTo>
                  <a:cubicBezTo>
                    <a:pt x="97" y="76"/>
                    <a:pt x="103" y="78"/>
                    <a:pt x="107" y="81"/>
                  </a:cubicBezTo>
                  <a:cubicBezTo>
                    <a:pt x="112" y="85"/>
                    <a:pt x="115" y="91"/>
                    <a:pt x="116" y="99"/>
                  </a:cubicBezTo>
                  <a:cubicBezTo>
                    <a:pt x="104" y="101"/>
                    <a:pt x="104" y="101"/>
                    <a:pt x="104" y="101"/>
                  </a:cubicBezTo>
                  <a:cubicBezTo>
                    <a:pt x="103" y="96"/>
                    <a:pt x="102" y="92"/>
                    <a:pt x="100" y="90"/>
                  </a:cubicBezTo>
                  <a:cubicBezTo>
                    <a:pt x="97" y="87"/>
                    <a:pt x="94" y="86"/>
                    <a:pt x="90" y="85"/>
                  </a:cubicBezTo>
                  <a:cubicBezTo>
                    <a:pt x="91" y="120"/>
                    <a:pt x="91" y="120"/>
                    <a:pt x="91" y="120"/>
                  </a:cubicBezTo>
                  <a:cubicBezTo>
                    <a:pt x="97" y="121"/>
                    <a:pt x="101" y="122"/>
                    <a:pt x="103" y="123"/>
                  </a:cubicBezTo>
                  <a:cubicBezTo>
                    <a:pt x="107" y="124"/>
                    <a:pt x="110" y="126"/>
                    <a:pt x="112" y="129"/>
                  </a:cubicBezTo>
                  <a:cubicBezTo>
                    <a:pt x="114" y="131"/>
                    <a:pt x="116" y="134"/>
                    <a:pt x="118" y="137"/>
                  </a:cubicBezTo>
                  <a:cubicBezTo>
                    <a:pt x="119" y="140"/>
                    <a:pt x="120" y="144"/>
                    <a:pt x="120" y="147"/>
                  </a:cubicBezTo>
                  <a:cubicBezTo>
                    <a:pt x="120" y="156"/>
                    <a:pt x="117" y="163"/>
                    <a:pt x="112" y="168"/>
                  </a:cubicBezTo>
                  <a:close/>
                </a:path>
              </a:pathLst>
            </a:custGeom>
            <a:solidFill>
              <a:srgbClr val="FFC000"/>
            </a:solidFill>
            <a:ln>
              <a:noFill/>
            </a:ln>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57" name="Freeform 543"/>
            <p:cNvSpPr>
              <a:spLocks/>
            </p:cNvSpPr>
            <p:nvPr/>
          </p:nvSpPr>
          <p:spPr bwMode="auto">
            <a:xfrm>
              <a:off x="6989690" y="2146405"/>
              <a:ext cx="28143" cy="65171"/>
            </a:xfrm>
            <a:custGeom>
              <a:avLst/>
              <a:gdLst>
                <a:gd name="T0" fmla="*/ 0 w 16"/>
                <a:gd name="T1" fmla="*/ 0 h 37"/>
                <a:gd name="T2" fmla="*/ 1 w 16"/>
                <a:gd name="T3" fmla="*/ 37 h 37"/>
                <a:gd name="T4" fmla="*/ 12 w 16"/>
                <a:gd name="T5" fmla="*/ 30 h 37"/>
                <a:gd name="T6" fmla="*/ 16 w 16"/>
                <a:gd name="T7" fmla="*/ 17 h 37"/>
                <a:gd name="T8" fmla="*/ 13 w 16"/>
                <a:gd name="T9" fmla="*/ 7 h 37"/>
                <a:gd name="T10" fmla="*/ 0 w 16"/>
                <a:gd name="T11" fmla="*/ 0 h 37"/>
              </a:gdLst>
              <a:ahLst/>
              <a:cxnLst>
                <a:cxn ang="0">
                  <a:pos x="T0" y="T1"/>
                </a:cxn>
                <a:cxn ang="0">
                  <a:pos x="T2" y="T3"/>
                </a:cxn>
                <a:cxn ang="0">
                  <a:pos x="T4" y="T5"/>
                </a:cxn>
                <a:cxn ang="0">
                  <a:pos x="T6" y="T7"/>
                </a:cxn>
                <a:cxn ang="0">
                  <a:pos x="T8" y="T9"/>
                </a:cxn>
                <a:cxn ang="0">
                  <a:pos x="T10" y="T11"/>
                </a:cxn>
              </a:cxnLst>
              <a:rect l="0" t="0" r="r" b="b"/>
              <a:pathLst>
                <a:path w="16" h="37">
                  <a:moveTo>
                    <a:pt x="0" y="0"/>
                  </a:moveTo>
                  <a:cubicBezTo>
                    <a:pt x="1" y="37"/>
                    <a:pt x="1" y="37"/>
                    <a:pt x="1" y="37"/>
                  </a:cubicBezTo>
                  <a:cubicBezTo>
                    <a:pt x="5" y="36"/>
                    <a:pt x="9" y="34"/>
                    <a:pt x="12" y="30"/>
                  </a:cubicBezTo>
                  <a:cubicBezTo>
                    <a:pt x="15" y="27"/>
                    <a:pt x="16" y="23"/>
                    <a:pt x="16" y="17"/>
                  </a:cubicBezTo>
                  <a:cubicBezTo>
                    <a:pt x="16" y="13"/>
                    <a:pt x="15" y="10"/>
                    <a:pt x="13" y="7"/>
                  </a:cubicBezTo>
                  <a:cubicBezTo>
                    <a:pt x="11" y="4"/>
                    <a:pt x="6" y="2"/>
                    <a:pt x="0" y="0"/>
                  </a:cubicBezTo>
                  <a:close/>
                </a:path>
              </a:pathLst>
            </a:custGeom>
            <a:solidFill>
              <a:srgbClr val="FFFF00"/>
            </a:solidFill>
            <a:ln>
              <a:noFill/>
            </a:ln>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sp>
          <p:nvSpPr>
            <p:cNvPr id="58" name="Freeform 544"/>
            <p:cNvSpPr>
              <a:spLocks/>
            </p:cNvSpPr>
            <p:nvPr/>
          </p:nvSpPr>
          <p:spPr bwMode="auto">
            <a:xfrm>
              <a:off x="6948960" y="2066422"/>
              <a:ext cx="28143" cy="57766"/>
            </a:xfrm>
            <a:custGeom>
              <a:avLst/>
              <a:gdLst>
                <a:gd name="T0" fmla="*/ 1 w 16"/>
                <a:gd name="T1" fmla="*/ 17 h 33"/>
                <a:gd name="T2" fmla="*/ 4 w 16"/>
                <a:gd name="T3" fmla="*/ 27 h 33"/>
                <a:gd name="T4" fmla="*/ 16 w 16"/>
                <a:gd name="T5" fmla="*/ 33 h 33"/>
                <a:gd name="T6" fmla="*/ 15 w 16"/>
                <a:gd name="T7" fmla="*/ 0 h 33"/>
                <a:gd name="T8" fmla="*/ 4 w 16"/>
                <a:gd name="T9" fmla="*/ 6 h 33"/>
                <a:gd name="T10" fmla="*/ 1 w 16"/>
                <a:gd name="T11" fmla="*/ 17 h 33"/>
              </a:gdLst>
              <a:ahLst/>
              <a:cxnLst>
                <a:cxn ang="0">
                  <a:pos x="T0" y="T1"/>
                </a:cxn>
                <a:cxn ang="0">
                  <a:pos x="T2" y="T3"/>
                </a:cxn>
                <a:cxn ang="0">
                  <a:pos x="T4" y="T5"/>
                </a:cxn>
                <a:cxn ang="0">
                  <a:pos x="T6" y="T7"/>
                </a:cxn>
                <a:cxn ang="0">
                  <a:pos x="T8" y="T9"/>
                </a:cxn>
                <a:cxn ang="0">
                  <a:pos x="T10" y="T11"/>
                </a:cxn>
              </a:cxnLst>
              <a:rect l="0" t="0" r="r" b="b"/>
              <a:pathLst>
                <a:path w="16" h="33">
                  <a:moveTo>
                    <a:pt x="1" y="17"/>
                  </a:moveTo>
                  <a:cubicBezTo>
                    <a:pt x="1" y="21"/>
                    <a:pt x="2" y="24"/>
                    <a:pt x="4" y="27"/>
                  </a:cubicBezTo>
                  <a:cubicBezTo>
                    <a:pt x="6" y="30"/>
                    <a:pt x="10" y="32"/>
                    <a:pt x="16" y="33"/>
                  </a:cubicBezTo>
                  <a:cubicBezTo>
                    <a:pt x="15" y="0"/>
                    <a:pt x="15" y="0"/>
                    <a:pt x="15" y="0"/>
                  </a:cubicBezTo>
                  <a:cubicBezTo>
                    <a:pt x="11" y="1"/>
                    <a:pt x="7" y="3"/>
                    <a:pt x="4" y="6"/>
                  </a:cubicBezTo>
                  <a:cubicBezTo>
                    <a:pt x="2" y="9"/>
                    <a:pt x="0" y="13"/>
                    <a:pt x="1" y="17"/>
                  </a:cubicBezTo>
                  <a:close/>
                </a:path>
              </a:pathLst>
            </a:custGeom>
            <a:solidFill>
              <a:srgbClr val="FFFF00"/>
            </a:solidFill>
            <a:ln>
              <a:noFill/>
            </a:ln>
            <a:extLst/>
          </p:spPr>
          <p:txBody>
            <a:bodyPr vert="horz" wrap="square" lIns="59551" tIns="29776" rIns="59551" bIns="29776" numCol="1" anchor="t" anchorCtr="0" compatLnSpc="1">
              <a:prstTxWarp prst="textNoShape">
                <a:avLst/>
              </a:prstTxWarp>
            </a:bodyPr>
            <a:lstStyle/>
            <a:p>
              <a:pPr algn="just">
                <a:lnSpc>
                  <a:spcPct val="120000"/>
                </a:lnSpc>
              </a:pPr>
              <a:endParaRPr lang="en-GB" sz="640">
                <a:solidFill>
                  <a:srgbClr val="000000">
                    <a:lumMod val="75000"/>
                    <a:lumOff val="25000"/>
                  </a:srgbClr>
                </a:solidFill>
                <a:latin typeface="微软雅黑"/>
                <a:ea typeface="微软雅黑"/>
                <a:cs typeface="+mn-ea"/>
                <a:sym typeface="Arial" panose="020B0604020202020204" pitchFamily="34" charset="0"/>
              </a:endParaRPr>
            </a:p>
          </p:txBody>
        </p:sp>
      </p:grpSp>
      <p:grpSp>
        <p:nvGrpSpPr>
          <p:cNvPr id="59" name="Group 57"/>
          <p:cNvGrpSpPr/>
          <p:nvPr/>
        </p:nvGrpSpPr>
        <p:grpSpPr>
          <a:xfrm>
            <a:off x="6547487" y="1453991"/>
            <a:ext cx="2322911" cy="937226"/>
            <a:chOff x="7748794" y="1945727"/>
            <a:chExt cx="3566833" cy="1439111"/>
          </a:xfrm>
        </p:grpSpPr>
        <p:sp>
          <p:nvSpPr>
            <p:cNvPr id="60" name="Rectangle 55"/>
            <p:cNvSpPr/>
            <p:nvPr/>
          </p:nvSpPr>
          <p:spPr>
            <a:xfrm>
              <a:off x="7813899" y="2534174"/>
              <a:ext cx="3501728" cy="850664"/>
            </a:xfrm>
            <a:prstGeom prst="rect">
              <a:avLst/>
            </a:prstGeom>
          </p:spPr>
          <p:txBody>
            <a:bodyPr wrap="square" lIns="0" tIns="0" rIns="0" bIns="0">
              <a:spAutoFit/>
            </a:bodyPr>
            <a:lstStyle/>
            <a:p>
              <a:pPr>
                <a:lnSpc>
                  <a:spcPct val="120000"/>
                </a:lnSpc>
              </a:pPr>
              <a:r>
                <a:rPr lang="zh-CN" altLang="en-US" sz="1000" dirty="0">
                  <a:solidFill>
                    <a:srgbClr val="D21621"/>
                  </a:solidFill>
                  <a:latin typeface="微软雅黑"/>
                  <a:ea typeface="微软雅黑"/>
                  <a:cs typeface="+mn-ea"/>
                  <a:sym typeface="Arial" panose="020B0604020202020204" pitchFamily="34" charset="0"/>
                </a:rPr>
                <a:t>点击添加相关标题文字，点击添加相关标题文字，点击添加相关标题文字，点击添加相关标题文字。。</a:t>
              </a:r>
              <a:endParaRPr lang="en-GB" altLang="zh-CN" sz="1000" dirty="0">
                <a:solidFill>
                  <a:srgbClr val="D21621"/>
                </a:solidFill>
                <a:latin typeface="微软雅黑"/>
                <a:ea typeface="微软雅黑"/>
                <a:cs typeface="+mn-ea"/>
                <a:sym typeface="Arial" panose="020B0604020202020204" pitchFamily="34" charset="0"/>
              </a:endParaRPr>
            </a:p>
          </p:txBody>
        </p:sp>
        <p:sp>
          <p:nvSpPr>
            <p:cNvPr id="61" name="TextBox 56"/>
            <p:cNvSpPr txBox="1"/>
            <p:nvPr/>
          </p:nvSpPr>
          <p:spPr>
            <a:xfrm>
              <a:off x="7748794" y="1945727"/>
              <a:ext cx="2756782" cy="519062"/>
            </a:xfrm>
            <a:prstGeom prst="rect">
              <a:avLst/>
            </a:prstGeom>
            <a:noFill/>
          </p:spPr>
          <p:txBody>
            <a:bodyPr wrap="none" lIns="0" tIns="0" rIns="0" bIns="0" rtlCol="0">
              <a:spAutoFit/>
            </a:bodyPr>
            <a:lstStyle/>
            <a:p>
              <a:pPr>
                <a:lnSpc>
                  <a:spcPct val="120000"/>
                </a:lnSpc>
              </a:pPr>
              <a:r>
                <a:rPr lang="zh-CN" altLang="en-US" sz="2000" dirty="0">
                  <a:solidFill>
                    <a:srgbClr val="D21621"/>
                  </a:solidFill>
                  <a:latin typeface="微软雅黑"/>
                  <a:ea typeface="微软雅黑"/>
                  <a:cs typeface="+mn-ea"/>
                  <a:sym typeface="Arial" panose="020B0604020202020204" pitchFamily="34" charset="0"/>
                </a:rPr>
                <a:t>请替换文字内容</a:t>
              </a:r>
              <a:endParaRPr lang="en-GB" sz="2000" dirty="0">
                <a:solidFill>
                  <a:srgbClr val="D21621"/>
                </a:solidFill>
                <a:latin typeface="微软雅黑"/>
                <a:ea typeface="微软雅黑"/>
                <a:cs typeface="+mn-ea"/>
                <a:sym typeface="Arial" panose="020B0604020202020204" pitchFamily="34" charset="0"/>
              </a:endParaRPr>
            </a:p>
          </p:txBody>
        </p:sp>
      </p:grpSp>
      <p:grpSp>
        <p:nvGrpSpPr>
          <p:cNvPr id="62" name="Group 66"/>
          <p:cNvGrpSpPr/>
          <p:nvPr/>
        </p:nvGrpSpPr>
        <p:grpSpPr>
          <a:xfrm flipH="1">
            <a:off x="1728468" y="3305261"/>
            <a:ext cx="2029760" cy="954784"/>
            <a:chOff x="7986394" y="1941728"/>
            <a:chExt cx="3116698" cy="1466066"/>
          </a:xfrm>
        </p:grpSpPr>
        <p:sp>
          <p:nvSpPr>
            <p:cNvPr id="63" name="Rectangle 67"/>
            <p:cNvSpPr/>
            <p:nvPr/>
          </p:nvSpPr>
          <p:spPr>
            <a:xfrm>
              <a:off x="7986394" y="2557133"/>
              <a:ext cx="3116698" cy="850661"/>
            </a:xfrm>
            <a:prstGeom prst="rect">
              <a:avLst/>
            </a:prstGeom>
          </p:spPr>
          <p:txBody>
            <a:bodyPr wrap="square" lIns="0" tIns="0" rIns="0" bIns="0">
              <a:spAutoFit/>
            </a:bodyPr>
            <a:lstStyle/>
            <a:p>
              <a:pPr algn="r">
                <a:lnSpc>
                  <a:spcPct val="120000"/>
                </a:lnSpc>
              </a:pPr>
              <a:r>
                <a:rPr lang="zh-CN" altLang="en-US" sz="1000" dirty="0">
                  <a:solidFill>
                    <a:srgbClr val="D21621"/>
                  </a:solidFill>
                  <a:latin typeface="微软雅黑"/>
                  <a:ea typeface="微软雅黑"/>
                  <a:cs typeface="+mn-ea"/>
                  <a:sym typeface="Arial" panose="020B0604020202020204" pitchFamily="34" charset="0"/>
                </a:rPr>
                <a:t>点击添加相关标题文字，点击添加相关标题文字，点击添加相关标题文字，点击添加相关标题文字。。</a:t>
              </a:r>
              <a:endParaRPr lang="en-GB" altLang="zh-CN" sz="1000" dirty="0">
                <a:solidFill>
                  <a:srgbClr val="D21621"/>
                </a:solidFill>
                <a:latin typeface="微软雅黑"/>
                <a:ea typeface="微软雅黑"/>
                <a:cs typeface="+mn-ea"/>
                <a:sym typeface="Arial" panose="020B0604020202020204" pitchFamily="34" charset="0"/>
              </a:endParaRPr>
            </a:p>
          </p:txBody>
        </p:sp>
        <p:sp>
          <p:nvSpPr>
            <p:cNvPr id="64" name="TextBox 68"/>
            <p:cNvSpPr txBox="1"/>
            <p:nvPr/>
          </p:nvSpPr>
          <p:spPr>
            <a:xfrm>
              <a:off x="8134825" y="1941728"/>
              <a:ext cx="2756781" cy="519060"/>
            </a:xfrm>
            <a:prstGeom prst="rect">
              <a:avLst/>
            </a:prstGeom>
            <a:noFill/>
          </p:spPr>
          <p:txBody>
            <a:bodyPr wrap="none" lIns="0" tIns="0" rIns="0" bIns="0" rtlCol="0">
              <a:spAutoFit/>
            </a:bodyPr>
            <a:lstStyle/>
            <a:p>
              <a:pPr algn="r">
                <a:lnSpc>
                  <a:spcPct val="120000"/>
                </a:lnSpc>
              </a:pPr>
              <a:r>
                <a:rPr lang="zh-CN" altLang="en-US" sz="2000" dirty="0">
                  <a:solidFill>
                    <a:srgbClr val="D21621"/>
                  </a:solidFill>
                  <a:latin typeface="微软雅黑"/>
                  <a:ea typeface="微软雅黑"/>
                  <a:cs typeface="+mn-ea"/>
                  <a:sym typeface="Arial" panose="020B0604020202020204" pitchFamily="34" charset="0"/>
                </a:rPr>
                <a:t>请替换文字内容</a:t>
              </a:r>
              <a:endParaRPr lang="en-GB" sz="2000" dirty="0">
                <a:solidFill>
                  <a:srgbClr val="D21621"/>
                </a:solidFill>
                <a:latin typeface="微软雅黑"/>
                <a:ea typeface="微软雅黑"/>
                <a:cs typeface="+mn-ea"/>
                <a:sym typeface="Arial" panose="020B0604020202020204" pitchFamily="34" charset="0"/>
              </a:endParaRPr>
            </a:p>
          </p:txBody>
        </p:sp>
      </p:grpSp>
      <p:grpSp>
        <p:nvGrpSpPr>
          <p:cNvPr id="65" name="Group 62"/>
          <p:cNvGrpSpPr/>
          <p:nvPr/>
        </p:nvGrpSpPr>
        <p:grpSpPr>
          <a:xfrm>
            <a:off x="8118242" y="3728430"/>
            <a:ext cx="2805728" cy="801029"/>
            <a:chOff x="7397881" y="4944509"/>
            <a:chExt cx="4308197" cy="1229981"/>
          </a:xfrm>
        </p:grpSpPr>
        <p:sp>
          <p:nvSpPr>
            <p:cNvPr id="66" name="Rectangle 73"/>
            <p:cNvSpPr/>
            <p:nvPr/>
          </p:nvSpPr>
          <p:spPr>
            <a:xfrm>
              <a:off x="7397881" y="4944509"/>
              <a:ext cx="4308197" cy="1229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40">
                <a:solidFill>
                  <a:schemeClr val="bg1"/>
                </a:solidFill>
                <a:latin typeface="微软雅黑"/>
                <a:ea typeface="微软雅黑"/>
                <a:cs typeface="+mn-ea"/>
                <a:sym typeface="Arial" panose="020B0604020202020204" pitchFamily="34" charset="0"/>
              </a:endParaRPr>
            </a:p>
          </p:txBody>
        </p:sp>
        <p:sp>
          <p:nvSpPr>
            <p:cNvPr id="67" name="Rectangle 74"/>
            <p:cNvSpPr/>
            <p:nvPr/>
          </p:nvSpPr>
          <p:spPr>
            <a:xfrm>
              <a:off x="8924935" y="5013789"/>
              <a:ext cx="2522388" cy="1049153"/>
            </a:xfrm>
            <a:prstGeom prst="rect">
              <a:avLst/>
            </a:prstGeom>
          </p:spPr>
          <p:txBody>
            <a:bodyPr wrap="square">
              <a:spAutoFit/>
            </a:bodyPr>
            <a:lstStyle/>
            <a:p>
              <a:pPr algn="just">
                <a:lnSpc>
                  <a:spcPct val="120000"/>
                </a:lnSpc>
              </a:pPr>
              <a:r>
                <a:rPr lang="zh-CN" altLang="en-US" sz="800" dirty="0">
                  <a:solidFill>
                    <a:schemeClr val="bg1"/>
                  </a:solidFill>
                  <a:latin typeface="微软雅黑"/>
                  <a:ea typeface="微软雅黑"/>
                  <a:cs typeface="+mn-ea"/>
                  <a:sym typeface="Arial" panose="020B0604020202020204" pitchFamily="34" charset="0"/>
                </a:rPr>
                <a:t>点击添加相关标题文字，点击添加相关标题文字，点击添加相关标题文字，点击添加相关标题文字。</a:t>
              </a:r>
              <a:endParaRPr lang="en-GB" sz="800" dirty="0">
                <a:solidFill>
                  <a:schemeClr val="bg1"/>
                </a:solidFill>
                <a:latin typeface="微软雅黑"/>
                <a:ea typeface="微软雅黑"/>
                <a:cs typeface="+mn-ea"/>
                <a:sym typeface="Arial" panose="020B0604020202020204" pitchFamily="34" charset="0"/>
              </a:endParaRPr>
            </a:p>
          </p:txBody>
        </p:sp>
        <p:sp>
          <p:nvSpPr>
            <p:cNvPr id="68" name="TextBox 75"/>
            <p:cNvSpPr txBox="1"/>
            <p:nvPr/>
          </p:nvSpPr>
          <p:spPr>
            <a:xfrm>
              <a:off x="7409201" y="4951687"/>
              <a:ext cx="1504414" cy="920273"/>
            </a:xfrm>
            <a:prstGeom prst="rect">
              <a:avLst/>
            </a:prstGeom>
            <a:noFill/>
          </p:spPr>
          <p:txBody>
            <a:bodyPr wrap="none" rtlCol="0">
              <a:spAutoFit/>
            </a:bodyPr>
            <a:lstStyle/>
            <a:p>
              <a:pPr algn="just">
                <a:lnSpc>
                  <a:spcPct val="120000"/>
                </a:lnSpc>
              </a:pPr>
              <a:r>
                <a:rPr lang="en-US" sz="3000" dirty="0">
                  <a:solidFill>
                    <a:schemeClr val="bg1"/>
                  </a:solidFill>
                  <a:latin typeface="微软雅黑"/>
                  <a:ea typeface="微软雅黑"/>
                  <a:cs typeface="+mn-ea"/>
                  <a:sym typeface="Arial" panose="020B0604020202020204" pitchFamily="34" charset="0"/>
                </a:rPr>
                <a:t>85%</a:t>
              </a:r>
              <a:endParaRPr lang="en-GB" sz="3000" dirty="0">
                <a:solidFill>
                  <a:schemeClr val="bg1"/>
                </a:solidFill>
                <a:latin typeface="微软雅黑"/>
                <a:ea typeface="微软雅黑"/>
                <a:cs typeface="+mn-ea"/>
                <a:sym typeface="Arial" panose="020B0604020202020204" pitchFamily="34" charset="0"/>
              </a:endParaRPr>
            </a:p>
          </p:txBody>
        </p:sp>
        <p:sp>
          <p:nvSpPr>
            <p:cNvPr id="69" name="TextBox 76"/>
            <p:cNvSpPr txBox="1"/>
            <p:nvPr/>
          </p:nvSpPr>
          <p:spPr>
            <a:xfrm>
              <a:off x="7409201" y="5650580"/>
              <a:ext cx="1661946" cy="401309"/>
            </a:xfrm>
            <a:prstGeom prst="rect">
              <a:avLst/>
            </a:prstGeom>
            <a:noFill/>
          </p:spPr>
          <p:txBody>
            <a:bodyPr wrap="none" rtlCol="0">
              <a:spAutoFit/>
            </a:bodyPr>
            <a:lstStyle/>
            <a:p>
              <a:pPr algn="just">
                <a:lnSpc>
                  <a:spcPct val="120000"/>
                </a:lnSpc>
              </a:pPr>
              <a:r>
                <a:rPr lang="zh-CN" altLang="en-US" sz="1000" dirty="0">
                  <a:solidFill>
                    <a:schemeClr val="bg1"/>
                  </a:solidFill>
                  <a:latin typeface="微软雅黑"/>
                  <a:ea typeface="微软雅黑"/>
                  <a:cs typeface="+mn-ea"/>
                  <a:sym typeface="Arial" panose="020B0604020202020204" pitchFamily="34" charset="0"/>
                </a:rPr>
                <a:t>请替换文字内容</a:t>
              </a:r>
              <a:endParaRPr lang="en-GB" sz="1000" dirty="0">
                <a:solidFill>
                  <a:schemeClr val="bg1"/>
                </a:solidFill>
                <a:latin typeface="微软雅黑"/>
                <a:ea typeface="微软雅黑"/>
                <a:cs typeface="+mn-ea"/>
                <a:sym typeface="Arial" panose="020B0604020202020204" pitchFamily="34" charset="0"/>
              </a:endParaRPr>
            </a:p>
          </p:txBody>
        </p:sp>
      </p:grpSp>
      <p:grpSp>
        <p:nvGrpSpPr>
          <p:cNvPr id="70" name="Group 3"/>
          <p:cNvGrpSpPr/>
          <p:nvPr/>
        </p:nvGrpSpPr>
        <p:grpSpPr>
          <a:xfrm>
            <a:off x="1694435" y="1671788"/>
            <a:ext cx="2183391" cy="801029"/>
            <a:chOff x="661175" y="2041048"/>
            <a:chExt cx="3352598" cy="1229981"/>
          </a:xfrm>
        </p:grpSpPr>
        <p:sp>
          <p:nvSpPr>
            <p:cNvPr id="71" name="Rectangle 77"/>
            <p:cNvSpPr/>
            <p:nvPr/>
          </p:nvSpPr>
          <p:spPr>
            <a:xfrm>
              <a:off x="741238" y="2041048"/>
              <a:ext cx="3254106" cy="1229981"/>
            </a:xfrm>
            <a:prstGeom prst="rect">
              <a:avLst/>
            </a:prstGeom>
            <a:solidFill>
              <a:srgbClr val="D216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40">
                <a:solidFill>
                  <a:srgbClr val="FFFFFF"/>
                </a:solidFill>
                <a:latin typeface="微软雅黑"/>
                <a:ea typeface="微软雅黑"/>
                <a:cs typeface="+mn-ea"/>
                <a:sym typeface="Arial" panose="020B0604020202020204" pitchFamily="34" charset="0"/>
              </a:endParaRPr>
            </a:p>
          </p:txBody>
        </p:sp>
        <p:sp>
          <p:nvSpPr>
            <p:cNvPr id="72" name="Rectangle 78"/>
            <p:cNvSpPr/>
            <p:nvPr/>
          </p:nvSpPr>
          <p:spPr>
            <a:xfrm>
              <a:off x="2121646" y="2120917"/>
              <a:ext cx="1892127" cy="787258"/>
            </a:xfrm>
            <a:prstGeom prst="rect">
              <a:avLst/>
            </a:prstGeom>
          </p:spPr>
          <p:txBody>
            <a:bodyPr wrap="square">
              <a:spAutoFit/>
            </a:bodyPr>
            <a:lstStyle/>
            <a:p>
              <a:pPr algn="just">
                <a:lnSpc>
                  <a:spcPct val="120000"/>
                </a:lnSpc>
              </a:pPr>
              <a:r>
                <a:rPr lang="zh-CN" altLang="en-US" sz="569" dirty="0">
                  <a:solidFill>
                    <a:srgbClr val="FFFFFF"/>
                  </a:solidFill>
                  <a:latin typeface="微软雅黑"/>
                  <a:ea typeface="微软雅黑"/>
                  <a:cs typeface="+mn-ea"/>
                  <a:sym typeface="Arial" panose="020B0604020202020204" pitchFamily="34" charset="0"/>
                </a:rPr>
                <a:t>点击添加相关标题文字，点击添加相关标题文字，点击添加相关标题文字，点击添加相关标题文字。</a:t>
              </a:r>
              <a:endParaRPr lang="en-GB" sz="569" dirty="0">
                <a:solidFill>
                  <a:srgbClr val="FFFFFF"/>
                </a:solidFill>
                <a:latin typeface="微软雅黑"/>
                <a:ea typeface="微软雅黑"/>
                <a:cs typeface="+mn-ea"/>
                <a:sym typeface="Arial" panose="020B0604020202020204" pitchFamily="34" charset="0"/>
              </a:endParaRPr>
            </a:p>
          </p:txBody>
        </p:sp>
        <p:sp>
          <p:nvSpPr>
            <p:cNvPr id="73" name="TextBox 79"/>
            <p:cNvSpPr txBox="1"/>
            <p:nvPr/>
          </p:nvSpPr>
          <p:spPr>
            <a:xfrm>
              <a:off x="702555" y="2045882"/>
              <a:ext cx="1504416" cy="920273"/>
            </a:xfrm>
            <a:prstGeom prst="rect">
              <a:avLst/>
            </a:prstGeom>
            <a:noFill/>
          </p:spPr>
          <p:txBody>
            <a:bodyPr wrap="none" rtlCol="0">
              <a:spAutoFit/>
            </a:bodyPr>
            <a:lstStyle/>
            <a:p>
              <a:pPr algn="ctr">
                <a:lnSpc>
                  <a:spcPct val="120000"/>
                </a:lnSpc>
              </a:pPr>
              <a:r>
                <a:rPr lang="en-US" sz="3000" dirty="0">
                  <a:solidFill>
                    <a:srgbClr val="FFFFFF"/>
                  </a:solidFill>
                  <a:latin typeface="微软雅黑"/>
                  <a:ea typeface="微软雅黑"/>
                  <a:cs typeface="+mn-ea"/>
                  <a:sym typeface="Arial" panose="020B0604020202020204" pitchFamily="34" charset="0"/>
                </a:rPr>
                <a:t>90%</a:t>
              </a:r>
              <a:endParaRPr lang="en-GB" sz="3000" dirty="0">
                <a:solidFill>
                  <a:srgbClr val="FFFFFF"/>
                </a:solidFill>
                <a:latin typeface="微软雅黑"/>
                <a:ea typeface="微软雅黑"/>
                <a:cs typeface="+mn-ea"/>
                <a:sym typeface="Arial" panose="020B0604020202020204" pitchFamily="34" charset="0"/>
              </a:endParaRPr>
            </a:p>
          </p:txBody>
        </p:sp>
        <p:sp>
          <p:nvSpPr>
            <p:cNvPr id="74" name="TextBox 80"/>
            <p:cNvSpPr txBox="1"/>
            <p:nvPr/>
          </p:nvSpPr>
          <p:spPr>
            <a:xfrm>
              <a:off x="661175" y="2817901"/>
              <a:ext cx="1661946" cy="401309"/>
            </a:xfrm>
            <a:prstGeom prst="rect">
              <a:avLst/>
            </a:prstGeom>
            <a:noFill/>
          </p:spPr>
          <p:txBody>
            <a:bodyPr wrap="none" rtlCol="0">
              <a:spAutoFit/>
            </a:bodyPr>
            <a:lstStyle/>
            <a:p>
              <a:pPr algn="just">
                <a:lnSpc>
                  <a:spcPct val="120000"/>
                </a:lnSpc>
              </a:pPr>
              <a:r>
                <a:rPr lang="zh-CN" altLang="en-US" sz="1000" dirty="0">
                  <a:solidFill>
                    <a:srgbClr val="FFFFFF"/>
                  </a:solidFill>
                  <a:latin typeface="微软雅黑"/>
                  <a:ea typeface="微软雅黑"/>
                  <a:cs typeface="+mn-ea"/>
                  <a:sym typeface="Arial" panose="020B0604020202020204" pitchFamily="34" charset="0"/>
                </a:rPr>
                <a:t>请替换文字内容</a:t>
              </a:r>
              <a:endParaRPr lang="en-GB" sz="1000" dirty="0">
                <a:solidFill>
                  <a:srgbClr val="FFFFFF"/>
                </a:solidFill>
                <a:latin typeface="微软雅黑"/>
                <a:ea typeface="微软雅黑"/>
                <a:cs typeface="+mn-ea"/>
                <a:sym typeface="Arial" panose="020B0604020202020204" pitchFamily="34" charset="0"/>
              </a:endParaRPr>
            </a:p>
          </p:txBody>
        </p:sp>
      </p:grpSp>
      <p:sp>
        <p:nvSpPr>
          <p:cNvPr id="77" name="圆角矩形 76"/>
          <p:cNvSpPr/>
          <p:nvPr/>
        </p:nvSpPr>
        <p:spPr>
          <a:xfrm>
            <a:off x="8119467" y="260468"/>
            <a:ext cx="4281714" cy="580632"/>
          </a:xfrm>
          <a:prstGeom prst="roundRect">
            <a:avLst/>
          </a:prstGeom>
          <a:solidFill>
            <a:srgbClr val="D216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E5C7"/>
              </a:solidFill>
            </a:endParaRPr>
          </a:p>
        </p:txBody>
      </p:sp>
      <p:sp>
        <p:nvSpPr>
          <p:cNvPr id="78" name="矩形 8"/>
          <p:cNvSpPr>
            <a:spLocks noChangeArrowheads="1"/>
          </p:cNvSpPr>
          <p:nvPr/>
        </p:nvSpPr>
        <p:spPr bwMode="auto">
          <a:xfrm>
            <a:off x="8642815" y="304010"/>
            <a:ext cx="3262432" cy="461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en-US" sz="2400" b="1" dirty="0">
                <a:solidFill>
                  <a:srgbClr val="F8E5C7"/>
                </a:solidFill>
                <a:latin typeface="微软雅黑" pitchFamily="34" charset="-122"/>
                <a:ea typeface="微软雅黑" pitchFamily="34" charset="-122"/>
              </a:rPr>
              <a:t>单击此处添加文字表题</a:t>
            </a:r>
            <a:endParaRPr lang="zh-CN" sz="2400" b="1" dirty="0">
              <a:solidFill>
                <a:srgbClr val="F8E5C7"/>
              </a:solidFill>
              <a:latin typeface="微软雅黑" pitchFamily="34" charset="-122"/>
              <a:ea typeface="微软雅黑" pitchFamily="34" charset="-122"/>
            </a:endParaRPr>
          </a:p>
        </p:txBody>
      </p:sp>
    </p:spTree>
    <p:extLst>
      <p:ext uri="{BB962C8B-B14F-4D97-AF65-F5344CB8AC3E}">
        <p14:creationId xmlns:p14="http://schemas.microsoft.com/office/powerpoint/2010/main" val="113554916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 calcmode="lin" valueType="num">
                                      <p:cBhvr>
                                        <p:cTn id="19" dur="500" fill="hold"/>
                                        <p:tgtEl>
                                          <p:spTgt spid="54"/>
                                        </p:tgtEl>
                                        <p:attrNameLst>
                                          <p:attrName>ppt_w</p:attrName>
                                        </p:attrNameLst>
                                      </p:cBhvr>
                                      <p:tavLst>
                                        <p:tav tm="0">
                                          <p:val>
                                            <p:fltVal val="0"/>
                                          </p:val>
                                        </p:tav>
                                        <p:tav tm="100000">
                                          <p:val>
                                            <p:strVal val="#ppt_w"/>
                                          </p:val>
                                        </p:tav>
                                      </p:tavLst>
                                    </p:anim>
                                    <p:anim calcmode="lin" valueType="num">
                                      <p:cBhvr>
                                        <p:cTn id="20" dur="500" fill="hold"/>
                                        <p:tgtEl>
                                          <p:spTgt spid="54"/>
                                        </p:tgtEl>
                                        <p:attrNameLst>
                                          <p:attrName>ppt_h</p:attrName>
                                        </p:attrNameLst>
                                      </p:cBhvr>
                                      <p:tavLst>
                                        <p:tav tm="0">
                                          <p:val>
                                            <p:fltVal val="0"/>
                                          </p:val>
                                        </p:tav>
                                        <p:tav tm="100000">
                                          <p:val>
                                            <p:strVal val="#ppt_h"/>
                                          </p:val>
                                        </p:tav>
                                      </p:tavLst>
                                    </p:anim>
                                    <p:animEffect transition="in" filter="fade">
                                      <p:cBhvr>
                                        <p:cTn id="21" dur="500"/>
                                        <p:tgtEl>
                                          <p:spTgt spid="54"/>
                                        </p:tgtEl>
                                      </p:cBhvr>
                                    </p:animEffect>
                                  </p:childTnLst>
                                </p:cTn>
                              </p:par>
                            </p:childTnLst>
                          </p:cTn>
                        </p:par>
                        <p:par>
                          <p:cTn id="22" fill="hold">
                            <p:stCondLst>
                              <p:cond delay="1500"/>
                            </p:stCondLst>
                            <p:childTnLst>
                              <p:par>
                                <p:cTn id="23" presetID="12" presetClass="entr" presetSubtype="8" fill="hold" nodeType="afterEffect">
                                  <p:stCondLst>
                                    <p:cond delay="0"/>
                                  </p:stCondLst>
                                  <p:childTnLst>
                                    <p:set>
                                      <p:cBhvr>
                                        <p:cTn id="24" dur="1" fill="hold">
                                          <p:stCondLst>
                                            <p:cond delay="0"/>
                                          </p:stCondLst>
                                        </p:cTn>
                                        <p:tgtEl>
                                          <p:spTgt spid="59"/>
                                        </p:tgtEl>
                                        <p:attrNameLst>
                                          <p:attrName>style.visibility</p:attrName>
                                        </p:attrNameLst>
                                      </p:cBhvr>
                                      <p:to>
                                        <p:strVal val="visible"/>
                                      </p:to>
                                    </p:set>
                                    <p:anim calcmode="lin" valueType="num">
                                      <p:cBhvr additive="base">
                                        <p:cTn id="25" dur="500"/>
                                        <p:tgtEl>
                                          <p:spTgt spid="59"/>
                                        </p:tgtEl>
                                        <p:attrNameLst>
                                          <p:attrName>ppt_x</p:attrName>
                                        </p:attrNameLst>
                                      </p:cBhvr>
                                      <p:tavLst>
                                        <p:tav tm="0">
                                          <p:val>
                                            <p:strVal val="#ppt_x-#ppt_w*1.125000"/>
                                          </p:val>
                                        </p:tav>
                                        <p:tav tm="100000">
                                          <p:val>
                                            <p:strVal val="#ppt_x"/>
                                          </p:val>
                                        </p:tav>
                                      </p:tavLst>
                                    </p:anim>
                                    <p:animEffect transition="in" filter="wipe(right)">
                                      <p:cBhvr>
                                        <p:cTn id="26" dur="500"/>
                                        <p:tgtEl>
                                          <p:spTgt spid="59"/>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ppt_w</p:attrName>
                                        </p:attrNameLst>
                                      </p:cBhvr>
                                      <p:tavLst>
                                        <p:tav tm="0">
                                          <p:val>
                                            <p:fltVal val="0"/>
                                          </p:val>
                                        </p:tav>
                                        <p:tav tm="100000">
                                          <p:val>
                                            <p:strVal val="#ppt_w"/>
                                          </p:val>
                                        </p:tav>
                                      </p:tavLst>
                                    </p:anim>
                                    <p:anim calcmode="lin" valueType="num">
                                      <p:cBhvr>
                                        <p:cTn id="31" dur="500" fill="hold"/>
                                        <p:tgtEl>
                                          <p:spTgt spid="4"/>
                                        </p:tgtEl>
                                        <p:attrNameLst>
                                          <p:attrName>ppt_h</p:attrName>
                                        </p:attrNameLst>
                                      </p:cBhvr>
                                      <p:tavLst>
                                        <p:tav tm="0">
                                          <p:val>
                                            <p:fltVal val="0"/>
                                          </p:val>
                                        </p:tav>
                                        <p:tav tm="100000">
                                          <p:val>
                                            <p:strVal val="#ppt_h"/>
                                          </p:val>
                                        </p:tav>
                                      </p:tavLst>
                                    </p:anim>
                                    <p:animEffect transition="in" filter="fade">
                                      <p:cBhvr>
                                        <p:cTn id="32" dur="500"/>
                                        <p:tgtEl>
                                          <p:spTgt spid="4"/>
                                        </p:tgtEl>
                                      </p:cBhvr>
                                    </p:animEffect>
                                  </p:childTnLst>
                                </p:cTn>
                              </p:par>
                            </p:childTnLst>
                          </p:cTn>
                        </p:par>
                        <p:par>
                          <p:cTn id="33" fill="hold">
                            <p:stCondLst>
                              <p:cond delay="2500"/>
                            </p:stCondLst>
                            <p:childTnLst>
                              <p:par>
                                <p:cTn id="34" presetID="12" presetClass="entr" presetSubtype="2" fill="hold" nodeType="afterEffect">
                                  <p:stCondLst>
                                    <p:cond delay="0"/>
                                  </p:stCondLst>
                                  <p:childTnLst>
                                    <p:set>
                                      <p:cBhvr>
                                        <p:cTn id="35" dur="1" fill="hold">
                                          <p:stCondLst>
                                            <p:cond delay="0"/>
                                          </p:stCondLst>
                                        </p:cTn>
                                        <p:tgtEl>
                                          <p:spTgt spid="62"/>
                                        </p:tgtEl>
                                        <p:attrNameLst>
                                          <p:attrName>style.visibility</p:attrName>
                                        </p:attrNameLst>
                                      </p:cBhvr>
                                      <p:to>
                                        <p:strVal val="visible"/>
                                      </p:to>
                                    </p:set>
                                    <p:anim calcmode="lin" valueType="num">
                                      <p:cBhvr additive="base">
                                        <p:cTn id="36" dur="500"/>
                                        <p:tgtEl>
                                          <p:spTgt spid="62"/>
                                        </p:tgtEl>
                                        <p:attrNameLst>
                                          <p:attrName>ppt_x</p:attrName>
                                        </p:attrNameLst>
                                      </p:cBhvr>
                                      <p:tavLst>
                                        <p:tav tm="0">
                                          <p:val>
                                            <p:strVal val="#ppt_x+#ppt_w*1.125000"/>
                                          </p:val>
                                        </p:tav>
                                        <p:tav tm="100000">
                                          <p:val>
                                            <p:strVal val="#ppt_x"/>
                                          </p:val>
                                        </p:tav>
                                      </p:tavLst>
                                    </p:anim>
                                    <p:animEffect transition="in" filter="wipe(left)">
                                      <p:cBhvr>
                                        <p:cTn id="37" dur="500"/>
                                        <p:tgtEl>
                                          <p:spTgt spid="62"/>
                                        </p:tgtEl>
                                      </p:cBhvr>
                                    </p:animEffect>
                                  </p:childTnLst>
                                </p:cTn>
                              </p:par>
                            </p:childTnLst>
                          </p:cTn>
                        </p:par>
                        <p:par>
                          <p:cTn id="38" fill="hold">
                            <p:stCondLst>
                              <p:cond delay="3000"/>
                            </p:stCondLst>
                            <p:childTnLst>
                              <p:par>
                                <p:cTn id="39" presetID="42" presetClass="entr" presetSubtype="0" fill="hold" nodeType="afterEffect">
                                  <p:stCondLst>
                                    <p:cond delay="0"/>
                                  </p:stCondLst>
                                  <p:childTnLst>
                                    <p:set>
                                      <p:cBhvr>
                                        <p:cTn id="40" dur="1" fill="hold">
                                          <p:stCondLst>
                                            <p:cond delay="0"/>
                                          </p:stCondLst>
                                        </p:cTn>
                                        <p:tgtEl>
                                          <p:spTgt spid="70"/>
                                        </p:tgtEl>
                                        <p:attrNameLst>
                                          <p:attrName>style.visibility</p:attrName>
                                        </p:attrNameLst>
                                      </p:cBhvr>
                                      <p:to>
                                        <p:strVal val="visible"/>
                                      </p:to>
                                    </p:set>
                                    <p:animEffect transition="in" filter="fade">
                                      <p:cBhvr>
                                        <p:cTn id="41" dur="1000"/>
                                        <p:tgtEl>
                                          <p:spTgt spid="70"/>
                                        </p:tgtEl>
                                      </p:cBhvr>
                                    </p:animEffect>
                                    <p:anim calcmode="lin" valueType="num">
                                      <p:cBhvr>
                                        <p:cTn id="42" dur="1000" fill="hold"/>
                                        <p:tgtEl>
                                          <p:spTgt spid="70"/>
                                        </p:tgtEl>
                                        <p:attrNameLst>
                                          <p:attrName>ppt_x</p:attrName>
                                        </p:attrNameLst>
                                      </p:cBhvr>
                                      <p:tavLst>
                                        <p:tav tm="0">
                                          <p:val>
                                            <p:strVal val="#ppt_x"/>
                                          </p:val>
                                        </p:tav>
                                        <p:tav tm="100000">
                                          <p:val>
                                            <p:strVal val="#ppt_x"/>
                                          </p:val>
                                        </p:tav>
                                      </p:tavLst>
                                    </p:anim>
                                    <p:anim calcmode="lin" valueType="num">
                                      <p:cBhvr>
                                        <p:cTn id="43" dur="1000" fill="hold"/>
                                        <p:tgtEl>
                                          <p:spTgt spid="70"/>
                                        </p:tgtEl>
                                        <p:attrNameLst>
                                          <p:attrName>ppt_y</p:attrName>
                                        </p:attrNameLst>
                                      </p:cBhvr>
                                      <p:tavLst>
                                        <p:tav tm="0">
                                          <p:val>
                                            <p:strVal val="#ppt_y+.1"/>
                                          </p:val>
                                        </p:tav>
                                        <p:tav tm="100000">
                                          <p:val>
                                            <p:strVal val="#ppt_y"/>
                                          </p:val>
                                        </p:tav>
                                      </p:tavLst>
                                    </p:anim>
                                  </p:childTnLst>
                                </p:cTn>
                              </p:par>
                            </p:childTnLst>
                          </p:cTn>
                        </p:par>
                        <p:par>
                          <p:cTn id="44" fill="hold">
                            <p:stCondLst>
                              <p:cond delay="4000"/>
                            </p:stCondLst>
                            <p:childTnLst>
                              <p:par>
                                <p:cTn id="45" presetID="42" presetClass="entr" presetSubtype="0" fill="hold" nodeType="after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fade">
                                      <p:cBhvr>
                                        <p:cTn id="47" dur="1000"/>
                                        <p:tgtEl>
                                          <p:spTgt spid="65"/>
                                        </p:tgtEl>
                                      </p:cBhvr>
                                    </p:animEffect>
                                    <p:anim calcmode="lin" valueType="num">
                                      <p:cBhvr>
                                        <p:cTn id="48" dur="1000" fill="hold"/>
                                        <p:tgtEl>
                                          <p:spTgt spid="65"/>
                                        </p:tgtEl>
                                        <p:attrNameLst>
                                          <p:attrName>ppt_x</p:attrName>
                                        </p:attrNameLst>
                                      </p:cBhvr>
                                      <p:tavLst>
                                        <p:tav tm="0">
                                          <p:val>
                                            <p:strVal val="#ppt_x"/>
                                          </p:val>
                                        </p:tav>
                                        <p:tav tm="100000">
                                          <p:val>
                                            <p:strVal val="#ppt_x"/>
                                          </p:val>
                                        </p:tav>
                                      </p:tavLst>
                                    </p:anim>
                                    <p:anim calcmode="lin" valueType="num">
                                      <p:cBhvr>
                                        <p:cTn id="49"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6"/>
          <p:cNvGrpSpPr>
            <a:grpSpLocks/>
          </p:cNvGrpSpPr>
          <p:nvPr/>
        </p:nvGrpSpPr>
        <p:grpSpPr bwMode="auto">
          <a:xfrm>
            <a:off x="621807" y="2230729"/>
            <a:ext cx="2614613" cy="1276350"/>
            <a:chOff x="0" y="0"/>
            <a:chExt cx="4215759" cy="2057400"/>
          </a:xfrm>
        </p:grpSpPr>
        <p:grpSp>
          <p:nvGrpSpPr>
            <p:cNvPr id="5" name="组合 20"/>
            <p:cNvGrpSpPr>
              <a:grpSpLocks/>
            </p:cNvGrpSpPr>
            <p:nvPr/>
          </p:nvGrpSpPr>
          <p:grpSpPr bwMode="auto">
            <a:xfrm>
              <a:off x="0" y="0"/>
              <a:ext cx="4215759" cy="2057400"/>
              <a:chOff x="0" y="0"/>
              <a:chExt cx="4215758" cy="2057400"/>
            </a:xfrm>
          </p:grpSpPr>
          <p:sp>
            <p:nvSpPr>
              <p:cNvPr id="9" name="圆角矩形 1"/>
              <p:cNvSpPr>
                <a:spLocks noChangeArrowheads="1"/>
              </p:cNvSpPr>
              <p:nvPr/>
            </p:nvSpPr>
            <p:spPr bwMode="auto">
              <a:xfrm>
                <a:off x="0" y="0"/>
                <a:ext cx="4215758" cy="2057400"/>
              </a:xfrm>
              <a:prstGeom prst="roundRect">
                <a:avLst>
                  <a:gd name="adj" fmla="val 4167"/>
                </a:avLst>
              </a:prstGeom>
              <a:solidFill>
                <a:srgbClr val="D21621"/>
              </a:solidFill>
              <a:ln w="12700">
                <a:solidFill>
                  <a:srgbClr val="D9D9D9">
                    <a:alpha val="52156"/>
                  </a:srgbClr>
                </a:solidFill>
                <a:round/>
                <a:headEnd/>
                <a:tailEnd/>
              </a:ln>
              <a:effectLst>
                <a:outerShdw dist="12700" dir="5400000" algn="ctr" rotWithShape="0">
                  <a:srgbClr val="000000">
                    <a:alpha val="26999"/>
                  </a:srgbClr>
                </a:outerShdw>
              </a:effectLst>
            </p:spPr>
            <p:txBody>
              <a:bodyPr anchor="ctr"/>
              <a:lstStyle/>
              <a:p>
                <a:pPr algn="ctr">
                  <a:defRPr/>
                </a:pPr>
                <a:endParaRPr lang="zh-CN" altLang="en-US">
                  <a:solidFill>
                    <a:srgbClr val="FFFFFF"/>
                  </a:solidFill>
                  <a:latin typeface="Impact"/>
                  <a:ea typeface="微软雅黑"/>
                </a:endParaRPr>
              </a:p>
            </p:txBody>
          </p:sp>
          <p:sp>
            <p:nvSpPr>
              <p:cNvPr id="10" name="圆角矩形 2"/>
              <p:cNvSpPr>
                <a:spLocks noChangeArrowheads="1"/>
              </p:cNvSpPr>
              <p:nvPr/>
            </p:nvSpPr>
            <p:spPr bwMode="auto">
              <a:xfrm>
                <a:off x="2365526" y="217885"/>
                <a:ext cx="1621631" cy="1621631"/>
              </a:xfrm>
              <a:prstGeom prst="roundRect">
                <a:avLst>
                  <a:gd name="adj" fmla="val 4333"/>
                </a:avLst>
              </a:prstGeom>
              <a:solidFill>
                <a:srgbClr val="D21621"/>
              </a:solidFill>
              <a:ln w="9525">
                <a:solidFill>
                  <a:schemeClr val="bg1"/>
                </a:solidFill>
                <a:round/>
                <a:headEnd/>
                <a:tailEnd/>
              </a:ln>
              <a:extLst/>
            </p:spPr>
            <p:txBody>
              <a:bodyPr anchor="ct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pPr algn="ctr"/>
                <a:endParaRPr lang="zh-CN" altLang="en-US">
                  <a:solidFill>
                    <a:srgbClr val="FFFFFF"/>
                  </a:solidFill>
                  <a:latin typeface="Impact"/>
                  <a:ea typeface="微软雅黑"/>
                </a:endParaRPr>
              </a:p>
            </p:txBody>
          </p:sp>
          <p:grpSp>
            <p:nvGrpSpPr>
              <p:cNvPr id="11" name="组合 6"/>
              <p:cNvGrpSpPr>
                <a:grpSpLocks/>
              </p:cNvGrpSpPr>
              <p:nvPr/>
            </p:nvGrpSpPr>
            <p:grpSpPr bwMode="auto">
              <a:xfrm>
                <a:off x="2726896" y="600076"/>
                <a:ext cx="898890" cy="857248"/>
                <a:chOff x="0" y="0"/>
                <a:chExt cx="520963" cy="496831"/>
              </a:xfrm>
            </p:grpSpPr>
            <p:sp>
              <p:nvSpPr>
                <p:cNvPr id="12" name="Freeform 7"/>
                <p:cNvSpPr>
                  <a:spLocks noEditPoints="1"/>
                </p:cNvSpPr>
                <p:nvPr/>
              </p:nvSpPr>
              <p:spPr bwMode="auto">
                <a:xfrm>
                  <a:off x="0" y="0"/>
                  <a:ext cx="520963" cy="496831"/>
                </a:xfrm>
                <a:custGeom>
                  <a:avLst/>
                  <a:gdLst>
                    <a:gd name="T0" fmla="*/ 1697659913 w 135"/>
                    <a:gd name="T1" fmla="*/ 1913496030 h 129"/>
                    <a:gd name="T2" fmla="*/ 893505408 w 135"/>
                    <a:gd name="T3" fmla="*/ 1913496030 h 129"/>
                    <a:gd name="T4" fmla="*/ 893505408 w 135"/>
                    <a:gd name="T5" fmla="*/ 1231162523 h 129"/>
                    <a:gd name="T6" fmla="*/ 640344517 w 135"/>
                    <a:gd name="T7" fmla="*/ 1231162523 h 129"/>
                    <a:gd name="T8" fmla="*/ 640344517 w 135"/>
                    <a:gd name="T9" fmla="*/ 1913496030 h 129"/>
                    <a:gd name="T10" fmla="*/ 312728280 w 135"/>
                    <a:gd name="T11" fmla="*/ 1913496030 h 129"/>
                    <a:gd name="T12" fmla="*/ 193593683 w 135"/>
                    <a:gd name="T13" fmla="*/ 1794830505 h 129"/>
                    <a:gd name="T14" fmla="*/ 193593683 w 135"/>
                    <a:gd name="T15" fmla="*/ 1112496998 h 129"/>
                    <a:gd name="T16" fmla="*/ 59567283 w 135"/>
                    <a:gd name="T17" fmla="*/ 1112496998 h 129"/>
                    <a:gd name="T18" fmla="*/ 44675466 w 135"/>
                    <a:gd name="T19" fmla="*/ 1097665251 h 129"/>
                    <a:gd name="T20" fmla="*/ 0 w 135"/>
                    <a:gd name="T21" fmla="*/ 1008662979 h 129"/>
                    <a:gd name="T22" fmla="*/ 44675466 w 135"/>
                    <a:gd name="T23" fmla="*/ 919664798 h 129"/>
                    <a:gd name="T24" fmla="*/ 923289042 w 135"/>
                    <a:gd name="T25" fmla="*/ 44499105 h 129"/>
                    <a:gd name="T26" fmla="*/ 1087099271 w 135"/>
                    <a:gd name="T27" fmla="*/ 44499105 h 129"/>
                    <a:gd name="T28" fmla="*/ 1965712621 w 135"/>
                    <a:gd name="T29" fmla="*/ 919664798 h 129"/>
                    <a:gd name="T30" fmla="*/ 2010388072 w 135"/>
                    <a:gd name="T31" fmla="*/ 1008662979 h 129"/>
                    <a:gd name="T32" fmla="*/ 1965712621 w 135"/>
                    <a:gd name="T33" fmla="*/ 1097665251 h 129"/>
                    <a:gd name="T34" fmla="*/ 1950820804 w 135"/>
                    <a:gd name="T35" fmla="*/ 1112496998 h 129"/>
                    <a:gd name="T36" fmla="*/ 1816794450 w 135"/>
                    <a:gd name="T37" fmla="*/ 1112496998 h 129"/>
                    <a:gd name="T38" fmla="*/ 1816794450 w 135"/>
                    <a:gd name="T39" fmla="*/ 1794830505 h 129"/>
                    <a:gd name="T40" fmla="*/ 1697659913 w 135"/>
                    <a:gd name="T41" fmla="*/ 1913496030 h 129"/>
                    <a:gd name="T42" fmla="*/ 148918231 w 135"/>
                    <a:gd name="T43" fmla="*/ 993831232 h 129"/>
                    <a:gd name="T44" fmla="*/ 312728280 w 135"/>
                    <a:gd name="T45" fmla="*/ 993831232 h 129"/>
                    <a:gd name="T46" fmla="*/ 312728280 w 135"/>
                    <a:gd name="T47" fmla="*/ 1794830505 h 129"/>
                    <a:gd name="T48" fmla="*/ 506318163 w 135"/>
                    <a:gd name="T49" fmla="*/ 1779994908 h 129"/>
                    <a:gd name="T50" fmla="*/ 506318163 w 135"/>
                    <a:gd name="T51" fmla="*/ 1216330776 h 129"/>
                    <a:gd name="T52" fmla="*/ 610560883 w 135"/>
                    <a:gd name="T53" fmla="*/ 1112496998 h 129"/>
                    <a:gd name="T54" fmla="*/ 923289042 w 135"/>
                    <a:gd name="T55" fmla="*/ 1112496998 h 129"/>
                    <a:gd name="T56" fmla="*/ 1012640186 w 135"/>
                    <a:gd name="T57" fmla="*/ 1216330776 h 129"/>
                    <a:gd name="T58" fmla="*/ 1012640186 w 135"/>
                    <a:gd name="T59" fmla="*/ 1779994908 h 129"/>
                    <a:gd name="T60" fmla="*/ 1697659913 w 135"/>
                    <a:gd name="T61" fmla="*/ 1779994908 h 129"/>
                    <a:gd name="T62" fmla="*/ 1697659913 w 135"/>
                    <a:gd name="T63" fmla="*/ 993831232 h 129"/>
                    <a:gd name="T64" fmla="*/ 1861469902 w 135"/>
                    <a:gd name="T65" fmla="*/ 993831232 h 129"/>
                    <a:gd name="T66" fmla="*/ 1012640186 w 135"/>
                    <a:gd name="T67" fmla="*/ 133501183 h 129"/>
                    <a:gd name="T68" fmla="*/ 148918231 w 135"/>
                    <a:gd name="T69" fmla="*/ 993831232 h 12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5"/>
                    <a:gd name="T106" fmla="*/ 0 h 129"/>
                    <a:gd name="T107" fmla="*/ 135 w 135"/>
                    <a:gd name="T108" fmla="*/ 129 h 12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5" h="129">
                      <a:moveTo>
                        <a:pt x="114" y="129"/>
                      </a:moveTo>
                      <a:cubicBezTo>
                        <a:pt x="60" y="129"/>
                        <a:pt x="60" y="129"/>
                        <a:pt x="60" y="129"/>
                      </a:cubicBezTo>
                      <a:cubicBezTo>
                        <a:pt x="60" y="83"/>
                        <a:pt x="60" y="83"/>
                        <a:pt x="60" y="83"/>
                      </a:cubicBezTo>
                      <a:cubicBezTo>
                        <a:pt x="43" y="83"/>
                        <a:pt x="43" y="83"/>
                        <a:pt x="43" y="83"/>
                      </a:cubicBezTo>
                      <a:cubicBezTo>
                        <a:pt x="43" y="129"/>
                        <a:pt x="43" y="129"/>
                        <a:pt x="43" y="129"/>
                      </a:cubicBezTo>
                      <a:cubicBezTo>
                        <a:pt x="21" y="129"/>
                        <a:pt x="21" y="129"/>
                        <a:pt x="21" y="129"/>
                      </a:cubicBezTo>
                      <a:cubicBezTo>
                        <a:pt x="16" y="129"/>
                        <a:pt x="13" y="125"/>
                        <a:pt x="13" y="121"/>
                      </a:cubicBezTo>
                      <a:cubicBezTo>
                        <a:pt x="13" y="75"/>
                        <a:pt x="13" y="75"/>
                        <a:pt x="13" y="75"/>
                      </a:cubicBezTo>
                      <a:cubicBezTo>
                        <a:pt x="4" y="75"/>
                        <a:pt x="4" y="75"/>
                        <a:pt x="4" y="75"/>
                      </a:cubicBezTo>
                      <a:cubicBezTo>
                        <a:pt x="3" y="74"/>
                        <a:pt x="3" y="74"/>
                        <a:pt x="3" y="74"/>
                      </a:cubicBezTo>
                      <a:cubicBezTo>
                        <a:pt x="1" y="72"/>
                        <a:pt x="0" y="70"/>
                        <a:pt x="0" y="68"/>
                      </a:cubicBezTo>
                      <a:cubicBezTo>
                        <a:pt x="0" y="66"/>
                        <a:pt x="1" y="64"/>
                        <a:pt x="3" y="62"/>
                      </a:cubicBezTo>
                      <a:cubicBezTo>
                        <a:pt x="62" y="3"/>
                        <a:pt x="62" y="3"/>
                        <a:pt x="62" y="3"/>
                      </a:cubicBezTo>
                      <a:cubicBezTo>
                        <a:pt x="65" y="0"/>
                        <a:pt x="70" y="0"/>
                        <a:pt x="73" y="3"/>
                      </a:cubicBezTo>
                      <a:cubicBezTo>
                        <a:pt x="132" y="62"/>
                        <a:pt x="132" y="62"/>
                        <a:pt x="132" y="62"/>
                      </a:cubicBezTo>
                      <a:cubicBezTo>
                        <a:pt x="134" y="64"/>
                        <a:pt x="135" y="66"/>
                        <a:pt x="135" y="68"/>
                      </a:cubicBezTo>
                      <a:cubicBezTo>
                        <a:pt x="135" y="70"/>
                        <a:pt x="134" y="72"/>
                        <a:pt x="132" y="74"/>
                      </a:cubicBezTo>
                      <a:cubicBezTo>
                        <a:pt x="131" y="75"/>
                        <a:pt x="131" y="75"/>
                        <a:pt x="131" y="75"/>
                      </a:cubicBezTo>
                      <a:cubicBezTo>
                        <a:pt x="122" y="75"/>
                        <a:pt x="122" y="75"/>
                        <a:pt x="122" y="75"/>
                      </a:cubicBezTo>
                      <a:cubicBezTo>
                        <a:pt x="122" y="121"/>
                        <a:pt x="122" y="121"/>
                        <a:pt x="122" y="121"/>
                      </a:cubicBezTo>
                      <a:cubicBezTo>
                        <a:pt x="122" y="125"/>
                        <a:pt x="119" y="129"/>
                        <a:pt x="114" y="129"/>
                      </a:cubicBezTo>
                      <a:close/>
                      <a:moveTo>
                        <a:pt x="10" y="67"/>
                      </a:moveTo>
                      <a:cubicBezTo>
                        <a:pt x="21" y="67"/>
                        <a:pt x="21" y="67"/>
                        <a:pt x="21" y="67"/>
                      </a:cubicBezTo>
                      <a:cubicBezTo>
                        <a:pt x="21" y="121"/>
                        <a:pt x="21" y="121"/>
                        <a:pt x="21" y="121"/>
                      </a:cubicBezTo>
                      <a:cubicBezTo>
                        <a:pt x="34" y="120"/>
                        <a:pt x="34" y="120"/>
                        <a:pt x="34" y="120"/>
                      </a:cubicBezTo>
                      <a:cubicBezTo>
                        <a:pt x="34" y="82"/>
                        <a:pt x="34" y="82"/>
                        <a:pt x="34" y="82"/>
                      </a:cubicBezTo>
                      <a:cubicBezTo>
                        <a:pt x="34" y="78"/>
                        <a:pt x="37" y="75"/>
                        <a:pt x="41" y="75"/>
                      </a:cubicBezTo>
                      <a:cubicBezTo>
                        <a:pt x="62" y="75"/>
                        <a:pt x="62" y="75"/>
                        <a:pt x="62" y="75"/>
                      </a:cubicBezTo>
                      <a:cubicBezTo>
                        <a:pt x="65" y="75"/>
                        <a:pt x="68" y="78"/>
                        <a:pt x="68" y="82"/>
                      </a:cubicBezTo>
                      <a:cubicBezTo>
                        <a:pt x="68" y="120"/>
                        <a:pt x="68" y="120"/>
                        <a:pt x="68" y="120"/>
                      </a:cubicBezTo>
                      <a:cubicBezTo>
                        <a:pt x="114" y="120"/>
                        <a:pt x="114" y="120"/>
                        <a:pt x="114" y="120"/>
                      </a:cubicBezTo>
                      <a:cubicBezTo>
                        <a:pt x="114" y="67"/>
                        <a:pt x="114" y="67"/>
                        <a:pt x="114" y="67"/>
                      </a:cubicBezTo>
                      <a:cubicBezTo>
                        <a:pt x="125" y="67"/>
                        <a:pt x="125" y="67"/>
                        <a:pt x="125" y="67"/>
                      </a:cubicBezTo>
                      <a:cubicBezTo>
                        <a:pt x="68" y="9"/>
                        <a:pt x="68" y="9"/>
                        <a:pt x="68" y="9"/>
                      </a:cubicBezTo>
                      <a:lnTo>
                        <a:pt x="10" y="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endParaRPr lang="zh-CN" altLang="en-US">
                    <a:solidFill>
                      <a:srgbClr val="FFFFFF"/>
                    </a:solidFill>
                    <a:latin typeface="Impact"/>
                    <a:ea typeface="微软雅黑"/>
                  </a:endParaRPr>
                </a:p>
              </p:txBody>
            </p:sp>
            <p:sp>
              <p:nvSpPr>
                <p:cNvPr id="13" name="Freeform 8"/>
                <p:cNvSpPr>
                  <a:spLocks noEditPoints="1"/>
                </p:cNvSpPr>
                <p:nvPr/>
              </p:nvSpPr>
              <p:spPr bwMode="auto">
                <a:xfrm>
                  <a:off x="289581" y="296679"/>
                  <a:ext cx="130595" cy="119239"/>
                </a:xfrm>
                <a:custGeom>
                  <a:avLst/>
                  <a:gdLst>
                    <a:gd name="T0" fmla="*/ 398345419 w 34"/>
                    <a:gd name="T1" fmla="*/ 458643205 h 31"/>
                    <a:gd name="T2" fmla="*/ 103273741 w 34"/>
                    <a:gd name="T3" fmla="*/ 458643205 h 31"/>
                    <a:gd name="T4" fmla="*/ 0 w 34"/>
                    <a:gd name="T5" fmla="*/ 355078389 h 31"/>
                    <a:gd name="T6" fmla="*/ 0 w 34"/>
                    <a:gd name="T7" fmla="*/ 88771520 h 31"/>
                    <a:gd name="T8" fmla="*/ 103273741 w 34"/>
                    <a:gd name="T9" fmla="*/ 0 h 31"/>
                    <a:gd name="T10" fmla="*/ 398345419 w 34"/>
                    <a:gd name="T11" fmla="*/ 0 h 31"/>
                    <a:gd name="T12" fmla="*/ 501619131 w 34"/>
                    <a:gd name="T13" fmla="*/ 88771520 h 31"/>
                    <a:gd name="T14" fmla="*/ 501619131 w 34"/>
                    <a:gd name="T15" fmla="*/ 355078389 h 31"/>
                    <a:gd name="T16" fmla="*/ 398345419 w 34"/>
                    <a:gd name="T17" fmla="*/ 458643205 h 31"/>
                    <a:gd name="T18" fmla="*/ 132780546 w 34"/>
                    <a:gd name="T19" fmla="*/ 340285064 h 31"/>
                    <a:gd name="T20" fmla="*/ 383592032 w 34"/>
                    <a:gd name="T21" fmla="*/ 340285064 h 31"/>
                    <a:gd name="T22" fmla="*/ 383592032 w 34"/>
                    <a:gd name="T23" fmla="*/ 118358171 h 31"/>
                    <a:gd name="T24" fmla="*/ 132780546 w 34"/>
                    <a:gd name="T25" fmla="*/ 118358171 h 31"/>
                    <a:gd name="T26" fmla="*/ 132780546 w 34"/>
                    <a:gd name="T27" fmla="*/ 340285064 h 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4"/>
                    <a:gd name="T43" fmla="*/ 0 h 31"/>
                    <a:gd name="T44" fmla="*/ 34 w 34"/>
                    <a:gd name="T45" fmla="*/ 31 h 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4" h="31">
                      <a:moveTo>
                        <a:pt x="27" y="31"/>
                      </a:moveTo>
                      <a:cubicBezTo>
                        <a:pt x="7" y="31"/>
                        <a:pt x="7" y="31"/>
                        <a:pt x="7" y="31"/>
                      </a:cubicBezTo>
                      <a:cubicBezTo>
                        <a:pt x="3" y="31"/>
                        <a:pt x="0" y="28"/>
                        <a:pt x="0" y="24"/>
                      </a:cubicBezTo>
                      <a:cubicBezTo>
                        <a:pt x="0" y="6"/>
                        <a:pt x="0" y="6"/>
                        <a:pt x="0" y="6"/>
                      </a:cubicBezTo>
                      <a:cubicBezTo>
                        <a:pt x="0" y="3"/>
                        <a:pt x="3" y="0"/>
                        <a:pt x="7" y="0"/>
                      </a:cubicBezTo>
                      <a:cubicBezTo>
                        <a:pt x="27" y="0"/>
                        <a:pt x="27" y="0"/>
                        <a:pt x="27" y="0"/>
                      </a:cubicBezTo>
                      <a:cubicBezTo>
                        <a:pt x="31" y="0"/>
                        <a:pt x="34" y="3"/>
                        <a:pt x="34" y="6"/>
                      </a:cubicBezTo>
                      <a:cubicBezTo>
                        <a:pt x="34" y="24"/>
                        <a:pt x="34" y="24"/>
                        <a:pt x="34" y="24"/>
                      </a:cubicBezTo>
                      <a:cubicBezTo>
                        <a:pt x="34" y="28"/>
                        <a:pt x="31" y="31"/>
                        <a:pt x="27" y="31"/>
                      </a:cubicBezTo>
                      <a:close/>
                      <a:moveTo>
                        <a:pt x="9" y="23"/>
                      </a:moveTo>
                      <a:cubicBezTo>
                        <a:pt x="26" y="23"/>
                        <a:pt x="26" y="23"/>
                        <a:pt x="26" y="23"/>
                      </a:cubicBezTo>
                      <a:cubicBezTo>
                        <a:pt x="26" y="8"/>
                        <a:pt x="26" y="8"/>
                        <a:pt x="26" y="8"/>
                      </a:cubicBezTo>
                      <a:cubicBezTo>
                        <a:pt x="9" y="8"/>
                        <a:pt x="9" y="8"/>
                        <a:pt x="9" y="8"/>
                      </a:cubicBezTo>
                      <a:lnTo>
                        <a:pt x="9"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endParaRPr lang="zh-CN" altLang="en-US">
                    <a:solidFill>
                      <a:srgbClr val="FFFFFF"/>
                    </a:solidFill>
                    <a:latin typeface="Impact"/>
                    <a:ea typeface="微软雅黑"/>
                  </a:endParaRPr>
                </a:p>
              </p:txBody>
            </p:sp>
            <p:sp>
              <p:nvSpPr>
                <p:cNvPr id="14" name="Freeform 9"/>
                <p:cNvSpPr>
                  <a:spLocks noEditPoints="1"/>
                </p:cNvSpPr>
                <p:nvPr/>
              </p:nvSpPr>
              <p:spPr bwMode="auto">
                <a:xfrm>
                  <a:off x="350620" y="42585"/>
                  <a:ext cx="119239" cy="197313"/>
                </a:xfrm>
                <a:custGeom>
                  <a:avLst/>
                  <a:gdLst>
                    <a:gd name="T0" fmla="*/ 458643205 w 31"/>
                    <a:gd name="T1" fmla="*/ 763380797 h 51"/>
                    <a:gd name="T2" fmla="*/ 0 w 31"/>
                    <a:gd name="T3" fmla="*/ 299366410 h 51"/>
                    <a:gd name="T4" fmla="*/ 0 w 31"/>
                    <a:gd name="T5" fmla="*/ 104777071 h 51"/>
                    <a:gd name="T6" fmla="*/ 88771520 w 31"/>
                    <a:gd name="T7" fmla="*/ 0 h 51"/>
                    <a:gd name="T8" fmla="*/ 369871714 w 31"/>
                    <a:gd name="T9" fmla="*/ 0 h 51"/>
                    <a:gd name="T10" fmla="*/ 458643205 w 31"/>
                    <a:gd name="T11" fmla="*/ 104777071 h 51"/>
                    <a:gd name="T12" fmla="*/ 458643205 w 31"/>
                    <a:gd name="T13" fmla="*/ 763380797 h 51"/>
                    <a:gd name="T14" fmla="*/ 118358171 w 31"/>
                    <a:gd name="T15" fmla="*/ 254460306 h 51"/>
                    <a:gd name="T16" fmla="*/ 340285064 w 31"/>
                    <a:gd name="T17" fmla="*/ 478983088 h 51"/>
                    <a:gd name="T18" fmla="*/ 340285064 w 31"/>
                    <a:gd name="T19" fmla="*/ 119745772 h 51"/>
                    <a:gd name="T20" fmla="*/ 118358171 w 31"/>
                    <a:gd name="T21" fmla="*/ 119745772 h 51"/>
                    <a:gd name="T22" fmla="*/ 118358171 w 31"/>
                    <a:gd name="T23" fmla="*/ 254460306 h 5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
                    <a:gd name="T37" fmla="*/ 0 h 51"/>
                    <a:gd name="T38" fmla="*/ 31 w 31"/>
                    <a:gd name="T39" fmla="*/ 51 h 5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 h="51">
                      <a:moveTo>
                        <a:pt x="31" y="51"/>
                      </a:moveTo>
                      <a:cubicBezTo>
                        <a:pt x="0" y="20"/>
                        <a:pt x="0" y="20"/>
                        <a:pt x="0" y="20"/>
                      </a:cubicBezTo>
                      <a:cubicBezTo>
                        <a:pt x="0" y="7"/>
                        <a:pt x="0" y="7"/>
                        <a:pt x="0" y="7"/>
                      </a:cubicBezTo>
                      <a:cubicBezTo>
                        <a:pt x="0" y="3"/>
                        <a:pt x="3" y="0"/>
                        <a:pt x="6" y="0"/>
                      </a:cubicBezTo>
                      <a:cubicBezTo>
                        <a:pt x="25" y="0"/>
                        <a:pt x="25" y="0"/>
                        <a:pt x="25" y="0"/>
                      </a:cubicBezTo>
                      <a:cubicBezTo>
                        <a:pt x="28" y="0"/>
                        <a:pt x="31" y="3"/>
                        <a:pt x="31" y="7"/>
                      </a:cubicBezTo>
                      <a:lnTo>
                        <a:pt x="31" y="51"/>
                      </a:lnTo>
                      <a:close/>
                      <a:moveTo>
                        <a:pt x="8" y="17"/>
                      </a:moveTo>
                      <a:cubicBezTo>
                        <a:pt x="23" y="32"/>
                        <a:pt x="23" y="32"/>
                        <a:pt x="23" y="32"/>
                      </a:cubicBezTo>
                      <a:cubicBezTo>
                        <a:pt x="23" y="8"/>
                        <a:pt x="23" y="8"/>
                        <a:pt x="23" y="8"/>
                      </a:cubicBezTo>
                      <a:cubicBezTo>
                        <a:pt x="8" y="8"/>
                        <a:pt x="8" y="8"/>
                        <a:pt x="8" y="8"/>
                      </a:cubicBezTo>
                      <a:lnTo>
                        <a:pt x="8"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endParaRPr lang="zh-CN" altLang="en-US">
                    <a:solidFill>
                      <a:srgbClr val="FFFFFF"/>
                    </a:solidFill>
                    <a:latin typeface="Impact"/>
                    <a:ea typeface="微软雅黑"/>
                  </a:endParaRPr>
                </a:p>
              </p:txBody>
            </p:sp>
          </p:grpSp>
        </p:grpSp>
        <p:grpSp>
          <p:nvGrpSpPr>
            <p:cNvPr id="6" name="组合 26"/>
            <p:cNvGrpSpPr>
              <a:grpSpLocks/>
            </p:cNvGrpSpPr>
            <p:nvPr/>
          </p:nvGrpSpPr>
          <p:grpSpPr bwMode="auto">
            <a:xfrm>
              <a:off x="238622" y="414657"/>
              <a:ext cx="2003625" cy="1349624"/>
              <a:chOff x="0" y="0"/>
              <a:chExt cx="2003625" cy="1349624"/>
            </a:xfrm>
          </p:grpSpPr>
          <p:sp>
            <p:nvSpPr>
              <p:cNvPr id="7" name="文本框 24"/>
              <p:cNvSpPr txBox="1">
                <a:spLocks noChangeArrowheads="1"/>
              </p:cNvSpPr>
              <p:nvPr/>
            </p:nvSpPr>
            <p:spPr bwMode="auto">
              <a:xfrm>
                <a:off x="0" y="0"/>
                <a:ext cx="2003625" cy="595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r>
                  <a:rPr lang="en-US" altLang="zh-CN" dirty="0">
                    <a:solidFill>
                      <a:srgbClr val="FFFFFF"/>
                    </a:solidFill>
                    <a:latin typeface="Impact"/>
                    <a:ea typeface="微软雅黑"/>
                  </a:rPr>
                  <a:t>MENGXIANG</a:t>
                </a:r>
                <a:endParaRPr lang="zh-CN" altLang="en-US" dirty="0">
                  <a:solidFill>
                    <a:srgbClr val="FFFFFF"/>
                  </a:solidFill>
                  <a:latin typeface="Impact"/>
                  <a:ea typeface="微软雅黑"/>
                </a:endParaRPr>
              </a:p>
            </p:txBody>
          </p:sp>
          <p:sp>
            <p:nvSpPr>
              <p:cNvPr id="8" name="文本框 25"/>
              <p:cNvSpPr txBox="1">
                <a:spLocks noChangeArrowheads="1"/>
              </p:cNvSpPr>
              <p:nvPr/>
            </p:nvSpPr>
            <p:spPr bwMode="auto">
              <a:xfrm>
                <a:off x="0" y="307777"/>
                <a:ext cx="1964855" cy="104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r>
                  <a:rPr lang="en-US" altLang="zh-CN" sz="3600" dirty="0">
                    <a:solidFill>
                      <a:srgbClr val="FFFFFF"/>
                    </a:solidFill>
                    <a:latin typeface="Impact"/>
                    <a:ea typeface="微软雅黑"/>
                  </a:rPr>
                  <a:t>2,302</a:t>
                </a:r>
                <a:endParaRPr lang="zh-CN" altLang="en-US" sz="3600" dirty="0">
                  <a:solidFill>
                    <a:srgbClr val="FFFFFF"/>
                  </a:solidFill>
                  <a:latin typeface="Impact"/>
                  <a:ea typeface="微软雅黑"/>
                </a:endParaRPr>
              </a:p>
            </p:txBody>
          </p:sp>
        </p:grpSp>
      </p:grpSp>
      <p:grpSp>
        <p:nvGrpSpPr>
          <p:cNvPr id="15" name="组合 37"/>
          <p:cNvGrpSpPr>
            <a:grpSpLocks/>
          </p:cNvGrpSpPr>
          <p:nvPr/>
        </p:nvGrpSpPr>
        <p:grpSpPr bwMode="auto">
          <a:xfrm>
            <a:off x="3479307" y="2230729"/>
            <a:ext cx="2614613" cy="1276350"/>
            <a:chOff x="0" y="0"/>
            <a:chExt cx="4214912" cy="2057400"/>
          </a:xfrm>
        </p:grpSpPr>
        <p:grpSp>
          <p:nvGrpSpPr>
            <p:cNvPr id="16" name="组合 21"/>
            <p:cNvGrpSpPr>
              <a:grpSpLocks/>
            </p:cNvGrpSpPr>
            <p:nvPr/>
          </p:nvGrpSpPr>
          <p:grpSpPr bwMode="auto">
            <a:xfrm>
              <a:off x="0" y="0"/>
              <a:ext cx="4214912" cy="2057400"/>
              <a:chOff x="0" y="0"/>
              <a:chExt cx="4214911" cy="2057400"/>
            </a:xfrm>
          </p:grpSpPr>
          <p:sp>
            <p:nvSpPr>
              <p:cNvPr id="20" name="圆角矩形 12"/>
              <p:cNvSpPr>
                <a:spLocks noChangeArrowheads="1"/>
              </p:cNvSpPr>
              <p:nvPr/>
            </p:nvSpPr>
            <p:spPr bwMode="auto">
              <a:xfrm>
                <a:off x="0" y="0"/>
                <a:ext cx="4214911" cy="2057400"/>
              </a:xfrm>
              <a:prstGeom prst="roundRect">
                <a:avLst>
                  <a:gd name="adj" fmla="val 4167"/>
                </a:avLst>
              </a:prstGeom>
              <a:solidFill>
                <a:schemeClr val="accent2"/>
              </a:solidFill>
              <a:ln w="12700">
                <a:solidFill>
                  <a:srgbClr val="D9D9D9">
                    <a:alpha val="52156"/>
                  </a:srgbClr>
                </a:solidFill>
                <a:round/>
                <a:headEnd/>
                <a:tailEnd/>
              </a:ln>
              <a:effectLst>
                <a:outerShdw dist="12700" dir="5400000" algn="ctr" rotWithShape="0">
                  <a:srgbClr val="000000">
                    <a:alpha val="26999"/>
                  </a:srgbClr>
                </a:outerShdw>
              </a:effectLst>
            </p:spPr>
            <p:txBody>
              <a:bodyPr anchor="ctr"/>
              <a:lstStyle/>
              <a:p>
                <a:pPr algn="ctr">
                  <a:defRPr/>
                </a:pPr>
                <a:endParaRPr lang="zh-CN" altLang="en-US" dirty="0">
                  <a:solidFill>
                    <a:srgbClr val="FFFFFF"/>
                  </a:solidFill>
                  <a:latin typeface="Impact"/>
                  <a:ea typeface="微软雅黑"/>
                </a:endParaRPr>
              </a:p>
            </p:txBody>
          </p:sp>
          <p:sp>
            <p:nvSpPr>
              <p:cNvPr id="21" name="圆角矩形 13"/>
              <p:cNvSpPr>
                <a:spLocks noChangeArrowheads="1"/>
              </p:cNvSpPr>
              <p:nvPr/>
            </p:nvSpPr>
            <p:spPr bwMode="auto">
              <a:xfrm>
                <a:off x="2364678" y="217885"/>
                <a:ext cx="1621631" cy="1621631"/>
              </a:xfrm>
              <a:prstGeom prst="roundRect">
                <a:avLst>
                  <a:gd name="adj" fmla="val 4333"/>
                </a:avLst>
              </a:prstGeom>
              <a:solidFill>
                <a:schemeClr val="accent2"/>
              </a:solidFill>
              <a:ln w="9525">
                <a:solidFill>
                  <a:schemeClr val="bg1"/>
                </a:solidFill>
                <a:round/>
                <a:headEnd/>
                <a:tailEnd/>
              </a:ln>
              <a:extLst/>
            </p:spPr>
            <p:txBody>
              <a:bodyPr anchor="ct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pPr algn="ctr"/>
                <a:endParaRPr lang="zh-CN" altLang="en-US">
                  <a:solidFill>
                    <a:srgbClr val="FFFFFF"/>
                  </a:solidFill>
                  <a:latin typeface="Impact"/>
                  <a:ea typeface="微软雅黑"/>
                </a:endParaRPr>
              </a:p>
            </p:txBody>
          </p:sp>
          <p:sp>
            <p:nvSpPr>
              <p:cNvPr id="22" name="Freeform 6"/>
              <p:cNvSpPr>
                <a:spLocks noEditPoints="1"/>
              </p:cNvSpPr>
              <p:nvPr/>
            </p:nvSpPr>
            <p:spPr bwMode="auto">
              <a:xfrm>
                <a:off x="2740744" y="603750"/>
                <a:ext cx="869498" cy="849900"/>
              </a:xfrm>
              <a:custGeom>
                <a:avLst/>
                <a:gdLst>
                  <a:gd name="T0" fmla="*/ 2147483647 w 131"/>
                  <a:gd name="T1" fmla="*/ 264524713 h 128"/>
                  <a:gd name="T2" fmla="*/ 2147483647 w 131"/>
                  <a:gd name="T3" fmla="*/ 2147483647 h 128"/>
                  <a:gd name="T4" fmla="*/ 2147483647 w 131"/>
                  <a:gd name="T5" fmla="*/ 2147483647 h 128"/>
                  <a:gd name="T6" fmla="*/ 2147483647 w 131"/>
                  <a:gd name="T7" fmla="*/ 2147483647 h 128"/>
                  <a:gd name="T8" fmla="*/ 2147483647 w 131"/>
                  <a:gd name="T9" fmla="*/ 2147483647 h 128"/>
                  <a:gd name="T10" fmla="*/ 2147483647 w 131"/>
                  <a:gd name="T11" fmla="*/ 2147483647 h 128"/>
                  <a:gd name="T12" fmla="*/ 2147483647 w 131"/>
                  <a:gd name="T13" fmla="*/ 2147483647 h 128"/>
                  <a:gd name="T14" fmla="*/ 2147483647 w 131"/>
                  <a:gd name="T15" fmla="*/ 2147483647 h 128"/>
                  <a:gd name="T16" fmla="*/ 2147483647 w 131"/>
                  <a:gd name="T17" fmla="*/ 2147483647 h 128"/>
                  <a:gd name="T18" fmla="*/ 2147483647 w 131"/>
                  <a:gd name="T19" fmla="*/ 2147483647 h 128"/>
                  <a:gd name="T20" fmla="*/ 2147483647 w 131"/>
                  <a:gd name="T21" fmla="*/ 2147483647 h 128"/>
                  <a:gd name="T22" fmla="*/ 2147483647 w 131"/>
                  <a:gd name="T23" fmla="*/ 2147483647 h 128"/>
                  <a:gd name="T24" fmla="*/ 1497866001 w 131"/>
                  <a:gd name="T25" fmla="*/ 2147483647 h 128"/>
                  <a:gd name="T26" fmla="*/ 1630029635 w 131"/>
                  <a:gd name="T27" fmla="*/ 2147483647 h 128"/>
                  <a:gd name="T28" fmla="*/ 2026527591 w 131"/>
                  <a:gd name="T29" fmla="*/ 2147483647 h 128"/>
                  <a:gd name="T30" fmla="*/ 1453813668 w 131"/>
                  <a:gd name="T31" fmla="*/ 2147483647 h 128"/>
                  <a:gd name="T32" fmla="*/ 748936319 w 131"/>
                  <a:gd name="T33" fmla="*/ 2147483647 h 128"/>
                  <a:gd name="T34" fmla="*/ 1409754699 w 131"/>
                  <a:gd name="T35" fmla="*/ 2147483647 h 128"/>
                  <a:gd name="T36" fmla="*/ 1233538732 w 131"/>
                  <a:gd name="T37" fmla="*/ 2147483647 h 128"/>
                  <a:gd name="T38" fmla="*/ 2147483647 w 131"/>
                  <a:gd name="T39" fmla="*/ 2147483647 h 128"/>
                  <a:gd name="T40" fmla="*/ 2147483647 w 131"/>
                  <a:gd name="T41" fmla="*/ 2147483647 h 128"/>
                  <a:gd name="T42" fmla="*/ 2147483647 w 131"/>
                  <a:gd name="T43" fmla="*/ 2147483647 h 128"/>
                  <a:gd name="T44" fmla="*/ 2147483647 w 131"/>
                  <a:gd name="T45" fmla="*/ 2147483647 h 128"/>
                  <a:gd name="T46" fmla="*/ 1630029635 w 131"/>
                  <a:gd name="T47" fmla="*/ 2147483647 h 128"/>
                  <a:gd name="T48" fmla="*/ 1497866001 w 131"/>
                  <a:gd name="T49" fmla="*/ 2147483647 h 128"/>
                  <a:gd name="T50" fmla="*/ 1630029635 w 131"/>
                  <a:gd name="T51" fmla="*/ 2147483647 h 128"/>
                  <a:gd name="T52" fmla="*/ 2147483647 w 131"/>
                  <a:gd name="T53" fmla="*/ 2147483647 h 128"/>
                  <a:gd name="T54" fmla="*/ 2147483647 w 131"/>
                  <a:gd name="T55" fmla="*/ 1983938718 h 128"/>
                  <a:gd name="T56" fmla="*/ 2147483647 w 131"/>
                  <a:gd name="T57" fmla="*/ 2072115801 h 128"/>
                  <a:gd name="T58" fmla="*/ 2147483647 w 131"/>
                  <a:gd name="T59" fmla="*/ 2147483647 h 128"/>
                  <a:gd name="T60" fmla="*/ 2147483647 w 131"/>
                  <a:gd name="T61" fmla="*/ 2147483647 h 128"/>
                  <a:gd name="T62" fmla="*/ 528661382 w 131"/>
                  <a:gd name="T63" fmla="*/ 1851673093 h 128"/>
                  <a:gd name="T64" fmla="*/ 837040984 w 131"/>
                  <a:gd name="T65" fmla="*/ 2147483647 h 128"/>
                  <a:gd name="T66" fmla="*/ 1189486399 w 131"/>
                  <a:gd name="T67" fmla="*/ 2147483647 h 128"/>
                  <a:gd name="T68" fmla="*/ 1321650034 w 131"/>
                  <a:gd name="T69" fmla="*/ 2147483647 h 128"/>
                  <a:gd name="T70" fmla="*/ 2147483647 w 131"/>
                  <a:gd name="T71" fmla="*/ 1851673093 h 128"/>
                  <a:gd name="T72" fmla="*/ 2147483647 w 131"/>
                  <a:gd name="T73" fmla="*/ 2147483647 h 128"/>
                  <a:gd name="T74" fmla="*/ 2147483647 w 131"/>
                  <a:gd name="T75" fmla="*/ 2147483647 h 128"/>
                  <a:gd name="T76" fmla="*/ 2147483647 w 131"/>
                  <a:gd name="T77" fmla="*/ 1983938718 h 128"/>
                  <a:gd name="T78" fmla="*/ 2147483647 w 131"/>
                  <a:gd name="T79" fmla="*/ 1851673093 h 128"/>
                  <a:gd name="T80" fmla="*/ 2147483647 w 131"/>
                  <a:gd name="T81" fmla="*/ 1543066167 h 128"/>
                  <a:gd name="T82" fmla="*/ 1894363956 w 131"/>
                  <a:gd name="T83" fmla="*/ 2072115801 h 128"/>
                  <a:gd name="T84" fmla="*/ 2147483647 w 131"/>
                  <a:gd name="T85" fmla="*/ 1587148069 h 128"/>
                  <a:gd name="T86" fmla="*/ 2147483647 w 131"/>
                  <a:gd name="T87" fmla="*/ 1322623460 h 128"/>
                  <a:gd name="T88" fmla="*/ 1585977303 w 131"/>
                  <a:gd name="T89" fmla="*/ 2072115801 h 128"/>
                  <a:gd name="T90" fmla="*/ 1938416288 w 131"/>
                  <a:gd name="T91" fmla="*/ 1543066167 h 128"/>
                  <a:gd name="T92" fmla="*/ 2147483647 w 131"/>
                  <a:gd name="T93" fmla="*/ 1058098851 h 128"/>
                  <a:gd name="T94" fmla="*/ 2070579923 w 131"/>
                  <a:gd name="T95" fmla="*/ 573137967 h 128"/>
                  <a:gd name="T96" fmla="*/ 2147483647 w 131"/>
                  <a:gd name="T97" fmla="*/ 1278534919 h 128"/>
                  <a:gd name="T98" fmla="*/ 2147483647 w 131"/>
                  <a:gd name="T99" fmla="*/ 1763502650 h 128"/>
                  <a:gd name="T100" fmla="*/ 2147483647 w 131"/>
                  <a:gd name="T101" fmla="*/ 1719413694 h 128"/>
                  <a:gd name="T102" fmla="*/ 2147483647 w 131"/>
                  <a:gd name="T103" fmla="*/ 1675325152 h 128"/>
                  <a:gd name="T104" fmla="*/ 2147483647 w 131"/>
                  <a:gd name="T105" fmla="*/ 1763502650 h 128"/>
                  <a:gd name="T106" fmla="*/ 2147483647 w 131"/>
                  <a:gd name="T107" fmla="*/ 1190364476 h 128"/>
                  <a:gd name="T108" fmla="*/ 2147483647 w 131"/>
                  <a:gd name="T109" fmla="*/ 617226508 h 128"/>
                  <a:gd name="T110" fmla="*/ 2147483647 w 131"/>
                  <a:gd name="T111" fmla="*/ 881751325 h 128"/>
                  <a:gd name="T112" fmla="*/ 2147483647 w 131"/>
                  <a:gd name="T113" fmla="*/ 1234453017 h 128"/>
                  <a:gd name="T114" fmla="*/ 2147483647 w 131"/>
                  <a:gd name="T115" fmla="*/ 1454889085 h 128"/>
                  <a:gd name="T116" fmla="*/ 2147483647 w 131"/>
                  <a:gd name="T117" fmla="*/ 484960884 h 128"/>
                  <a:gd name="T118" fmla="*/ 2147483647 w 131"/>
                  <a:gd name="T119" fmla="*/ 837662576 h 128"/>
                  <a:gd name="T120" fmla="*/ 2147483647 w 131"/>
                  <a:gd name="T121" fmla="*/ 484960884 h 128"/>
                  <a:gd name="T122" fmla="*/ 2147483647 w 131"/>
                  <a:gd name="T123" fmla="*/ 264524713 h 12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1"/>
                  <a:gd name="T187" fmla="*/ 0 h 128"/>
                  <a:gd name="T188" fmla="*/ 131 w 131"/>
                  <a:gd name="T189" fmla="*/ 128 h 12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1" h="128">
                    <a:moveTo>
                      <a:pt x="65" y="128"/>
                    </a:moveTo>
                    <a:cubicBezTo>
                      <a:pt x="56" y="128"/>
                      <a:pt x="47" y="126"/>
                      <a:pt x="39" y="122"/>
                    </a:cubicBezTo>
                    <a:cubicBezTo>
                      <a:pt x="24" y="115"/>
                      <a:pt x="13" y="103"/>
                      <a:pt x="7" y="88"/>
                    </a:cubicBezTo>
                    <a:cubicBezTo>
                      <a:pt x="0" y="71"/>
                      <a:pt x="0" y="53"/>
                      <a:pt x="8" y="37"/>
                    </a:cubicBezTo>
                    <a:cubicBezTo>
                      <a:pt x="15" y="21"/>
                      <a:pt x="29" y="8"/>
                      <a:pt x="46" y="3"/>
                    </a:cubicBezTo>
                    <a:cubicBezTo>
                      <a:pt x="52" y="1"/>
                      <a:pt x="59" y="0"/>
                      <a:pt x="66" y="0"/>
                    </a:cubicBezTo>
                    <a:cubicBezTo>
                      <a:pt x="75" y="0"/>
                      <a:pt x="84" y="2"/>
                      <a:pt x="93" y="6"/>
                    </a:cubicBezTo>
                    <a:cubicBezTo>
                      <a:pt x="107" y="13"/>
                      <a:pt x="118" y="25"/>
                      <a:pt x="125" y="40"/>
                    </a:cubicBezTo>
                    <a:cubicBezTo>
                      <a:pt x="131" y="56"/>
                      <a:pt x="131" y="75"/>
                      <a:pt x="123" y="91"/>
                    </a:cubicBezTo>
                    <a:cubicBezTo>
                      <a:pt x="116" y="107"/>
                      <a:pt x="102" y="119"/>
                      <a:pt x="85" y="124"/>
                    </a:cubicBezTo>
                    <a:cubicBezTo>
                      <a:pt x="79" y="127"/>
                      <a:pt x="72" y="128"/>
                      <a:pt x="65" y="128"/>
                    </a:cubicBezTo>
                    <a:close/>
                    <a:moveTo>
                      <a:pt x="70" y="110"/>
                    </a:moveTo>
                    <a:cubicBezTo>
                      <a:pt x="69" y="110"/>
                      <a:pt x="69" y="110"/>
                      <a:pt x="69" y="110"/>
                    </a:cubicBezTo>
                    <a:cubicBezTo>
                      <a:pt x="69" y="111"/>
                      <a:pt x="67" y="112"/>
                      <a:pt x="67" y="112"/>
                    </a:cubicBezTo>
                    <a:cubicBezTo>
                      <a:pt x="67" y="112"/>
                      <a:pt x="65" y="113"/>
                      <a:pt x="65" y="113"/>
                    </a:cubicBezTo>
                    <a:cubicBezTo>
                      <a:pt x="64" y="114"/>
                      <a:pt x="63" y="114"/>
                      <a:pt x="62" y="115"/>
                    </a:cubicBezTo>
                    <a:cubicBezTo>
                      <a:pt x="62" y="115"/>
                      <a:pt x="62" y="115"/>
                      <a:pt x="62" y="115"/>
                    </a:cubicBezTo>
                    <a:cubicBezTo>
                      <a:pt x="61" y="115"/>
                      <a:pt x="61" y="115"/>
                      <a:pt x="60" y="116"/>
                    </a:cubicBezTo>
                    <a:cubicBezTo>
                      <a:pt x="60" y="116"/>
                      <a:pt x="58" y="117"/>
                      <a:pt x="58" y="117"/>
                    </a:cubicBezTo>
                    <a:cubicBezTo>
                      <a:pt x="57" y="117"/>
                      <a:pt x="57" y="117"/>
                      <a:pt x="57" y="117"/>
                    </a:cubicBezTo>
                    <a:cubicBezTo>
                      <a:pt x="56" y="117"/>
                      <a:pt x="54" y="118"/>
                      <a:pt x="54" y="118"/>
                    </a:cubicBezTo>
                    <a:cubicBezTo>
                      <a:pt x="54" y="119"/>
                      <a:pt x="53" y="119"/>
                      <a:pt x="52" y="119"/>
                    </a:cubicBezTo>
                    <a:cubicBezTo>
                      <a:pt x="51" y="119"/>
                      <a:pt x="51" y="119"/>
                      <a:pt x="51" y="119"/>
                    </a:cubicBezTo>
                    <a:cubicBezTo>
                      <a:pt x="52" y="120"/>
                      <a:pt x="52" y="120"/>
                      <a:pt x="52" y="120"/>
                    </a:cubicBezTo>
                    <a:cubicBezTo>
                      <a:pt x="56" y="121"/>
                      <a:pt x="61" y="121"/>
                      <a:pt x="65" y="121"/>
                    </a:cubicBezTo>
                    <a:cubicBezTo>
                      <a:pt x="70" y="121"/>
                      <a:pt x="75" y="121"/>
                      <a:pt x="79" y="120"/>
                    </a:cubicBezTo>
                    <a:cubicBezTo>
                      <a:pt x="80" y="120"/>
                      <a:pt x="80" y="120"/>
                      <a:pt x="80" y="120"/>
                    </a:cubicBezTo>
                    <a:cubicBezTo>
                      <a:pt x="79" y="119"/>
                      <a:pt x="79" y="119"/>
                      <a:pt x="79" y="119"/>
                    </a:cubicBezTo>
                    <a:cubicBezTo>
                      <a:pt x="79" y="118"/>
                      <a:pt x="79" y="118"/>
                      <a:pt x="78" y="117"/>
                    </a:cubicBezTo>
                    <a:cubicBezTo>
                      <a:pt x="78" y="116"/>
                      <a:pt x="78" y="116"/>
                      <a:pt x="78" y="116"/>
                    </a:cubicBezTo>
                    <a:cubicBezTo>
                      <a:pt x="78" y="115"/>
                      <a:pt x="77" y="115"/>
                      <a:pt x="77" y="114"/>
                    </a:cubicBezTo>
                    <a:cubicBezTo>
                      <a:pt x="76" y="113"/>
                      <a:pt x="76" y="113"/>
                      <a:pt x="76" y="113"/>
                    </a:cubicBezTo>
                    <a:cubicBezTo>
                      <a:pt x="76" y="113"/>
                      <a:pt x="75" y="112"/>
                      <a:pt x="75" y="111"/>
                    </a:cubicBezTo>
                    <a:cubicBezTo>
                      <a:pt x="74" y="111"/>
                      <a:pt x="74" y="111"/>
                      <a:pt x="74" y="111"/>
                    </a:cubicBezTo>
                    <a:cubicBezTo>
                      <a:pt x="74" y="110"/>
                      <a:pt x="74" y="109"/>
                      <a:pt x="73" y="109"/>
                    </a:cubicBezTo>
                    <a:cubicBezTo>
                      <a:pt x="73" y="108"/>
                      <a:pt x="73" y="108"/>
                      <a:pt x="73" y="108"/>
                    </a:cubicBezTo>
                    <a:cubicBezTo>
                      <a:pt x="73" y="108"/>
                      <a:pt x="71" y="109"/>
                      <a:pt x="70" y="110"/>
                    </a:cubicBezTo>
                    <a:close/>
                    <a:moveTo>
                      <a:pt x="94" y="82"/>
                    </a:moveTo>
                    <a:cubicBezTo>
                      <a:pt x="94" y="83"/>
                      <a:pt x="94" y="83"/>
                      <a:pt x="94" y="83"/>
                    </a:cubicBezTo>
                    <a:cubicBezTo>
                      <a:pt x="93" y="84"/>
                      <a:pt x="93" y="85"/>
                      <a:pt x="92" y="86"/>
                    </a:cubicBezTo>
                    <a:cubicBezTo>
                      <a:pt x="91" y="87"/>
                      <a:pt x="91" y="87"/>
                      <a:pt x="91" y="87"/>
                    </a:cubicBezTo>
                    <a:cubicBezTo>
                      <a:pt x="91" y="88"/>
                      <a:pt x="91" y="89"/>
                      <a:pt x="90" y="89"/>
                    </a:cubicBezTo>
                    <a:cubicBezTo>
                      <a:pt x="90" y="90"/>
                      <a:pt x="89" y="90"/>
                      <a:pt x="89" y="91"/>
                    </a:cubicBezTo>
                    <a:cubicBezTo>
                      <a:pt x="89" y="91"/>
                      <a:pt x="88" y="92"/>
                      <a:pt x="88" y="93"/>
                    </a:cubicBezTo>
                    <a:cubicBezTo>
                      <a:pt x="87" y="93"/>
                      <a:pt x="87" y="94"/>
                      <a:pt x="86" y="94"/>
                    </a:cubicBezTo>
                    <a:cubicBezTo>
                      <a:pt x="86" y="95"/>
                      <a:pt x="85" y="96"/>
                      <a:pt x="85" y="96"/>
                    </a:cubicBezTo>
                    <a:cubicBezTo>
                      <a:pt x="85" y="97"/>
                      <a:pt x="84" y="97"/>
                      <a:pt x="84" y="98"/>
                    </a:cubicBezTo>
                    <a:cubicBezTo>
                      <a:pt x="83" y="98"/>
                      <a:pt x="83" y="99"/>
                      <a:pt x="82" y="99"/>
                    </a:cubicBezTo>
                    <a:cubicBezTo>
                      <a:pt x="81" y="100"/>
                      <a:pt x="81" y="100"/>
                      <a:pt x="81" y="101"/>
                    </a:cubicBezTo>
                    <a:cubicBezTo>
                      <a:pt x="80" y="101"/>
                      <a:pt x="80" y="102"/>
                      <a:pt x="79" y="102"/>
                    </a:cubicBezTo>
                    <a:cubicBezTo>
                      <a:pt x="78" y="104"/>
                      <a:pt x="78" y="104"/>
                      <a:pt x="78" y="104"/>
                    </a:cubicBezTo>
                    <a:cubicBezTo>
                      <a:pt x="77" y="104"/>
                      <a:pt x="77" y="104"/>
                      <a:pt x="77" y="104"/>
                    </a:cubicBezTo>
                    <a:cubicBezTo>
                      <a:pt x="78" y="105"/>
                      <a:pt x="78" y="105"/>
                      <a:pt x="78" y="105"/>
                    </a:cubicBezTo>
                    <a:cubicBezTo>
                      <a:pt x="78" y="106"/>
                      <a:pt x="79" y="106"/>
                      <a:pt x="79" y="107"/>
                    </a:cubicBezTo>
                    <a:cubicBezTo>
                      <a:pt x="80" y="108"/>
                      <a:pt x="80" y="108"/>
                      <a:pt x="80" y="108"/>
                    </a:cubicBezTo>
                    <a:cubicBezTo>
                      <a:pt x="81" y="109"/>
                      <a:pt x="81" y="110"/>
                      <a:pt x="82" y="111"/>
                    </a:cubicBezTo>
                    <a:cubicBezTo>
                      <a:pt x="83" y="112"/>
                      <a:pt x="83" y="113"/>
                      <a:pt x="84" y="114"/>
                    </a:cubicBezTo>
                    <a:cubicBezTo>
                      <a:pt x="84" y="114"/>
                      <a:pt x="84" y="114"/>
                      <a:pt x="84" y="114"/>
                    </a:cubicBezTo>
                    <a:cubicBezTo>
                      <a:pt x="85" y="115"/>
                      <a:pt x="85" y="116"/>
                      <a:pt x="85" y="117"/>
                    </a:cubicBezTo>
                    <a:cubicBezTo>
                      <a:pt x="85" y="117"/>
                      <a:pt x="85" y="117"/>
                      <a:pt x="85" y="117"/>
                    </a:cubicBezTo>
                    <a:cubicBezTo>
                      <a:pt x="86" y="118"/>
                      <a:pt x="86" y="118"/>
                      <a:pt x="86" y="118"/>
                    </a:cubicBezTo>
                    <a:cubicBezTo>
                      <a:pt x="99" y="113"/>
                      <a:pt x="110" y="103"/>
                      <a:pt x="116" y="91"/>
                    </a:cubicBezTo>
                    <a:cubicBezTo>
                      <a:pt x="117" y="91"/>
                      <a:pt x="117" y="91"/>
                      <a:pt x="117" y="91"/>
                    </a:cubicBezTo>
                    <a:cubicBezTo>
                      <a:pt x="95" y="81"/>
                      <a:pt x="95" y="81"/>
                      <a:pt x="95" y="81"/>
                    </a:cubicBezTo>
                    <a:lnTo>
                      <a:pt x="94" y="82"/>
                    </a:lnTo>
                    <a:close/>
                    <a:moveTo>
                      <a:pt x="55" y="94"/>
                    </a:moveTo>
                    <a:cubicBezTo>
                      <a:pt x="45" y="115"/>
                      <a:pt x="45" y="115"/>
                      <a:pt x="45" y="115"/>
                    </a:cubicBezTo>
                    <a:cubicBezTo>
                      <a:pt x="47" y="114"/>
                      <a:pt x="47" y="114"/>
                      <a:pt x="47" y="114"/>
                    </a:cubicBezTo>
                    <a:cubicBezTo>
                      <a:pt x="48" y="114"/>
                      <a:pt x="48" y="114"/>
                      <a:pt x="48" y="114"/>
                    </a:cubicBezTo>
                    <a:cubicBezTo>
                      <a:pt x="49" y="114"/>
                      <a:pt x="50" y="113"/>
                      <a:pt x="52" y="113"/>
                    </a:cubicBezTo>
                    <a:cubicBezTo>
                      <a:pt x="53" y="112"/>
                      <a:pt x="54" y="112"/>
                      <a:pt x="56" y="111"/>
                    </a:cubicBezTo>
                    <a:cubicBezTo>
                      <a:pt x="57" y="111"/>
                      <a:pt x="57" y="111"/>
                      <a:pt x="57" y="111"/>
                    </a:cubicBezTo>
                    <a:cubicBezTo>
                      <a:pt x="58" y="110"/>
                      <a:pt x="58" y="110"/>
                      <a:pt x="59" y="109"/>
                    </a:cubicBezTo>
                    <a:cubicBezTo>
                      <a:pt x="60" y="109"/>
                      <a:pt x="60" y="109"/>
                      <a:pt x="61" y="109"/>
                    </a:cubicBezTo>
                    <a:cubicBezTo>
                      <a:pt x="61" y="108"/>
                      <a:pt x="62" y="108"/>
                      <a:pt x="63" y="107"/>
                    </a:cubicBezTo>
                    <a:cubicBezTo>
                      <a:pt x="63" y="107"/>
                      <a:pt x="64" y="107"/>
                      <a:pt x="64" y="106"/>
                    </a:cubicBezTo>
                    <a:cubicBezTo>
                      <a:pt x="65" y="106"/>
                      <a:pt x="66" y="105"/>
                      <a:pt x="67" y="105"/>
                    </a:cubicBezTo>
                    <a:cubicBezTo>
                      <a:pt x="68" y="104"/>
                      <a:pt x="68" y="104"/>
                      <a:pt x="68" y="104"/>
                    </a:cubicBezTo>
                    <a:cubicBezTo>
                      <a:pt x="68" y="103"/>
                      <a:pt x="68" y="103"/>
                      <a:pt x="68" y="103"/>
                    </a:cubicBezTo>
                    <a:cubicBezTo>
                      <a:pt x="68" y="103"/>
                      <a:pt x="66" y="102"/>
                      <a:pt x="66" y="102"/>
                    </a:cubicBezTo>
                    <a:cubicBezTo>
                      <a:pt x="66" y="101"/>
                      <a:pt x="65" y="101"/>
                      <a:pt x="64" y="100"/>
                    </a:cubicBezTo>
                    <a:cubicBezTo>
                      <a:pt x="64" y="100"/>
                      <a:pt x="64" y="100"/>
                      <a:pt x="64" y="100"/>
                    </a:cubicBezTo>
                    <a:cubicBezTo>
                      <a:pt x="64" y="99"/>
                      <a:pt x="63" y="99"/>
                      <a:pt x="62" y="98"/>
                    </a:cubicBezTo>
                    <a:cubicBezTo>
                      <a:pt x="62" y="98"/>
                      <a:pt x="61" y="97"/>
                      <a:pt x="60" y="97"/>
                    </a:cubicBezTo>
                    <a:cubicBezTo>
                      <a:pt x="60" y="97"/>
                      <a:pt x="58" y="96"/>
                      <a:pt x="58" y="95"/>
                    </a:cubicBezTo>
                    <a:cubicBezTo>
                      <a:pt x="57" y="95"/>
                      <a:pt x="57" y="95"/>
                      <a:pt x="57" y="95"/>
                    </a:cubicBezTo>
                    <a:cubicBezTo>
                      <a:pt x="56" y="94"/>
                      <a:pt x="56" y="94"/>
                      <a:pt x="55" y="94"/>
                    </a:cubicBezTo>
                    <a:cubicBezTo>
                      <a:pt x="55" y="94"/>
                      <a:pt x="55" y="94"/>
                      <a:pt x="55" y="94"/>
                    </a:cubicBezTo>
                    <a:close/>
                    <a:moveTo>
                      <a:pt x="33" y="88"/>
                    </a:moveTo>
                    <a:cubicBezTo>
                      <a:pt x="33" y="89"/>
                      <a:pt x="33" y="89"/>
                      <a:pt x="33" y="89"/>
                    </a:cubicBezTo>
                    <a:cubicBezTo>
                      <a:pt x="33" y="90"/>
                      <a:pt x="34" y="91"/>
                      <a:pt x="34" y="92"/>
                    </a:cubicBezTo>
                    <a:cubicBezTo>
                      <a:pt x="34" y="93"/>
                      <a:pt x="34" y="93"/>
                      <a:pt x="34" y="94"/>
                    </a:cubicBezTo>
                    <a:cubicBezTo>
                      <a:pt x="34" y="95"/>
                      <a:pt x="34" y="95"/>
                      <a:pt x="34" y="96"/>
                    </a:cubicBezTo>
                    <a:cubicBezTo>
                      <a:pt x="35" y="98"/>
                      <a:pt x="35" y="98"/>
                      <a:pt x="35" y="98"/>
                    </a:cubicBezTo>
                    <a:cubicBezTo>
                      <a:pt x="35" y="99"/>
                      <a:pt x="35" y="100"/>
                      <a:pt x="35" y="101"/>
                    </a:cubicBezTo>
                    <a:cubicBezTo>
                      <a:pt x="36" y="102"/>
                      <a:pt x="36" y="102"/>
                      <a:pt x="36" y="102"/>
                    </a:cubicBezTo>
                    <a:cubicBezTo>
                      <a:pt x="36" y="103"/>
                      <a:pt x="36" y="104"/>
                      <a:pt x="37" y="106"/>
                    </a:cubicBezTo>
                    <a:cubicBezTo>
                      <a:pt x="37" y="106"/>
                      <a:pt x="37" y="106"/>
                      <a:pt x="37" y="106"/>
                    </a:cubicBezTo>
                    <a:cubicBezTo>
                      <a:pt x="37" y="107"/>
                      <a:pt x="38" y="108"/>
                      <a:pt x="38" y="109"/>
                    </a:cubicBezTo>
                    <a:cubicBezTo>
                      <a:pt x="39" y="112"/>
                      <a:pt x="39" y="112"/>
                      <a:pt x="39" y="112"/>
                    </a:cubicBezTo>
                    <a:cubicBezTo>
                      <a:pt x="40" y="111"/>
                      <a:pt x="40" y="111"/>
                      <a:pt x="40" y="111"/>
                    </a:cubicBezTo>
                    <a:cubicBezTo>
                      <a:pt x="49" y="91"/>
                      <a:pt x="49" y="91"/>
                      <a:pt x="49" y="91"/>
                    </a:cubicBezTo>
                    <a:cubicBezTo>
                      <a:pt x="49" y="91"/>
                      <a:pt x="49" y="91"/>
                      <a:pt x="49" y="91"/>
                    </a:cubicBezTo>
                    <a:cubicBezTo>
                      <a:pt x="48" y="91"/>
                      <a:pt x="48" y="90"/>
                      <a:pt x="47" y="90"/>
                    </a:cubicBezTo>
                    <a:cubicBezTo>
                      <a:pt x="46" y="90"/>
                      <a:pt x="46" y="90"/>
                      <a:pt x="46" y="90"/>
                    </a:cubicBezTo>
                    <a:cubicBezTo>
                      <a:pt x="46" y="90"/>
                      <a:pt x="45" y="90"/>
                      <a:pt x="45" y="89"/>
                    </a:cubicBezTo>
                    <a:cubicBezTo>
                      <a:pt x="44" y="89"/>
                      <a:pt x="44" y="89"/>
                      <a:pt x="44" y="89"/>
                    </a:cubicBezTo>
                    <a:cubicBezTo>
                      <a:pt x="43" y="89"/>
                      <a:pt x="41" y="88"/>
                      <a:pt x="41" y="88"/>
                    </a:cubicBezTo>
                    <a:cubicBezTo>
                      <a:pt x="40" y="88"/>
                      <a:pt x="40" y="88"/>
                      <a:pt x="39" y="88"/>
                    </a:cubicBezTo>
                    <a:cubicBezTo>
                      <a:pt x="38" y="88"/>
                      <a:pt x="38" y="88"/>
                      <a:pt x="38" y="88"/>
                    </a:cubicBezTo>
                    <a:cubicBezTo>
                      <a:pt x="38" y="88"/>
                      <a:pt x="37" y="88"/>
                      <a:pt x="36" y="87"/>
                    </a:cubicBezTo>
                    <a:cubicBezTo>
                      <a:pt x="33" y="87"/>
                      <a:pt x="33" y="87"/>
                      <a:pt x="33" y="87"/>
                    </a:cubicBezTo>
                    <a:lnTo>
                      <a:pt x="33" y="88"/>
                    </a:lnTo>
                    <a:close/>
                    <a:moveTo>
                      <a:pt x="26" y="87"/>
                    </a:moveTo>
                    <a:cubicBezTo>
                      <a:pt x="25" y="87"/>
                      <a:pt x="25" y="87"/>
                      <a:pt x="24" y="87"/>
                    </a:cubicBezTo>
                    <a:cubicBezTo>
                      <a:pt x="23" y="87"/>
                      <a:pt x="23" y="87"/>
                      <a:pt x="23" y="87"/>
                    </a:cubicBezTo>
                    <a:cubicBezTo>
                      <a:pt x="22" y="87"/>
                      <a:pt x="21" y="87"/>
                      <a:pt x="21" y="87"/>
                    </a:cubicBezTo>
                    <a:cubicBezTo>
                      <a:pt x="20" y="87"/>
                      <a:pt x="20" y="87"/>
                      <a:pt x="20" y="87"/>
                    </a:cubicBezTo>
                    <a:cubicBezTo>
                      <a:pt x="19" y="88"/>
                      <a:pt x="18" y="88"/>
                      <a:pt x="17" y="88"/>
                    </a:cubicBezTo>
                    <a:cubicBezTo>
                      <a:pt x="17" y="88"/>
                      <a:pt x="17" y="88"/>
                      <a:pt x="17" y="88"/>
                    </a:cubicBezTo>
                    <a:cubicBezTo>
                      <a:pt x="16" y="88"/>
                      <a:pt x="15" y="88"/>
                      <a:pt x="14" y="88"/>
                    </a:cubicBezTo>
                    <a:cubicBezTo>
                      <a:pt x="13" y="89"/>
                      <a:pt x="13" y="89"/>
                      <a:pt x="13" y="89"/>
                    </a:cubicBezTo>
                    <a:cubicBezTo>
                      <a:pt x="14" y="89"/>
                      <a:pt x="14" y="89"/>
                      <a:pt x="14" y="89"/>
                    </a:cubicBezTo>
                    <a:cubicBezTo>
                      <a:pt x="18" y="97"/>
                      <a:pt x="24" y="105"/>
                      <a:pt x="31" y="110"/>
                    </a:cubicBezTo>
                    <a:cubicBezTo>
                      <a:pt x="32" y="111"/>
                      <a:pt x="32" y="111"/>
                      <a:pt x="32" y="111"/>
                    </a:cubicBezTo>
                    <a:cubicBezTo>
                      <a:pt x="32" y="110"/>
                      <a:pt x="32" y="110"/>
                      <a:pt x="32" y="110"/>
                    </a:cubicBezTo>
                    <a:cubicBezTo>
                      <a:pt x="31" y="108"/>
                      <a:pt x="31" y="108"/>
                      <a:pt x="31" y="108"/>
                    </a:cubicBezTo>
                    <a:cubicBezTo>
                      <a:pt x="31" y="106"/>
                      <a:pt x="30" y="105"/>
                      <a:pt x="30" y="104"/>
                    </a:cubicBezTo>
                    <a:cubicBezTo>
                      <a:pt x="30" y="103"/>
                      <a:pt x="30" y="103"/>
                      <a:pt x="30" y="103"/>
                    </a:cubicBezTo>
                    <a:cubicBezTo>
                      <a:pt x="29" y="101"/>
                      <a:pt x="29" y="100"/>
                      <a:pt x="29" y="99"/>
                    </a:cubicBezTo>
                    <a:cubicBezTo>
                      <a:pt x="29" y="98"/>
                      <a:pt x="29" y="98"/>
                      <a:pt x="29" y="98"/>
                    </a:cubicBezTo>
                    <a:cubicBezTo>
                      <a:pt x="28" y="97"/>
                      <a:pt x="28" y="96"/>
                      <a:pt x="28" y="94"/>
                    </a:cubicBezTo>
                    <a:cubicBezTo>
                      <a:pt x="28" y="94"/>
                      <a:pt x="28" y="94"/>
                      <a:pt x="28" y="94"/>
                    </a:cubicBezTo>
                    <a:cubicBezTo>
                      <a:pt x="28" y="92"/>
                      <a:pt x="27" y="91"/>
                      <a:pt x="27" y="89"/>
                    </a:cubicBezTo>
                    <a:cubicBezTo>
                      <a:pt x="27" y="87"/>
                      <a:pt x="27" y="87"/>
                      <a:pt x="27" y="87"/>
                    </a:cubicBezTo>
                    <a:lnTo>
                      <a:pt x="26" y="87"/>
                    </a:lnTo>
                    <a:close/>
                    <a:moveTo>
                      <a:pt x="58" y="88"/>
                    </a:moveTo>
                    <a:cubicBezTo>
                      <a:pt x="58" y="89"/>
                      <a:pt x="58" y="89"/>
                      <a:pt x="58" y="89"/>
                    </a:cubicBezTo>
                    <a:cubicBezTo>
                      <a:pt x="59" y="89"/>
                      <a:pt x="60" y="89"/>
                      <a:pt x="60" y="90"/>
                    </a:cubicBezTo>
                    <a:cubicBezTo>
                      <a:pt x="60" y="90"/>
                      <a:pt x="62" y="91"/>
                      <a:pt x="63" y="91"/>
                    </a:cubicBezTo>
                    <a:cubicBezTo>
                      <a:pt x="64" y="92"/>
                      <a:pt x="64" y="92"/>
                      <a:pt x="64" y="92"/>
                    </a:cubicBezTo>
                    <a:cubicBezTo>
                      <a:pt x="64" y="92"/>
                      <a:pt x="65" y="93"/>
                      <a:pt x="65" y="93"/>
                    </a:cubicBezTo>
                    <a:cubicBezTo>
                      <a:pt x="66" y="94"/>
                      <a:pt x="66" y="94"/>
                      <a:pt x="66" y="94"/>
                    </a:cubicBezTo>
                    <a:cubicBezTo>
                      <a:pt x="67" y="94"/>
                      <a:pt x="67" y="94"/>
                      <a:pt x="68" y="95"/>
                    </a:cubicBezTo>
                    <a:cubicBezTo>
                      <a:pt x="68" y="95"/>
                      <a:pt x="68" y="95"/>
                      <a:pt x="68" y="95"/>
                    </a:cubicBezTo>
                    <a:cubicBezTo>
                      <a:pt x="69" y="96"/>
                      <a:pt x="70" y="96"/>
                      <a:pt x="70" y="97"/>
                    </a:cubicBezTo>
                    <a:cubicBezTo>
                      <a:pt x="71" y="97"/>
                      <a:pt x="71" y="97"/>
                      <a:pt x="71" y="97"/>
                    </a:cubicBezTo>
                    <a:cubicBezTo>
                      <a:pt x="71" y="98"/>
                      <a:pt x="72" y="99"/>
                      <a:pt x="73" y="99"/>
                    </a:cubicBezTo>
                    <a:cubicBezTo>
                      <a:pt x="73" y="100"/>
                      <a:pt x="73" y="100"/>
                      <a:pt x="73" y="100"/>
                    </a:cubicBezTo>
                    <a:cubicBezTo>
                      <a:pt x="74" y="99"/>
                      <a:pt x="74" y="99"/>
                      <a:pt x="74" y="99"/>
                    </a:cubicBezTo>
                    <a:cubicBezTo>
                      <a:pt x="75" y="98"/>
                      <a:pt x="75" y="98"/>
                      <a:pt x="75" y="98"/>
                    </a:cubicBezTo>
                    <a:cubicBezTo>
                      <a:pt x="76" y="97"/>
                      <a:pt x="76" y="97"/>
                      <a:pt x="77" y="96"/>
                    </a:cubicBezTo>
                    <a:cubicBezTo>
                      <a:pt x="78" y="95"/>
                      <a:pt x="78" y="95"/>
                      <a:pt x="78" y="95"/>
                    </a:cubicBezTo>
                    <a:cubicBezTo>
                      <a:pt x="78" y="95"/>
                      <a:pt x="79" y="94"/>
                      <a:pt x="79" y="94"/>
                    </a:cubicBezTo>
                    <a:cubicBezTo>
                      <a:pt x="80" y="93"/>
                      <a:pt x="80" y="93"/>
                      <a:pt x="80" y="92"/>
                    </a:cubicBezTo>
                    <a:cubicBezTo>
                      <a:pt x="81" y="92"/>
                      <a:pt x="81" y="91"/>
                      <a:pt x="82" y="91"/>
                    </a:cubicBezTo>
                    <a:cubicBezTo>
                      <a:pt x="83" y="89"/>
                      <a:pt x="83" y="89"/>
                      <a:pt x="83" y="89"/>
                    </a:cubicBezTo>
                    <a:cubicBezTo>
                      <a:pt x="83" y="89"/>
                      <a:pt x="84" y="87"/>
                      <a:pt x="84" y="87"/>
                    </a:cubicBezTo>
                    <a:cubicBezTo>
                      <a:pt x="85" y="86"/>
                      <a:pt x="85" y="86"/>
                      <a:pt x="85" y="86"/>
                    </a:cubicBezTo>
                    <a:cubicBezTo>
                      <a:pt x="85" y="85"/>
                      <a:pt x="86" y="85"/>
                      <a:pt x="86" y="84"/>
                    </a:cubicBezTo>
                    <a:cubicBezTo>
                      <a:pt x="87" y="83"/>
                      <a:pt x="87" y="83"/>
                      <a:pt x="87" y="83"/>
                    </a:cubicBezTo>
                    <a:cubicBezTo>
                      <a:pt x="88" y="82"/>
                      <a:pt x="88" y="81"/>
                      <a:pt x="88" y="80"/>
                    </a:cubicBezTo>
                    <a:cubicBezTo>
                      <a:pt x="89" y="79"/>
                      <a:pt x="89" y="79"/>
                      <a:pt x="89" y="79"/>
                    </a:cubicBezTo>
                    <a:cubicBezTo>
                      <a:pt x="89" y="78"/>
                      <a:pt x="89" y="78"/>
                      <a:pt x="89" y="78"/>
                    </a:cubicBezTo>
                    <a:cubicBezTo>
                      <a:pt x="67" y="68"/>
                      <a:pt x="67" y="68"/>
                      <a:pt x="67" y="68"/>
                    </a:cubicBezTo>
                    <a:lnTo>
                      <a:pt x="58" y="88"/>
                    </a:lnTo>
                    <a:close/>
                    <a:moveTo>
                      <a:pt x="38" y="57"/>
                    </a:moveTo>
                    <a:cubicBezTo>
                      <a:pt x="38" y="58"/>
                      <a:pt x="37" y="58"/>
                      <a:pt x="37" y="59"/>
                    </a:cubicBezTo>
                    <a:cubicBezTo>
                      <a:pt x="37" y="60"/>
                      <a:pt x="37" y="60"/>
                      <a:pt x="37" y="61"/>
                    </a:cubicBezTo>
                    <a:cubicBezTo>
                      <a:pt x="36" y="62"/>
                      <a:pt x="36" y="62"/>
                      <a:pt x="36" y="63"/>
                    </a:cubicBezTo>
                    <a:cubicBezTo>
                      <a:pt x="36" y="64"/>
                      <a:pt x="36" y="64"/>
                      <a:pt x="36" y="65"/>
                    </a:cubicBezTo>
                    <a:cubicBezTo>
                      <a:pt x="35" y="65"/>
                      <a:pt x="35" y="66"/>
                      <a:pt x="35" y="67"/>
                    </a:cubicBezTo>
                    <a:cubicBezTo>
                      <a:pt x="35" y="67"/>
                      <a:pt x="35" y="68"/>
                      <a:pt x="35" y="69"/>
                    </a:cubicBezTo>
                    <a:cubicBezTo>
                      <a:pt x="34" y="69"/>
                      <a:pt x="34" y="70"/>
                      <a:pt x="34" y="71"/>
                    </a:cubicBezTo>
                    <a:cubicBezTo>
                      <a:pt x="34" y="71"/>
                      <a:pt x="34" y="72"/>
                      <a:pt x="34" y="72"/>
                    </a:cubicBezTo>
                    <a:cubicBezTo>
                      <a:pt x="34" y="73"/>
                      <a:pt x="34" y="74"/>
                      <a:pt x="34" y="75"/>
                    </a:cubicBezTo>
                    <a:cubicBezTo>
                      <a:pt x="33" y="76"/>
                      <a:pt x="33" y="76"/>
                      <a:pt x="33" y="76"/>
                    </a:cubicBezTo>
                    <a:cubicBezTo>
                      <a:pt x="33" y="77"/>
                      <a:pt x="33" y="78"/>
                      <a:pt x="33" y="79"/>
                    </a:cubicBezTo>
                    <a:cubicBezTo>
                      <a:pt x="33" y="81"/>
                      <a:pt x="33" y="81"/>
                      <a:pt x="33" y="81"/>
                    </a:cubicBezTo>
                    <a:cubicBezTo>
                      <a:pt x="33" y="81"/>
                      <a:pt x="33" y="81"/>
                      <a:pt x="33" y="81"/>
                    </a:cubicBezTo>
                    <a:cubicBezTo>
                      <a:pt x="34" y="81"/>
                      <a:pt x="35" y="81"/>
                      <a:pt x="36" y="81"/>
                    </a:cubicBezTo>
                    <a:cubicBezTo>
                      <a:pt x="37" y="81"/>
                      <a:pt x="37" y="81"/>
                      <a:pt x="37" y="81"/>
                    </a:cubicBezTo>
                    <a:cubicBezTo>
                      <a:pt x="38" y="82"/>
                      <a:pt x="39" y="82"/>
                      <a:pt x="39" y="82"/>
                    </a:cubicBezTo>
                    <a:cubicBezTo>
                      <a:pt x="39" y="82"/>
                      <a:pt x="42" y="82"/>
                      <a:pt x="42" y="82"/>
                    </a:cubicBezTo>
                    <a:cubicBezTo>
                      <a:pt x="43" y="83"/>
                      <a:pt x="43" y="83"/>
                      <a:pt x="43" y="83"/>
                    </a:cubicBezTo>
                    <a:cubicBezTo>
                      <a:pt x="44" y="83"/>
                      <a:pt x="45" y="83"/>
                      <a:pt x="45" y="83"/>
                    </a:cubicBezTo>
                    <a:cubicBezTo>
                      <a:pt x="46" y="84"/>
                      <a:pt x="46" y="84"/>
                      <a:pt x="46" y="84"/>
                    </a:cubicBezTo>
                    <a:cubicBezTo>
                      <a:pt x="47" y="84"/>
                      <a:pt x="49" y="84"/>
                      <a:pt x="49" y="84"/>
                    </a:cubicBezTo>
                    <a:cubicBezTo>
                      <a:pt x="49" y="85"/>
                      <a:pt x="49" y="85"/>
                      <a:pt x="49" y="85"/>
                    </a:cubicBezTo>
                    <a:cubicBezTo>
                      <a:pt x="50" y="85"/>
                      <a:pt x="50" y="85"/>
                      <a:pt x="51" y="85"/>
                    </a:cubicBezTo>
                    <a:cubicBezTo>
                      <a:pt x="51" y="85"/>
                      <a:pt x="51" y="85"/>
                      <a:pt x="51" y="85"/>
                    </a:cubicBezTo>
                    <a:cubicBezTo>
                      <a:pt x="52" y="85"/>
                      <a:pt x="52" y="85"/>
                      <a:pt x="52" y="85"/>
                    </a:cubicBezTo>
                    <a:cubicBezTo>
                      <a:pt x="62" y="65"/>
                      <a:pt x="62" y="65"/>
                      <a:pt x="62" y="65"/>
                    </a:cubicBezTo>
                    <a:cubicBezTo>
                      <a:pt x="39" y="55"/>
                      <a:pt x="39" y="55"/>
                      <a:pt x="39" y="55"/>
                    </a:cubicBezTo>
                    <a:lnTo>
                      <a:pt x="38" y="57"/>
                    </a:lnTo>
                    <a:close/>
                    <a:moveTo>
                      <a:pt x="119" y="45"/>
                    </a:moveTo>
                    <a:cubicBezTo>
                      <a:pt x="118" y="45"/>
                      <a:pt x="117" y="45"/>
                      <a:pt x="116" y="45"/>
                    </a:cubicBezTo>
                    <a:cubicBezTo>
                      <a:pt x="116" y="45"/>
                      <a:pt x="116" y="45"/>
                      <a:pt x="116" y="45"/>
                    </a:cubicBezTo>
                    <a:cubicBezTo>
                      <a:pt x="115" y="46"/>
                      <a:pt x="114" y="46"/>
                      <a:pt x="112" y="46"/>
                    </a:cubicBezTo>
                    <a:cubicBezTo>
                      <a:pt x="112" y="46"/>
                      <a:pt x="112" y="46"/>
                      <a:pt x="112" y="46"/>
                    </a:cubicBezTo>
                    <a:cubicBezTo>
                      <a:pt x="111" y="46"/>
                      <a:pt x="109" y="46"/>
                      <a:pt x="108" y="46"/>
                    </a:cubicBezTo>
                    <a:cubicBezTo>
                      <a:pt x="107" y="47"/>
                      <a:pt x="106" y="47"/>
                      <a:pt x="105" y="47"/>
                    </a:cubicBezTo>
                    <a:cubicBezTo>
                      <a:pt x="104" y="47"/>
                      <a:pt x="104" y="47"/>
                      <a:pt x="104" y="47"/>
                    </a:cubicBezTo>
                    <a:cubicBezTo>
                      <a:pt x="104" y="47"/>
                      <a:pt x="104" y="47"/>
                      <a:pt x="104" y="47"/>
                    </a:cubicBezTo>
                    <a:cubicBezTo>
                      <a:pt x="104" y="49"/>
                      <a:pt x="104" y="49"/>
                      <a:pt x="104" y="49"/>
                    </a:cubicBezTo>
                    <a:cubicBezTo>
                      <a:pt x="104" y="50"/>
                      <a:pt x="104" y="51"/>
                      <a:pt x="104" y="52"/>
                    </a:cubicBezTo>
                    <a:cubicBezTo>
                      <a:pt x="103" y="53"/>
                      <a:pt x="103" y="53"/>
                      <a:pt x="103" y="53"/>
                    </a:cubicBezTo>
                    <a:cubicBezTo>
                      <a:pt x="103" y="54"/>
                      <a:pt x="103" y="55"/>
                      <a:pt x="103" y="56"/>
                    </a:cubicBezTo>
                    <a:cubicBezTo>
                      <a:pt x="103" y="57"/>
                      <a:pt x="103" y="57"/>
                      <a:pt x="103" y="58"/>
                    </a:cubicBezTo>
                    <a:cubicBezTo>
                      <a:pt x="103" y="59"/>
                      <a:pt x="103" y="59"/>
                      <a:pt x="102" y="60"/>
                    </a:cubicBezTo>
                    <a:cubicBezTo>
                      <a:pt x="102" y="61"/>
                      <a:pt x="102" y="61"/>
                      <a:pt x="102" y="62"/>
                    </a:cubicBezTo>
                    <a:cubicBezTo>
                      <a:pt x="102" y="63"/>
                      <a:pt x="102" y="64"/>
                      <a:pt x="101" y="64"/>
                    </a:cubicBezTo>
                    <a:cubicBezTo>
                      <a:pt x="101" y="66"/>
                      <a:pt x="101" y="66"/>
                      <a:pt x="101" y="66"/>
                    </a:cubicBezTo>
                    <a:cubicBezTo>
                      <a:pt x="101" y="67"/>
                      <a:pt x="100" y="68"/>
                      <a:pt x="100" y="69"/>
                    </a:cubicBezTo>
                    <a:cubicBezTo>
                      <a:pt x="100" y="69"/>
                      <a:pt x="100" y="70"/>
                      <a:pt x="100" y="70"/>
                    </a:cubicBezTo>
                    <a:cubicBezTo>
                      <a:pt x="99" y="71"/>
                      <a:pt x="99" y="72"/>
                      <a:pt x="99" y="73"/>
                    </a:cubicBezTo>
                    <a:cubicBezTo>
                      <a:pt x="98" y="74"/>
                      <a:pt x="98" y="74"/>
                      <a:pt x="98" y="74"/>
                    </a:cubicBezTo>
                    <a:cubicBezTo>
                      <a:pt x="98" y="75"/>
                      <a:pt x="98" y="75"/>
                      <a:pt x="98" y="75"/>
                    </a:cubicBezTo>
                    <a:cubicBezTo>
                      <a:pt x="119" y="85"/>
                      <a:pt x="119" y="85"/>
                      <a:pt x="119" y="85"/>
                    </a:cubicBezTo>
                    <a:cubicBezTo>
                      <a:pt x="119" y="85"/>
                      <a:pt x="119" y="85"/>
                      <a:pt x="119" y="85"/>
                    </a:cubicBezTo>
                    <a:cubicBezTo>
                      <a:pt x="124" y="72"/>
                      <a:pt x="125" y="58"/>
                      <a:pt x="120" y="45"/>
                    </a:cubicBezTo>
                    <a:cubicBezTo>
                      <a:pt x="120" y="44"/>
                      <a:pt x="120" y="44"/>
                      <a:pt x="120" y="44"/>
                    </a:cubicBezTo>
                    <a:lnTo>
                      <a:pt x="119" y="45"/>
                    </a:lnTo>
                    <a:close/>
                    <a:moveTo>
                      <a:pt x="12" y="42"/>
                    </a:moveTo>
                    <a:cubicBezTo>
                      <a:pt x="7" y="55"/>
                      <a:pt x="6" y="70"/>
                      <a:pt x="11" y="83"/>
                    </a:cubicBezTo>
                    <a:cubicBezTo>
                      <a:pt x="11" y="83"/>
                      <a:pt x="11" y="83"/>
                      <a:pt x="11" y="83"/>
                    </a:cubicBezTo>
                    <a:cubicBezTo>
                      <a:pt x="12" y="83"/>
                      <a:pt x="12" y="83"/>
                      <a:pt x="12" y="83"/>
                    </a:cubicBezTo>
                    <a:cubicBezTo>
                      <a:pt x="13" y="83"/>
                      <a:pt x="14" y="82"/>
                      <a:pt x="15" y="82"/>
                    </a:cubicBezTo>
                    <a:cubicBezTo>
                      <a:pt x="16" y="82"/>
                      <a:pt x="16" y="82"/>
                      <a:pt x="16" y="82"/>
                    </a:cubicBezTo>
                    <a:cubicBezTo>
                      <a:pt x="17" y="82"/>
                      <a:pt x="18" y="82"/>
                      <a:pt x="19" y="82"/>
                    </a:cubicBezTo>
                    <a:cubicBezTo>
                      <a:pt x="19" y="81"/>
                      <a:pt x="19" y="81"/>
                      <a:pt x="19" y="81"/>
                    </a:cubicBezTo>
                    <a:cubicBezTo>
                      <a:pt x="20" y="81"/>
                      <a:pt x="21" y="81"/>
                      <a:pt x="22" y="81"/>
                    </a:cubicBezTo>
                    <a:cubicBezTo>
                      <a:pt x="23" y="81"/>
                      <a:pt x="23" y="81"/>
                      <a:pt x="23" y="81"/>
                    </a:cubicBezTo>
                    <a:cubicBezTo>
                      <a:pt x="24" y="81"/>
                      <a:pt x="25" y="81"/>
                      <a:pt x="26" y="81"/>
                    </a:cubicBezTo>
                    <a:cubicBezTo>
                      <a:pt x="26" y="81"/>
                      <a:pt x="26" y="81"/>
                      <a:pt x="26" y="81"/>
                    </a:cubicBezTo>
                    <a:cubicBezTo>
                      <a:pt x="27" y="80"/>
                      <a:pt x="27" y="80"/>
                      <a:pt x="27" y="80"/>
                    </a:cubicBezTo>
                    <a:cubicBezTo>
                      <a:pt x="27" y="78"/>
                      <a:pt x="27" y="78"/>
                      <a:pt x="27" y="78"/>
                    </a:cubicBezTo>
                    <a:cubicBezTo>
                      <a:pt x="27" y="77"/>
                      <a:pt x="27" y="77"/>
                      <a:pt x="27" y="76"/>
                    </a:cubicBezTo>
                    <a:cubicBezTo>
                      <a:pt x="28" y="74"/>
                      <a:pt x="28" y="74"/>
                      <a:pt x="28" y="74"/>
                    </a:cubicBezTo>
                    <a:cubicBezTo>
                      <a:pt x="28" y="73"/>
                      <a:pt x="28" y="72"/>
                      <a:pt x="28" y="72"/>
                    </a:cubicBezTo>
                    <a:cubicBezTo>
                      <a:pt x="28" y="71"/>
                      <a:pt x="28" y="70"/>
                      <a:pt x="28" y="70"/>
                    </a:cubicBezTo>
                    <a:cubicBezTo>
                      <a:pt x="28" y="69"/>
                      <a:pt x="29" y="68"/>
                      <a:pt x="29" y="67"/>
                    </a:cubicBezTo>
                    <a:cubicBezTo>
                      <a:pt x="29" y="66"/>
                      <a:pt x="29" y="66"/>
                      <a:pt x="29" y="66"/>
                    </a:cubicBezTo>
                    <a:cubicBezTo>
                      <a:pt x="29" y="65"/>
                      <a:pt x="30" y="64"/>
                      <a:pt x="30" y="63"/>
                    </a:cubicBezTo>
                    <a:cubicBezTo>
                      <a:pt x="30" y="61"/>
                      <a:pt x="30" y="61"/>
                      <a:pt x="30" y="61"/>
                    </a:cubicBezTo>
                    <a:cubicBezTo>
                      <a:pt x="30" y="61"/>
                      <a:pt x="31" y="60"/>
                      <a:pt x="31" y="59"/>
                    </a:cubicBezTo>
                    <a:cubicBezTo>
                      <a:pt x="31" y="57"/>
                      <a:pt x="31" y="57"/>
                      <a:pt x="31" y="57"/>
                    </a:cubicBezTo>
                    <a:cubicBezTo>
                      <a:pt x="32" y="57"/>
                      <a:pt x="32" y="56"/>
                      <a:pt x="32" y="55"/>
                    </a:cubicBezTo>
                    <a:cubicBezTo>
                      <a:pt x="33" y="53"/>
                      <a:pt x="33" y="53"/>
                      <a:pt x="33" y="53"/>
                    </a:cubicBezTo>
                    <a:cubicBezTo>
                      <a:pt x="33" y="52"/>
                      <a:pt x="33" y="52"/>
                      <a:pt x="33" y="52"/>
                    </a:cubicBezTo>
                    <a:cubicBezTo>
                      <a:pt x="12" y="42"/>
                      <a:pt x="12" y="42"/>
                      <a:pt x="12" y="42"/>
                    </a:cubicBezTo>
                    <a:close/>
                    <a:moveTo>
                      <a:pt x="79" y="42"/>
                    </a:moveTo>
                    <a:cubicBezTo>
                      <a:pt x="70" y="62"/>
                      <a:pt x="70" y="62"/>
                      <a:pt x="70" y="62"/>
                    </a:cubicBezTo>
                    <a:cubicBezTo>
                      <a:pt x="92" y="73"/>
                      <a:pt x="92" y="73"/>
                      <a:pt x="92" y="73"/>
                    </a:cubicBezTo>
                    <a:cubicBezTo>
                      <a:pt x="93" y="72"/>
                      <a:pt x="93" y="72"/>
                      <a:pt x="93" y="72"/>
                    </a:cubicBezTo>
                    <a:cubicBezTo>
                      <a:pt x="93" y="71"/>
                      <a:pt x="93" y="71"/>
                      <a:pt x="93" y="71"/>
                    </a:cubicBezTo>
                    <a:cubicBezTo>
                      <a:pt x="93" y="70"/>
                      <a:pt x="94" y="69"/>
                      <a:pt x="94" y="68"/>
                    </a:cubicBezTo>
                    <a:cubicBezTo>
                      <a:pt x="94" y="67"/>
                      <a:pt x="94" y="67"/>
                      <a:pt x="94" y="67"/>
                    </a:cubicBezTo>
                    <a:cubicBezTo>
                      <a:pt x="95" y="66"/>
                      <a:pt x="95" y="65"/>
                      <a:pt x="95" y="64"/>
                    </a:cubicBezTo>
                    <a:cubicBezTo>
                      <a:pt x="95" y="63"/>
                      <a:pt x="95" y="63"/>
                      <a:pt x="95" y="63"/>
                    </a:cubicBezTo>
                    <a:cubicBezTo>
                      <a:pt x="96" y="62"/>
                      <a:pt x="96" y="61"/>
                      <a:pt x="96" y="61"/>
                    </a:cubicBezTo>
                    <a:cubicBezTo>
                      <a:pt x="96" y="59"/>
                      <a:pt x="96" y="59"/>
                      <a:pt x="96" y="59"/>
                    </a:cubicBezTo>
                    <a:cubicBezTo>
                      <a:pt x="97" y="58"/>
                      <a:pt x="97" y="57"/>
                      <a:pt x="97" y="57"/>
                    </a:cubicBezTo>
                    <a:cubicBezTo>
                      <a:pt x="97" y="56"/>
                      <a:pt x="97" y="56"/>
                      <a:pt x="97" y="55"/>
                    </a:cubicBezTo>
                    <a:cubicBezTo>
                      <a:pt x="97" y="54"/>
                      <a:pt x="97" y="54"/>
                      <a:pt x="97" y="53"/>
                    </a:cubicBezTo>
                    <a:cubicBezTo>
                      <a:pt x="98" y="52"/>
                      <a:pt x="98" y="52"/>
                      <a:pt x="98" y="51"/>
                    </a:cubicBezTo>
                    <a:cubicBezTo>
                      <a:pt x="98" y="50"/>
                      <a:pt x="98" y="50"/>
                      <a:pt x="98" y="49"/>
                    </a:cubicBezTo>
                    <a:cubicBezTo>
                      <a:pt x="98" y="47"/>
                      <a:pt x="98" y="47"/>
                      <a:pt x="98" y="47"/>
                    </a:cubicBezTo>
                    <a:cubicBezTo>
                      <a:pt x="98" y="46"/>
                      <a:pt x="98" y="46"/>
                      <a:pt x="98" y="46"/>
                    </a:cubicBezTo>
                    <a:cubicBezTo>
                      <a:pt x="97" y="46"/>
                      <a:pt x="96" y="46"/>
                      <a:pt x="95" y="46"/>
                    </a:cubicBezTo>
                    <a:cubicBezTo>
                      <a:pt x="94" y="46"/>
                      <a:pt x="94" y="46"/>
                      <a:pt x="94" y="46"/>
                    </a:cubicBezTo>
                    <a:cubicBezTo>
                      <a:pt x="93" y="46"/>
                      <a:pt x="92" y="46"/>
                      <a:pt x="92" y="46"/>
                    </a:cubicBezTo>
                    <a:cubicBezTo>
                      <a:pt x="91" y="45"/>
                      <a:pt x="91" y="45"/>
                      <a:pt x="91" y="45"/>
                    </a:cubicBezTo>
                    <a:cubicBezTo>
                      <a:pt x="90" y="45"/>
                      <a:pt x="89" y="45"/>
                      <a:pt x="89" y="45"/>
                    </a:cubicBezTo>
                    <a:cubicBezTo>
                      <a:pt x="88" y="45"/>
                      <a:pt x="88" y="45"/>
                      <a:pt x="88" y="45"/>
                    </a:cubicBezTo>
                    <a:cubicBezTo>
                      <a:pt x="87" y="45"/>
                      <a:pt x="86" y="44"/>
                      <a:pt x="86" y="44"/>
                    </a:cubicBezTo>
                    <a:cubicBezTo>
                      <a:pt x="85" y="44"/>
                      <a:pt x="85" y="44"/>
                      <a:pt x="85" y="44"/>
                    </a:cubicBezTo>
                    <a:cubicBezTo>
                      <a:pt x="84" y="44"/>
                      <a:pt x="84" y="44"/>
                      <a:pt x="83" y="43"/>
                    </a:cubicBezTo>
                    <a:cubicBezTo>
                      <a:pt x="82" y="43"/>
                      <a:pt x="82" y="43"/>
                      <a:pt x="82" y="43"/>
                    </a:cubicBezTo>
                    <a:cubicBezTo>
                      <a:pt x="81" y="43"/>
                      <a:pt x="81" y="42"/>
                      <a:pt x="80" y="42"/>
                    </a:cubicBezTo>
                    <a:cubicBezTo>
                      <a:pt x="80" y="42"/>
                      <a:pt x="80" y="42"/>
                      <a:pt x="80" y="42"/>
                    </a:cubicBezTo>
                    <a:lnTo>
                      <a:pt x="79" y="42"/>
                    </a:lnTo>
                    <a:close/>
                    <a:moveTo>
                      <a:pt x="56" y="29"/>
                    </a:moveTo>
                    <a:cubicBezTo>
                      <a:pt x="56" y="30"/>
                      <a:pt x="55" y="30"/>
                      <a:pt x="55" y="31"/>
                    </a:cubicBezTo>
                    <a:cubicBezTo>
                      <a:pt x="53" y="32"/>
                      <a:pt x="53" y="32"/>
                      <a:pt x="53" y="32"/>
                    </a:cubicBezTo>
                    <a:cubicBezTo>
                      <a:pt x="53" y="33"/>
                      <a:pt x="52" y="33"/>
                      <a:pt x="52" y="34"/>
                    </a:cubicBezTo>
                    <a:cubicBezTo>
                      <a:pt x="51" y="35"/>
                      <a:pt x="51" y="35"/>
                      <a:pt x="51" y="35"/>
                    </a:cubicBezTo>
                    <a:cubicBezTo>
                      <a:pt x="50" y="36"/>
                      <a:pt x="50" y="36"/>
                      <a:pt x="49" y="37"/>
                    </a:cubicBezTo>
                    <a:cubicBezTo>
                      <a:pt x="48" y="38"/>
                      <a:pt x="48" y="38"/>
                      <a:pt x="48" y="38"/>
                    </a:cubicBezTo>
                    <a:cubicBezTo>
                      <a:pt x="48" y="39"/>
                      <a:pt x="47" y="40"/>
                      <a:pt x="47" y="40"/>
                    </a:cubicBezTo>
                    <a:cubicBezTo>
                      <a:pt x="46" y="42"/>
                      <a:pt x="46" y="42"/>
                      <a:pt x="46" y="42"/>
                    </a:cubicBezTo>
                    <a:cubicBezTo>
                      <a:pt x="46" y="42"/>
                      <a:pt x="45" y="43"/>
                      <a:pt x="45" y="43"/>
                    </a:cubicBezTo>
                    <a:cubicBezTo>
                      <a:pt x="44" y="45"/>
                      <a:pt x="44" y="45"/>
                      <a:pt x="44" y="45"/>
                    </a:cubicBezTo>
                    <a:cubicBezTo>
                      <a:pt x="43" y="46"/>
                      <a:pt x="43" y="46"/>
                      <a:pt x="43" y="47"/>
                    </a:cubicBezTo>
                    <a:cubicBezTo>
                      <a:pt x="42" y="49"/>
                      <a:pt x="42" y="49"/>
                      <a:pt x="42" y="49"/>
                    </a:cubicBezTo>
                    <a:cubicBezTo>
                      <a:pt x="42" y="49"/>
                      <a:pt x="42" y="49"/>
                      <a:pt x="42" y="49"/>
                    </a:cubicBezTo>
                    <a:cubicBezTo>
                      <a:pt x="64" y="60"/>
                      <a:pt x="64" y="60"/>
                      <a:pt x="64" y="60"/>
                    </a:cubicBezTo>
                    <a:cubicBezTo>
                      <a:pt x="74" y="39"/>
                      <a:pt x="74" y="39"/>
                      <a:pt x="74" y="39"/>
                    </a:cubicBezTo>
                    <a:cubicBezTo>
                      <a:pt x="73" y="39"/>
                      <a:pt x="73" y="39"/>
                      <a:pt x="73" y="39"/>
                    </a:cubicBezTo>
                    <a:cubicBezTo>
                      <a:pt x="72" y="39"/>
                      <a:pt x="72" y="38"/>
                      <a:pt x="71" y="38"/>
                    </a:cubicBezTo>
                    <a:cubicBezTo>
                      <a:pt x="71" y="38"/>
                      <a:pt x="69" y="37"/>
                      <a:pt x="68" y="36"/>
                    </a:cubicBezTo>
                    <a:cubicBezTo>
                      <a:pt x="68" y="36"/>
                      <a:pt x="68" y="36"/>
                      <a:pt x="67" y="36"/>
                    </a:cubicBezTo>
                    <a:cubicBezTo>
                      <a:pt x="67" y="35"/>
                      <a:pt x="66" y="35"/>
                      <a:pt x="66" y="35"/>
                    </a:cubicBezTo>
                    <a:cubicBezTo>
                      <a:pt x="65" y="34"/>
                      <a:pt x="65" y="34"/>
                      <a:pt x="65" y="34"/>
                    </a:cubicBezTo>
                    <a:cubicBezTo>
                      <a:pt x="64" y="33"/>
                      <a:pt x="64" y="33"/>
                      <a:pt x="63" y="33"/>
                    </a:cubicBezTo>
                    <a:cubicBezTo>
                      <a:pt x="63" y="32"/>
                      <a:pt x="63" y="32"/>
                      <a:pt x="63" y="32"/>
                    </a:cubicBezTo>
                    <a:cubicBezTo>
                      <a:pt x="62" y="32"/>
                      <a:pt x="62" y="31"/>
                      <a:pt x="61" y="31"/>
                    </a:cubicBezTo>
                    <a:cubicBezTo>
                      <a:pt x="60" y="30"/>
                      <a:pt x="60" y="30"/>
                      <a:pt x="60" y="30"/>
                    </a:cubicBezTo>
                    <a:cubicBezTo>
                      <a:pt x="60" y="29"/>
                      <a:pt x="59" y="29"/>
                      <a:pt x="58" y="28"/>
                    </a:cubicBezTo>
                    <a:cubicBezTo>
                      <a:pt x="58" y="28"/>
                      <a:pt x="58" y="28"/>
                      <a:pt x="58" y="28"/>
                    </a:cubicBezTo>
                    <a:lnTo>
                      <a:pt x="56" y="29"/>
                    </a:lnTo>
                    <a:close/>
                    <a:moveTo>
                      <a:pt x="45" y="10"/>
                    </a:moveTo>
                    <a:cubicBezTo>
                      <a:pt x="32" y="15"/>
                      <a:pt x="21" y="24"/>
                      <a:pt x="15" y="36"/>
                    </a:cubicBezTo>
                    <a:cubicBezTo>
                      <a:pt x="15" y="37"/>
                      <a:pt x="15" y="37"/>
                      <a:pt x="15" y="37"/>
                    </a:cubicBezTo>
                    <a:cubicBezTo>
                      <a:pt x="36" y="47"/>
                      <a:pt x="36" y="47"/>
                      <a:pt x="36" y="47"/>
                    </a:cubicBezTo>
                    <a:cubicBezTo>
                      <a:pt x="37" y="46"/>
                      <a:pt x="37" y="46"/>
                      <a:pt x="37" y="46"/>
                    </a:cubicBezTo>
                    <a:cubicBezTo>
                      <a:pt x="37" y="44"/>
                      <a:pt x="37" y="44"/>
                      <a:pt x="37" y="44"/>
                    </a:cubicBezTo>
                    <a:cubicBezTo>
                      <a:pt x="38" y="43"/>
                      <a:pt x="38" y="43"/>
                      <a:pt x="39" y="42"/>
                    </a:cubicBezTo>
                    <a:cubicBezTo>
                      <a:pt x="39" y="41"/>
                      <a:pt x="39" y="41"/>
                      <a:pt x="40" y="41"/>
                    </a:cubicBezTo>
                    <a:cubicBezTo>
                      <a:pt x="40" y="40"/>
                      <a:pt x="41" y="39"/>
                      <a:pt x="41" y="38"/>
                    </a:cubicBezTo>
                    <a:cubicBezTo>
                      <a:pt x="42" y="37"/>
                      <a:pt x="42" y="37"/>
                      <a:pt x="42" y="37"/>
                    </a:cubicBezTo>
                    <a:cubicBezTo>
                      <a:pt x="43" y="36"/>
                      <a:pt x="43" y="35"/>
                      <a:pt x="44" y="35"/>
                    </a:cubicBezTo>
                    <a:cubicBezTo>
                      <a:pt x="44" y="34"/>
                      <a:pt x="44" y="34"/>
                      <a:pt x="45" y="33"/>
                    </a:cubicBezTo>
                    <a:cubicBezTo>
                      <a:pt x="45" y="33"/>
                      <a:pt x="46" y="32"/>
                      <a:pt x="46" y="31"/>
                    </a:cubicBezTo>
                    <a:cubicBezTo>
                      <a:pt x="47" y="31"/>
                      <a:pt x="47" y="30"/>
                      <a:pt x="47" y="30"/>
                    </a:cubicBezTo>
                    <a:cubicBezTo>
                      <a:pt x="48" y="29"/>
                      <a:pt x="48" y="29"/>
                      <a:pt x="49" y="28"/>
                    </a:cubicBezTo>
                    <a:cubicBezTo>
                      <a:pt x="50" y="27"/>
                      <a:pt x="50" y="27"/>
                      <a:pt x="50" y="27"/>
                    </a:cubicBezTo>
                    <a:cubicBezTo>
                      <a:pt x="51" y="26"/>
                      <a:pt x="51" y="26"/>
                      <a:pt x="52" y="25"/>
                    </a:cubicBezTo>
                    <a:cubicBezTo>
                      <a:pt x="54" y="24"/>
                      <a:pt x="54" y="24"/>
                      <a:pt x="54" y="24"/>
                    </a:cubicBezTo>
                    <a:cubicBezTo>
                      <a:pt x="54" y="23"/>
                      <a:pt x="54" y="23"/>
                      <a:pt x="54" y="23"/>
                    </a:cubicBezTo>
                    <a:cubicBezTo>
                      <a:pt x="53" y="23"/>
                      <a:pt x="53" y="23"/>
                      <a:pt x="53" y="23"/>
                    </a:cubicBezTo>
                    <a:cubicBezTo>
                      <a:pt x="53" y="22"/>
                      <a:pt x="52" y="21"/>
                      <a:pt x="52" y="20"/>
                    </a:cubicBezTo>
                    <a:cubicBezTo>
                      <a:pt x="51" y="20"/>
                      <a:pt x="51" y="20"/>
                      <a:pt x="51" y="20"/>
                    </a:cubicBezTo>
                    <a:cubicBezTo>
                      <a:pt x="50" y="19"/>
                      <a:pt x="50" y="18"/>
                      <a:pt x="49" y="17"/>
                    </a:cubicBezTo>
                    <a:cubicBezTo>
                      <a:pt x="49" y="16"/>
                      <a:pt x="48" y="15"/>
                      <a:pt x="47" y="14"/>
                    </a:cubicBezTo>
                    <a:cubicBezTo>
                      <a:pt x="47" y="13"/>
                      <a:pt x="47" y="13"/>
                      <a:pt x="47" y="13"/>
                    </a:cubicBezTo>
                    <a:cubicBezTo>
                      <a:pt x="47" y="12"/>
                      <a:pt x="46" y="11"/>
                      <a:pt x="46" y="10"/>
                    </a:cubicBezTo>
                    <a:cubicBezTo>
                      <a:pt x="46" y="10"/>
                      <a:pt x="46" y="10"/>
                      <a:pt x="46" y="10"/>
                    </a:cubicBezTo>
                    <a:lnTo>
                      <a:pt x="45" y="10"/>
                    </a:lnTo>
                    <a:close/>
                    <a:moveTo>
                      <a:pt x="100" y="20"/>
                    </a:moveTo>
                    <a:cubicBezTo>
                      <a:pt x="100" y="21"/>
                      <a:pt x="101" y="23"/>
                      <a:pt x="101" y="24"/>
                    </a:cubicBezTo>
                    <a:cubicBezTo>
                      <a:pt x="101" y="25"/>
                      <a:pt x="101" y="25"/>
                      <a:pt x="101" y="25"/>
                    </a:cubicBezTo>
                    <a:cubicBezTo>
                      <a:pt x="102" y="26"/>
                      <a:pt x="102" y="27"/>
                      <a:pt x="103" y="29"/>
                    </a:cubicBezTo>
                    <a:cubicBezTo>
                      <a:pt x="103" y="29"/>
                      <a:pt x="103" y="29"/>
                      <a:pt x="103" y="29"/>
                    </a:cubicBezTo>
                    <a:cubicBezTo>
                      <a:pt x="103" y="31"/>
                      <a:pt x="103" y="32"/>
                      <a:pt x="103" y="33"/>
                    </a:cubicBezTo>
                    <a:cubicBezTo>
                      <a:pt x="103" y="34"/>
                      <a:pt x="103" y="34"/>
                      <a:pt x="103" y="34"/>
                    </a:cubicBezTo>
                    <a:cubicBezTo>
                      <a:pt x="104" y="35"/>
                      <a:pt x="104" y="37"/>
                      <a:pt x="104" y="38"/>
                    </a:cubicBezTo>
                    <a:cubicBezTo>
                      <a:pt x="104" y="41"/>
                      <a:pt x="104" y="41"/>
                      <a:pt x="104" y="41"/>
                    </a:cubicBezTo>
                    <a:cubicBezTo>
                      <a:pt x="105" y="41"/>
                      <a:pt x="105" y="41"/>
                      <a:pt x="105" y="41"/>
                    </a:cubicBezTo>
                    <a:cubicBezTo>
                      <a:pt x="106" y="41"/>
                      <a:pt x="106" y="41"/>
                      <a:pt x="107" y="40"/>
                    </a:cubicBezTo>
                    <a:cubicBezTo>
                      <a:pt x="108" y="40"/>
                      <a:pt x="108" y="40"/>
                      <a:pt x="108" y="40"/>
                    </a:cubicBezTo>
                    <a:cubicBezTo>
                      <a:pt x="109" y="40"/>
                      <a:pt x="110" y="40"/>
                      <a:pt x="110" y="40"/>
                    </a:cubicBezTo>
                    <a:cubicBezTo>
                      <a:pt x="111" y="40"/>
                      <a:pt x="111" y="40"/>
                      <a:pt x="111" y="40"/>
                    </a:cubicBezTo>
                    <a:cubicBezTo>
                      <a:pt x="112" y="40"/>
                      <a:pt x="113" y="40"/>
                      <a:pt x="114" y="40"/>
                    </a:cubicBezTo>
                    <a:cubicBezTo>
                      <a:pt x="114" y="39"/>
                      <a:pt x="114" y="39"/>
                      <a:pt x="114" y="39"/>
                    </a:cubicBezTo>
                    <a:cubicBezTo>
                      <a:pt x="115" y="39"/>
                      <a:pt x="116" y="39"/>
                      <a:pt x="117" y="39"/>
                    </a:cubicBezTo>
                    <a:cubicBezTo>
                      <a:pt x="118" y="39"/>
                      <a:pt x="118" y="39"/>
                      <a:pt x="118" y="39"/>
                    </a:cubicBezTo>
                    <a:cubicBezTo>
                      <a:pt x="117" y="38"/>
                      <a:pt x="117" y="38"/>
                      <a:pt x="117" y="38"/>
                    </a:cubicBezTo>
                    <a:cubicBezTo>
                      <a:pt x="113" y="30"/>
                      <a:pt x="107" y="23"/>
                      <a:pt x="100" y="17"/>
                    </a:cubicBezTo>
                    <a:cubicBezTo>
                      <a:pt x="99" y="16"/>
                      <a:pt x="99" y="16"/>
                      <a:pt x="99" y="16"/>
                    </a:cubicBezTo>
                    <a:lnTo>
                      <a:pt x="100" y="20"/>
                    </a:lnTo>
                    <a:close/>
                    <a:moveTo>
                      <a:pt x="82" y="36"/>
                    </a:moveTo>
                    <a:cubicBezTo>
                      <a:pt x="82" y="36"/>
                      <a:pt x="83" y="37"/>
                      <a:pt x="84" y="37"/>
                    </a:cubicBezTo>
                    <a:cubicBezTo>
                      <a:pt x="85" y="38"/>
                      <a:pt x="85" y="38"/>
                      <a:pt x="85" y="38"/>
                    </a:cubicBezTo>
                    <a:cubicBezTo>
                      <a:pt x="85" y="38"/>
                      <a:pt x="86" y="38"/>
                      <a:pt x="86" y="38"/>
                    </a:cubicBezTo>
                    <a:cubicBezTo>
                      <a:pt x="87" y="38"/>
                      <a:pt x="87" y="38"/>
                      <a:pt x="87" y="38"/>
                    </a:cubicBezTo>
                    <a:cubicBezTo>
                      <a:pt x="88" y="39"/>
                      <a:pt x="90" y="39"/>
                      <a:pt x="90" y="39"/>
                    </a:cubicBezTo>
                    <a:cubicBezTo>
                      <a:pt x="91" y="39"/>
                      <a:pt x="91" y="39"/>
                      <a:pt x="92" y="40"/>
                    </a:cubicBezTo>
                    <a:cubicBezTo>
                      <a:pt x="93" y="40"/>
                      <a:pt x="93" y="40"/>
                      <a:pt x="93" y="40"/>
                    </a:cubicBezTo>
                    <a:cubicBezTo>
                      <a:pt x="93" y="40"/>
                      <a:pt x="94" y="40"/>
                      <a:pt x="95" y="40"/>
                    </a:cubicBezTo>
                    <a:cubicBezTo>
                      <a:pt x="98" y="40"/>
                      <a:pt x="98" y="40"/>
                      <a:pt x="98" y="40"/>
                    </a:cubicBezTo>
                    <a:cubicBezTo>
                      <a:pt x="98" y="39"/>
                      <a:pt x="98" y="39"/>
                      <a:pt x="98" y="39"/>
                    </a:cubicBezTo>
                    <a:cubicBezTo>
                      <a:pt x="98" y="38"/>
                      <a:pt x="98" y="38"/>
                      <a:pt x="98" y="38"/>
                    </a:cubicBezTo>
                    <a:cubicBezTo>
                      <a:pt x="98" y="37"/>
                      <a:pt x="98" y="36"/>
                      <a:pt x="97" y="35"/>
                    </a:cubicBezTo>
                    <a:cubicBezTo>
                      <a:pt x="97" y="34"/>
                      <a:pt x="97" y="34"/>
                      <a:pt x="97" y="34"/>
                    </a:cubicBezTo>
                    <a:cubicBezTo>
                      <a:pt x="97" y="33"/>
                      <a:pt x="97" y="32"/>
                      <a:pt x="97" y="31"/>
                    </a:cubicBezTo>
                    <a:cubicBezTo>
                      <a:pt x="96" y="30"/>
                      <a:pt x="96" y="30"/>
                      <a:pt x="96" y="30"/>
                    </a:cubicBezTo>
                    <a:cubicBezTo>
                      <a:pt x="96" y="29"/>
                      <a:pt x="96" y="28"/>
                      <a:pt x="96" y="27"/>
                    </a:cubicBezTo>
                    <a:cubicBezTo>
                      <a:pt x="96" y="26"/>
                      <a:pt x="96" y="26"/>
                      <a:pt x="96" y="26"/>
                    </a:cubicBezTo>
                    <a:cubicBezTo>
                      <a:pt x="95" y="24"/>
                      <a:pt x="95" y="23"/>
                      <a:pt x="94" y="22"/>
                    </a:cubicBezTo>
                    <a:cubicBezTo>
                      <a:pt x="94" y="21"/>
                      <a:pt x="94" y="21"/>
                      <a:pt x="94" y="21"/>
                    </a:cubicBezTo>
                    <a:cubicBezTo>
                      <a:pt x="94" y="20"/>
                      <a:pt x="93" y="19"/>
                      <a:pt x="93" y="18"/>
                    </a:cubicBezTo>
                    <a:cubicBezTo>
                      <a:pt x="91" y="15"/>
                      <a:pt x="91" y="15"/>
                      <a:pt x="91" y="15"/>
                    </a:cubicBezTo>
                    <a:lnTo>
                      <a:pt x="82" y="36"/>
                    </a:lnTo>
                    <a:close/>
                    <a:moveTo>
                      <a:pt x="83" y="14"/>
                    </a:moveTo>
                    <a:cubicBezTo>
                      <a:pt x="82" y="14"/>
                      <a:pt x="81" y="14"/>
                      <a:pt x="80" y="15"/>
                    </a:cubicBezTo>
                    <a:cubicBezTo>
                      <a:pt x="79" y="15"/>
                      <a:pt x="79" y="15"/>
                      <a:pt x="79" y="15"/>
                    </a:cubicBezTo>
                    <a:cubicBezTo>
                      <a:pt x="78" y="15"/>
                      <a:pt x="77" y="16"/>
                      <a:pt x="75" y="16"/>
                    </a:cubicBezTo>
                    <a:cubicBezTo>
                      <a:pt x="74" y="17"/>
                      <a:pt x="74" y="17"/>
                      <a:pt x="74" y="17"/>
                    </a:cubicBezTo>
                    <a:cubicBezTo>
                      <a:pt x="73" y="17"/>
                      <a:pt x="73" y="18"/>
                      <a:pt x="72" y="18"/>
                    </a:cubicBezTo>
                    <a:cubicBezTo>
                      <a:pt x="70" y="19"/>
                      <a:pt x="70" y="19"/>
                      <a:pt x="70" y="19"/>
                    </a:cubicBezTo>
                    <a:cubicBezTo>
                      <a:pt x="70" y="19"/>
                      <a:pt x="69" y="20"/>
                      <a:pt x="68" y="20"/>
                    </a:cubicBezTo>
                    <a:cubicBezTo>
                      <a:pt x="68" y="20"/>
                      <a:pt x="67" y="21"/>
                      <a:pt x="67" y="21"/>
                    </a:cubicBezTo>
                    <a:cubicBezTo>
                      <a:pt x="66" y="22"/>
                      <a:pt x="65" y="22"/>
                      <a:pt x="65" y="23"/>
                    </a:cubicBezTo>
                    <a:cubicBezTo>
                      <a:pt x="63" y="24"/>
                      <a:pt x="63" y="24"/>
                      <a:pt x="63" y="24"/>
                    </a:cubicBezTo>
                    <a:cubicBezTo>
                      <a:pt x="63" y="24"/>
                      <a:pt x="63" y="24"/>
                      <a:pt x="63" y="24"/>
                    </a:cubicBezTo>
                    <a:cubicBezTo>
                      <a:pt x="64" y="26"/>
                      <a:pt x="64" y="26"/>
                      <a:pt x="64" y="26"/>
                    </a:cubicBezTo>
                    <a:cubicBezTo>
                      <a:pt x="65" y="26"/>
                      <a:pt x="66" y="27"/>
                      <a:pt x="67" y="28"/>
                    </a:cubicBezTo>
                    <a:cubicBezTo>
                      <a:pt x="67" y="28"/>
                      <a:pt x="67" y="28"/>
                      <a:pt x="67" y="28"/>
                    </a:cubicBezTo>
                    <a:cubicBezTo>
                      <a:pt x="68" y="28"/>
                      <a:pt x="68" y="29"/>
                      <a:pt x="69" y="29"/>
                    </a:cubicBezTo>
                    <a:cubicBezTo>
                      <a:pt x="69" y="29"/>
                      <a:pt x="70" y="30"/>
                      <a:pt x="71" y="31"/>
                    </a:cubicBezTo>
                    <a:cubicBezTo>
                      <a:pt x="72" y="31"/>
                      <a:pt x="72" y="31"/>
                      <a:pt x="72" y="31"/>
                    </a:cubicBezTo>
                    <a:cubicBezTo>
                      <a:pt x="73" y="32"/>
                      <a:pt x="73" y="32"/>
                      <a:pt x="73" y="32"/>
                    </a:cubicBezTo>
                    <a:cubicBezTo>
                      <a:pt x="74" y="33"/>
                      <a:pt x="74" y="33"/>
                      <a:pt x="74" y="33"/>
                    </a:cubicBezTo>
                    <a:cubicBezTo>
                      <a:pt x="75" y="33"/>
                      <a:pt x="76" y="34"/>
                      <a:pt x="76" y="34"/>
                    </a:cubicBezTo>
                    <a:cubicBezTo>
                      <a:pt x="76" y="33"/>
                      <a:pt x="76" y="33"/>
                      <a:pt x="76" y="33"/>
                    </a:cubicBezTo>
                    <a:cubicBezTo>
                      <a:pt x="86" y="13"/>
                      <a:pt x="86" y="13"/>
                      <a:pt x="86" y="13"/>
                    </a:cubicBezTo>
                    <a:lnTo>
                      <a:pt x="83" y="14"/>
                    </a:lnTo>
                    <a:close/>
                    <a:moveTo>
                      <a:pt x="66" y="6"/>
                    </a:moveTo>
                    <a:cubicBezTo>
                      <a:pt x="61" y="6"/>
                      <a:pt x="56" y="7"/>
                      <a:pt x="52" y="8"/>
                    </a:cubicBezTo>
                    <a:cubicBezTo>
                      <a:pt x="51" y="8"/>
                      <a:pt x="51" y="8"/>
                      <a:pt x="51" y="8"/>
                    </a:cubicBezTo>
                    <a:cubicBezTo>
                      <a:pt x="52" y="9"/>
                      <a:pt x="52" y="9"/>
                      <a:pt x="52" y="9"/>
                    </a:cubicBezTo>
                    <a:cubicBezTo>
                      <a:pt x="52" y="9"/>
                      <a:pt x="52" y="10"/>
                      <a:pt x="53" y="11"/>
                    </a:cubicBezTo>
                    <a:cubicBezTo>
                      <a:pt x="53" y="11"/>
                      <a:pt x="53" y="11"/>
                      <a:pt x="53" y="11"/>
                    </a:cubicBezTo>
                    <a:cubicBezTo>
                      <a:pt x="53" y="12"/>
                      <a:pt x="54" y="13"/>
                      <a:pt x="54" y="14"/>
                    </a:cubicBezTo>
                    <a:cubicBezTo>
                      <a:pt x="55" y="14"/>
                      <a:pt x="55" y="14"/>
                      <a:pt x="55" y="14"/>
                    </a:cubicBezTo>
                    <a:cubicBezTo>
                      <a:pt x="55" y="15"/>
                      <a:pt x="56" y="16"/>
                      <a:pt x="56" y="16"/>
                    </a:cubicBezTo>
                    <a:cubicBezTo>
                      <a:pt x="57" y="17"/>
                      <a:pt x="57" y="17"/>
                      <a:pt x="57" y="17"/>
                    </a:cubicBezTo>
                    <a:cubicBezTo>
                      <a:pt x="57" y="18"/>
                      <a:pt x="58" y="18"/>
                      <a:pt x="58" y="19"/>
                    </a:cubicBezTo>
                    <a:cubicBezTo>
                      <a:pt x="59" y="19"/>
                      <a:pt x="59" y="19"/>
                      <a:pt x="59" y="19"/>
                    </a:cubicBezTo>
                    <a:cubicBezTo>
                      <a:pt x="61" y="18"/>
                      <a:pt x="61" y="18"/>
                      <a:pt x="61" y="18"/>
                    </a:cubicBezTo>
                    <a:cubicBezTo>
                      <a:pt x="62" y="17"/>
                      <a:pt x="62" y="17"/>
                      <a:pt x="62" y="17"/>
                    </a:cubicBezTo>
                    <a:cubicBezTo>
                      <a:pt x="62" y="17"/>
                      <a:pt x="64" y="16"/>
                      <a:pt x="64" y="16"/>
                    </a:cubicBezTo>
                    <a:cubicBezTo>
                      <a:pt x="65" y="15"/>
                      <a:pt x="66" y="14"/>
                      <a:pt x="66" y="14"/>
                    </a:cubicBezTo>
                    <a:cubicBezTo>
                      <a:pt x="67" y="14"/>
                      <a:pt x="68" y="13"/>
                      <a:pt x="69" y="13"/>
                    </a:cubicBezTo>
                    <a:cubicBezTo>
                      <a:pt x="69" y="13"/>
                      <a:pt x="70" y="12"/>
                      <a:pt x="71" y="12"/>
                    </a:cubicBezTo>
                    <a:cubicBezTo>
                      <a:pt x="71" y="12"/>
                      <a:pt x="73" y="11"/>
                      <a:pt x="73" y="11"/>
                    </a:cubicBezTo>
                    <a:cubicBezTo>
                      <a:pt x="74" y="10"/>
                      <a:pt x="74" y="10"/>
                      <a:pt x="74" y="10"/>
                    </a:cubicBezTo>
                    <a:cubicBezTo>
                      <a:pt x="75" y="10"/>
                      <a:pt x="75" y="10"/>
                      <a:pt x="76" y="10"/>
                    </a:cubicBezTo>
                    <a:cubicBezTo>
                      <a:pt x="77" y="9"/>
                      <a:pt x="77" y="9"/>
                      <a:pt x="77" y="9"/>
                    </a:cubicBezTo>
                    <a:cubicBezTo>
                      <a:pt x="78" y="9"/>
                      <a:pt x="78" y="9"/>
                      <a:pt x="79" y="8"/>
                    </a:cubicBezTo>
                    <a:cubicBezTo>
                      <a:pt x="80" y="8"/>
                      <a:pt x="80" y="8"/>
                      <a:pt x="80" y="8"/>
                    </a:cubicBezTo>
                    <a:cubicBezTo>
                      <a:pt x="79" y="8"/>
                      <a:pt x="79" y="8"/>
                      <a:pt x="79" y="8"/>
                    </a:cubicBezTo>
                    <a:cubicBezTo>
                      <a:pt x="75" y="7"/>
                      <a:pt x="70" y="6"/>
                      <a:pt x="66"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endParaRPr lang="zh-CN" altLang="en-US">
                  <a:solidFill>
                    <a:srgbClr val="FFFFFF"/>
                  </a:solidFill>
                  <a:latin typeface="Impact"/>
                  <a:ea typeface="微软雅黑"/>
                </a:endParaRPr>
              </a:p>
            </p:txBody>
          </p:sp>
        </p:grpSp>
        <p:grpSp>
          <p:nvGrpSpPr>
            <p:cNvPr id="17" name="组合 27"/>
            <p:cNvGrpSpPr>
              <a:grpSpLocks/>
            </p:cNvGrpSpPr>
            <p:nvPr/>
          </p:nvGrpSpPr>
          <p:grpSpPr bwMode="auto">
            <a:xfrm>
              <a:off x="238116" y="430800"/>
              <a:ext cx="2003223" cy="1349624"/>
              <a:chOff x="0" y="0"/>
              <a:chExt cx="2003222" cy="1349624"/>
            </a:xfrm>
          </p:grpSpPr>
          <p:sp>
            <p:nvSpPr>
              <p:cNvPr id="18" name="文本框 28"/>
              <p:cNvSpPr txBox="1">
                <a:spLocks noChangeArrowheads="1"/>
              </p:cNvSpPr>
              <p:nvPr/>
            </p:nvSpPr>
            <p:spPr bwMode="auto">
              <a:xfrm>
                <a:off x="0" y="0"/>
                <a:ext cx="2003222" cy="595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r>
                  <a:rPr lang="en-US" altLang="zh-CN" dirty="0">
                    <a:solidFill>
                      <a:srgbClr val="FFFFFF"/>
                    </a:solidFill>
                    <a:latin typeface="Impact"/>
                    <a:ea typeface="微软雅黑"/>
                  </a:rPr>
                  <a:t>MENGXIANG</a:t>
                </a:r>
                <a:endParaRPr lang="zh-CN" altLang="en-US" dirty="0">
                  <a:solidFill>
                    <a:srgbClr val="FFFFFF"/>
                  </a:solidFill>
                  <a:latin typeface="Impact"/>
                  <a:ea typeface="微软雅黑"/>
                </a:endParaRPr>
              </a:p>
            </p:txBody>
          </p:sp>
          <p:sp>
            <p:nvSpPr>
              <p:cNvPr id="19" name="文本框 29"/>
              <p:cNvSpPr txBox="1">
                <a:spLocks noChangeArrowheads="1"/>
              </p:cNvSpPr>
              <p:nvPr/>
            </p:nvSpPr>
            <p:spPr bwMode="auto">
              <a:xfrm>
                <a:off x="0" y="307777"/>
                <a:ext cx="1915362" cy="104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r>
                  <a:rPr lang="en-US" altLang="zh-CN" sz="3600" dirty="0">
                    <a:solidFill>
                      <a:srgbClr val="FFFFFF"/>
                    </a:solidFill>
                    <a:latin typeface="Impact"/>
                    <a:ea typeface="微软雅黑"/>
                  </a:rPr>
                  <a:t>7,950</a:t>
                </a:r>
                <a:endParaRPr lang="zh-CN" altLang="en-US" sz="3600" dirty="0">
                  <a:solidFill>
                    <a:srgbClr val="FFFFFF"/>
                  </a:solidFill>
                  <a:latin typeface="Impact"/>
                  <a:ea typeface="微软雅黑"/>
                </a:endParaRPr>
              </a:p>
            </p:txBody>
          </p:sp>
        </p:grpSp>
      </p:grpSp>
      <p:grpSp>
        <p:nvGrpSpPr>
          <p:cNvPr id="23" name="组合 39"/>
          <p:cNvGrpSpPr>
            <a:grpSpLocks/>
          </p:cNvGrpSpPr>
          <p:nvPr/>
        </p:nvGrpSpPr>
        <p:grpSpPr bwMode="auto">
          <a:xfrm>
            <a:off x="6337998" y="2221204"/>
            <a:ext cx="2614613" cy="1276350"/>
            <a:chOff x="0" y="0"/>
            <a:chExt cx="4215758" cy="2057400"/>
          </a:xfrm>
        </p:grpSpPr>
        <p:grpSp>
          <p:nvGrpSpPr>
            <p:cNvPr id="24" name="组合 23"/>
            <p:cNvGrpSpPr>
              <a:grpSpLocks/>
            </p:cNvGrpSpPr>
            <p:nvPr/>
          </p:nvGrpSpPr>
          <p:grpSpPr bwMode="auto">
            <a:xfrm>
              <a:off x="0" y="0"/>
              <a:ext cx="4215758" cy="2057400"/>
              <a:chOff x="0" y="0"/>
              <a:chExt cx="4215757" cy="2057400"/>
            </a:xfrm>
          </p:grpSpPr>
          <p:sp>
            <p:nvSpPr>
              <p:cNvPr id="28" name="圆角矩形 15"/>
              <p:cNvSpPr>
                <a:spLocks noChangeArrowheads="1"/>
              </p:cNvSpPr>
              <p:nvPr/>
            </p:nvSpPr>
            <p:spPr bwMode="auto">
              <a:xfrm>
                <a:off x="0" y="0"/>
                <a:ext cx="4215757" cy="2057400"/>
              </a:xfrm>
              <a:prstGeom prst="roundRect">
                <a:avLst>
                  <a:gd name="adj" fmla="val 4167"/>
                </a:avLst>
              </a:prstGeom>
              <a:solidFill>
                <a:srgbClr val="D21621"/>
              </a:solidFill>
              <a:ln w="12700">
                <a:solidFill>
                  <a:srgbClr val="D9D9D9">
                    <a:alpha val="52156"/>
                  </a:srgbClr>
                </a:solidFill>
                <a:round/>
                <a:headEnd/>
                <a:tailEnd/>
              </a:ln>
              <a:effectLst>
                <a:outerShdw dist="12700" dir="5400000" algn="ctr" rotWithShape="0">
                  <a:srgbClr val="000000">
                    <a:alpha val="26999"/>
                  </a:srgbClr>
                </a:outerShdw>
              </a:effectLst>
            </p:spPr>
            <p:txBody>
              <a:bodyPr anchor="ctr"/>
              <a:lstStyle/>
              <a:p>
                <a:pPr algn="ctr">
                  <a:defRPr/>
                </a:pPr>
                <a:endParaRPr lang="zh-CN" altLang="en-US">
                  <a:solidFill>
                    <a:srgbClr val="FFFFFF"/>
                  </a:solidFill>
                  <a:latin typeface="Impact"/>
                  <a:ea typeface="微软雅黑"/>
                </a:endParaRPr>
              </a:p>
            </p:txBody>
          </p:sp>
          <p:sp>
            <p:nvSpPr>
              <p:cNvPr id="29" name="圆角矩形 16"/>
              <p:cNvSpPr>
                <a:spLocks noChangeArrowheads="1"/>
              </p:cNvSpPr>
              <p:nvPr/>
            </p:nvSpPr>
            <p:spPr bwMode="auto">
              <a:xfrm>
                <a:off x="2365526" y="217885"/>
                <a:ext cx="1621631" cy="1621631"/>
              </a:xfrm>
              <a:prstGeom prst="roundRect">
                <a:avLst>
                  <a:gd name="adj" fmla="val 4333"/>
                </a:avLst>
              </a:prstGeom>
              <a:solidFill>
                <a:srgbClr val="D21621"/>
              </a:solidFill>
              <a:ln w="9525">
                <a:solidFill>
                  <a:schemeClr val="bg1"/>
                </a:solidFill>
                <a:round/>
                <a:headEnd/>
                <a:tailEnd/>
              </a:ln>
              <a:extLst/>
            </p:spPr>
            <p:txBody>
              <a:bodyPr anchor="ct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pPr algn="ctr"/>
                <a:endParaRPr lang="zh-CN" altLang="en-US">
                  <a:solidFill>
                    <a:srgbClr val="FFFFFF"/>
                  </a:solidFill>
                  <a:latin typeface="Impact"/>
                  <a:ea typeface="微软雅黑"/>
                </a:endParaRPr>
              </a:p>
            </p:txBody>
          </p:sp>
          <p:sp>
            <p:nvSpPr>
              <p:cNvPr id="30" name="Freeform 5"/>
              <p:cNvSpPr>
                <a:spLocks noEditPoints="1"/>
              </p:cNvSpPr>
              <p:nvPr/>
            </p:nvSpPr>
            <p:spPr bwMode="auto">
              <a:xfrm>
                <a:off x="2734245" y="603750"/>
                <a:ext cx="884192" cy="849900"/>
              </a:xfrm>
              <a:custGeom>
                <a:avLst/>
                <a:gdLst>
                  <a:gd name="T0" fmla="*/ 1739710241 w 361"/>
                  <a:gd name="T1" fmla="*/ 2081642560 h 347"/>
                  <a:gd name="T2" fmla="*/ 1073820511 w 361"/>
                  <a:gd name="T3" fmla="*/ 1709707347 h 347"/>
                  <a:gd name="T4" fmla="*/ 389936041 w 361"/>
                  <a:gd name="T5" fmla="*/ 2069643544 h 347"/>
                  <a:gd name="T6" fmla="*/ 533909882 w 361"/>
                  <a:gd name="T7" fmla="*/ 1319772384 h 347"/>
                  <a:gd name="T8" fmla="*/ 0 w 361"/>
                  <a:gd name="T9" fmla="*/ 779865333 h 347"/>
                  <a:gd name="T10" fmla="*/ 749875695 w 361"/>
                  <a:gd name="T11" fmla="*/ 683883000 h 347"/>
                  <a:gd name="T12" fmla="*/ 1091817853 w 361"/>
                  <a:gd name="T13" fmla="*/ 0 h 347"/>
                  <a:gd name="T14" fmla="*/ 1415762976 w 361"/>
                  <a:gd name="T15" fmla="*/ 683883000 h 347"/>
                  <a:gd name="T16" fmla="*/ 2147483647 w 361"/>
                  <a:gd name="T17" fmla="*/ 797862632 h 347"/>
                  <a:gd name="T18" fmla="*/ 1625727888 w 361"/>
                  <a:gd name="T19" fmla="*/ 1319772384 h 347"/>
                  <a:gd name="T20" fmla="*/ 1739710241 w 361"/>
                  <a:gd name="T21" fmla="*/ 2081642560 h 347"/>
                  <a:gd name="T22" fmla="*/ 1073820511 w 361"/>
                  <a:gd name="T23" fmla="*/ 1577730414 h 347"/>
                  <a:gd name="T24" fmla="*/ 1577736608 w 361"/>
                  <a:gd name="T25" fmla="*/ 1841684279 h 347"/>
                  <a:gd name="T26" fmla="*/ 1481751598 w 361"/>
                  <a:gd name="T27" fmla="*/ 1289778517 h 347"/>
                  <a:gd name="T28" fmla="*/ 1901681424 w 361"/>
                  <a:gd name="T29" fmla="*/ 881848398 h 347"/>
                  <a:gd name="T30" fmla="*/ 1331777010 w 361"/>
                  <a:gd name="T31" fmla="*/ 797862632 h 347"/>
                  <a:gd name="T32" fmla="*/ 1091817853 w 361"/>
                  <a:gd name="T33" fmla="*/ 275952957 h 347"/>
                  <a:gd name="T34" fmla="*/ 827860913 w 361"/>
                  <a:gd name="T35" fmla="*/ 797862632 h 347"/>
                  <a:gd name="T36" fmla="*/ 257956270 w 361"/>
                  <a:gd name="T37" fmla="*/ 863851099 h 347"/>
                  <a:gd name="T38" fmla="*/ 665889730 w 361"/>
                  <a:gd name="T39" fmla="*/ 1271780912 h 347"/>
                  <a:gd name="T40" fmla="*/ 569904567 w 361"/>
                  <a:gd name="T41" fmla="*/ 1841684279 h 347"/>
                  <a:gd name="T42" fmla="*/ 1073820511 w 361"/>
                  <a:gd name="T43" fmla="*/ 1577730414 h 34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61"/>
                  <a:gd name="T67" fmla="*/ 0 h 347"/>
                  <a:gd name="T68" fmla="*/ 361 w 361"/>
                  <a:gd name="T69" fmla="*/ 347 h 34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61" h="347">
                    <a:moveTo>
                      <a:pt x="290" y="347"/>
                    </a:moveTo>
                    <a:lnTo>
                      <a:pt x="179" y="285"/>
                    </a:lnTo>
                    <a:lnTo>
                      <a:pt x="65" y="345"/>
                    </a:lnTo>
                    <a:lnTo>
                      <a:pt x="89" y="220"/>
                    </a:lnTo>
                    <a:lnTo>
                      <a:pt x="0" y="130"/>
                    </a:lnTo>
                    <a:lnTo>
                      <a:pt x="125" y="114"/>
                    </a:lnTo>
                    <a:lnTo>
                      <a:pt x="182" y="0"/>
                    </a:lnTo>
                    <a:lnTo>
                      <a:pt x="236" y="114"/>
                    </a:lnTo>
                    <a:lnTo>
                      <a:pt x="361" y="133"/>
                    </a:lnTo>
                    <a:lnTo>
                      <a:pt x="271" y="220"/>
                    </a:lnTo>
                    <a:lnTo>
                      <a:pt x="290" y="347"/>
                    </a:lnTo>
                    <a:close/>
                    <a:moveTo>
                      <a:pt x="179" y="263"/>
                    </a:moveTo>
                    <a:lnTo>
                      <a:pt x="263" y="307"/>
                    </a:lnTo>
                    <a:lnTo>
                      <a:pt x="247" y="215"/>
                    </a:lnTo>
                    <a:lnTo>
                      <a:pt x="317" y="147"/>
                    </a:lnTo>
                    <a:lnTo>
                      <a:pt x="222" y="133"/>
                    </a:lnTo>
                    <a:lnTo>
                      <a:pt x="182" y="46"/>
                    </a:lnTo>
                    <a:lnTo>
                      <a:pt x="138" y="133"/>
                    </a:lnTo>
                    <a:lnTo>
                      <a:pt x="43" y="144"/>
                    </a:lnTo>
                    <a:lnTo>
                      <a:pt x="111" y="212"/>
                    </a:lnTo>
                    <a:lnTo>
                      <a:pt x="95" y="307"/>
                    </a:lnTo>
                    <a:lnTo>
                      <a:pt x="179" y="26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endParaRPr lang="zh-CN" altLang="en-US">
                  <a:solidFill>
                    <a:srgbClr val="FFFFFF"/>
                  </a:solidFill>
                  <a:latin typeface="Impact"/>
                  <a:ea typeface="微软雅黑"/>
                </a:endParaRPr>
              </a:p>
            </p:txBody>
          </p:sp>
        </p:grpSp>
        <p:grpSp>
          <p:nvGrpSpPr>
            <p:cNvPr id="25" name="组合 30"/>
            <p:cNvGrpSpPr>
              <a:grpSpLocks/>
            </p:cNvGrpSpPr>
            <p:nvPr/>
          </p:nvGrpSpPr>
          <p:grpSpPr bwMode="auto">
            <a:xfrm>
              <a:off x="234320" y="458181"/>
              <a:ext cx="2003624" cy="1349624"/>
              <a:chOff x="0" y="0"/>
              <a:chExt cx="2003624" cy="1349624"/>
            </a:xfrm>
          </p:grpSpPr>
          <p:sp>
            <p:nvSpPr>
              <p:cNvPr id="26" name="文本框 31"/>
              <p:cNvSpPr txBox="1">
                <a:spLocks noChangeArrowheads="1"/>
              </p:cNvSpPr>
              <p:nvPr/>
            </p:nvSpPr>
            <p:spPr bwMode="auto">
              <a:xfrm>
                <a:off x="0" y="0"/>
                <a:ext cx="2003624" cy="595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r>
                  <a:rPr lang="en-US" altLang="zh-CN" dirty="0">
                    <a:solidFill>
                      <a:srgbClr val="FFFFFF"/>
                    </a:solidFill>
                    <a:latin typeface="Impact"/>
                    <a:ea typeface="微软雅黑"/>
                  </a:rPr>
                  <a:t>MENGXIANG</a:t>
                </a:r>
                <a:endParaRPr lang="zh-CN" altLang="en-US" dirty="0">
                  <a:solidFill>
                    <a:srgbClr val="FFFFFF"/>
                  </a:solidFill>
                  <a:latin typeface="Impact"/>
                  <a:ea typeface="微软雅黑"/>
                </a:endParaRPr>
              </a:p>
            </p:txBody>
          </p:sp>
          <p:sp>
            <p:nvSpPr>
              <p:cNvPr id="27" name="文本框 32"/>
              <p:cNvSpPr txBox="1">
                <a:spLocks noChangeArrowheads="1"/>
              </p:cNvSpPr>
              <p:nvPr/>
            </p:nvSpPr>
            <p:spPr bwMode="auto">
              <a:xfrm>
                <a:off x="2" y="307777"/>
                <a:ext cx="1388476" cy="104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r>
                  <a:rPr lang="en-US" altLang="zh-CN" sz="3600" dirty="0">
                    <a:solidFill>
                      <a:srgbClr val="FFFFFF"/>
                    </a:solidFill>
                    <a:latin typeface="Impact"/>
                    <a:ea typeface="微软雅黑"/>
                  </a:rPr>
                  <a:t>793</a:t>
                </a:r>
                <a:endParaRPr lang="zh-CN" altLang="en-US" sz="3600" dirty="0">
                  <a:solidFill>
                    <a:srgbClr val="FFFFFF"/>
                  </a:solidFill>
                  <a:latin typeface="Impact"/>
                  <a:ea typeface="微软雅黑"/>
                </a:endParaRPr>
              </a:p>
            </p:txBody>
          </p:sp>
        </p:grpSp>
      </p:grpSp>
      <p:grpSp>
        <p:nvGrpSpPr>
          <p:cNvPr id="31" name="组合 30"/>
          <p:cNvGrpSpPr/>
          <p:nvPr/>
        </p:nvGrpSpPr>
        <p:grpSpPr>
          <a:xfrm>
            <a:off x="1106480" y="3689477"/>
            <a:ext cx="1674833" cy="1090990"/>
            <a:chOff x="689469" y="3664943"/>
            <a:chExt cx="2233112" cy="1454653"/>
          </a:xfrm>
        </p:grpSpPr>
        <p:sp>
          <p:nvSpPr>
            <p:cNvPr id="32" name="TextBox 14"/>
            <p:cNvSpPr txBox="1"/>
            <p:nvPr/>
          </p:nvSpPr>
          <p:spPr>
            <a:xfrm>
              <a:off x="689469" y="4134711"/>
              <a:ext cx="2184359" cy="984885"/>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gn="ctr">
                <a:lnSpc>
                  <a:spcPct val="120000"/>
                </a:lnSpc>
              </a:pPr>
              <a:r>
                <a:rPr lang="zh-CN" altLang="en-US" sz="1000" dirty="0">
                  <a:solidFill>
                    <a:srgbClr val="D21621"/>
                  </a:solidFill>
                  <a:latin typeface="微软雅黑"/>
                  <a:ea typeface="微软雅黑"/>
                </a:rPr>
                <a:t>点击输入简要文字内容，文字内容需概括精炼，不用多余的文字修饰，言简意赅的说明该项内容。</a:t>
              </a:r>
              <a:endParaRPr lang="en-US" altLang="zh-CN" sz="1000" dirty="0">
                <a:solidFill>
                  <a:srgbClr val="D21621"/>
                </a:solidFill>
                <a:latin typeface="微软雅黑"/>
                <a:ea typeface="微软雅黑"/>
              </a:endParaRPr>
            </a:p>
          </p:txBody>
        </p:sp>
        <p:sp>
          <p:nvSpPr>
            <p:cNvPr id="33" name="文本框 32"/>
            <p:cNvSpPr txBox="1"/>
            <p:nvPr/>
          </p:nvSpPr>
          <p:spPr>
            <a:xfrm>
              <a:off x="829701" y="3664943"/>
              <a:ext cx="2092880" cy="492443"/>
            </a:xfrm>
            <a:prstGeom prst="rect">
              <a:avLst/>
            </a:prstGeom>
            <a:noFill/>
          </p:spPr>
          <p:txBody>
            <a:bodyPr wrap="none" rtlCol="0">
              <a:spAutoFit/>
            </a:bodyPr>
            <a:lstStyle/>
            <a:p>
              <a:r>
                <a:rPr lang="zh-CN" altLang="en-US" b="1" dirty="0">
                  <a:solidFill>
                    <a:srgbClr val="D21621"/>
                  </a:solidFill>
                  <a:latin typeface="微软雅黑"/>
                  <a:ea typeface="微软雅黑"/>
                </a:rPr>
                <a:t>此处添加文字</a:t>
              </a:r>
            </a:p>
          </p:txBody>
        </p:sp>
      </p:grpSp>
      <p:grpSp>
        <p:nvGrpSpPr>
          <p:cNvPr id="34" name="组合 33"/>
          <p:cNvGrpSpPr/>
          <p:nvPr/>
        </p:nvGrpSpPr>
        <p:grpSpPr>
          <a:xfrm>
            <a:off x="3946048" y="3708326"/>
            <a:ext cx="1800171" cy="1072141"/>
            <a:chOff x="689469" y="3690075"/>
            <a:chExt cx="2400229" cy="1429521"/>
          </a:xfrm>
        </p:grpSpPr>
        <p:sp>
          <p:nvSpPr>
            <p:cNvPr id="35" name="TextBox 14"/>
            <p:cNvSpPr txBox="1"/>
            <p:nvPr/>
          </p:nvSpPr>
          <p:spPr>
            <a:xfrm>
              <a:off x="689469" y="4134711"/>
              <a:ext cx="2184359" cy="984885"/>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gn="ctr">
                <a:lnSpc>
                  <a:spcPct val="120000"/>
                </a:lnSpc>
              </a:pPr>
              <a:r>
                <a:rPr lang="zh-CN" altLang="en-US" sz="1000" dirty="0">
                  <a:solidFill>
                    <a:srgbClr val="D21621"/>
                  </a:solidFill>
                  <a:latin typeface="微软雅黑"/>
                  <a:ea typeface="微软雅黑"/>
                </a:rPr>
                <a:t>点击输入简要文字内容，文字内容需概括精炼，不用多余的文字修饰，言简意赅的说明该项内容。</a:t>
              </a:r>
              <a:endParaRPr lang="en-US" altLang="zh-CN" sz="1000" dirty="0">
                <a:solidFill>
                  <a:srgbClr val="D21621"/>
                </a:solidFill>
                <a:latin typeface="微软雅黑"/>
                <a:ea typeface="微软雅黑"/>
              </a:endParaRPr>
            </a:p>
          </p:txBody>
        </p:sp>
        <p:sp>
          <p:nvSpPr>
            <p:cNvPr id="36" name="文本框 35"/>
            <p:cNvSpPr txBox="1"/>
            <p:nvPr/>
          </p:nvSpPr>
          <p:spPr>
            <a:xfrm>
              <a:off x="996818" y="3690075"/>
              <a:ext cx="2092880" cy="492443"/>
            </a:xfrm>
            <a:prstGeom prst="rect">
              <a:avLst/>
            </a:prstGeom>
            <a:noFill/>
          </p:spPr>
          <p:txBody>
            <a:bodyPr wrap="none" rtlCol="0">
              <a:spAutoFit/>
            </a:bodyPr>
            <a:lstStyle/>
            <a:p>
              <a:r>
                <a:rPr lang="zh-CN" altLang="en-US" b="1" dirty="0">
                  <a:solidFill>
                    <a:srgbClr val="D21621"/>
                  </a:solidFill>
                  <a:latin typeface="微软雅黑"/>
                  <a:ea typeface="微软雅黑"/>
                </a:rPr>
                <a:t>此处添加文字</a:t>
              </a:r>
            </a:p>
          </p:txBody>
        </p:sp>
      </p:grpSp>
      <p:grpSp>
        <p:nvGrpSpPr>
          <p:cNvPr id="37" name="组合 36"/>
          <p:cNvGrpSpPr/>
          <p:nvPr/>
        </p:nvGrpSpPr>
        <p:grpSpPr>
          <a:xfrm>
            <a:off x="6826170" y="3708326"/>
            <a:ext cx="1800171" cy="1072141"/>
            <a:chOff x="689469" y="3690075"/>
            <a:chExt cx="2400229" cy="1429521"/>
          </a:xfrm>
        </p:grpSpPr>
        <p:sp>
          <p:nvSpPr>
            <p:cNvPr id="38" name="TextBox 14"/>
            <p:cNvSpPr txBox="1"/>
            <p:nvPr/>
          </p:nvSpPr>
          <p:spPr>
            <a:xfrm>
              <a:off x="689469" y="4134711"/>
              <a:ext cx="2184359" cy="984885"/>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gn="ctr">
                <a:lnSpc>
                  <a:spcPct val="120000"/>
                </a:lnSpc>
              </a:pPr>
              <a:r>
                <a:rPr lang="zh-CN" altLang="en-US" sz="1000" dirty="0">
                  <a:solidFill>
                    <a:srgbClr val="D21621"/>
                  </a:solidFill>
                  <a:latin typeface="微软雅黑"/>
                  <a:ea typeface="微软雅黑"/>
                </a:rPr>
                <a:t>点击输入简要文字内容，文字内容需概括精炼，不用多余的文字修饰，言简意赅的说明该项内容。</a:t>
              </a:r>
              <a:endParaRPr lang="en-US" altLang="zh-CN" sz="1000" dirty="0">
                <a:solidFill>
                  <a:srgbClr val="D21621"/>
                </a:solidFill>
                <a:latin typeface="微软雅黑"/>
                <a:ea typeface="微软雅黑"/>
              </a:endParaRPr>
            </a:p>
          </p:txBody>
        </p:sp>
        <p:sp>
          <p:nvSpPr>
            <p:cNvPr id="39" name="文本框 38"/>
            <p:cNvSpPr txBox="1"/>
            <p:nvPr/>
          </p:nvSpPr>
          <p:spPr>
            <a:xfrm>
              <a:off x="996818" y="3690075"/>
              <a:ext cx="2092880" cy="492443"/>
            </a:xfrm>
            <a:prstGeom prst="rect">
              <a:avLst/>
            </a:prstGeom>
            <a:noFill/>
          </p:spPr>
          <p:txBody>
            <a:bodyPr wrap="none" rtlCol="0">
              <a:spAutoFit/>
            </a:bodyPr>
            <a:lstStyle/>
            <a:p>
              <a:r>
                <a:rPr lang="zh-CN" altLang="en-US" b="1" dirty="0">
                  <a:solidFill>
                    <a:srgbClr val="D21621"/>
                  </a:solidFill>
                  <a:latin typeface="微软雅黑"/>
                  <a:ea typeface="微软雅黑"/>
                </a:rPr>
                <a:t>此处添加文字</a:t>
              </a:r>
            </a:p>
          </p:txBody>
        </p:sp>
      </p:grpSp>
      <p:grpSp>
        <p:nvGrpSpPr>
          <p:cNvPr id="40" name="组合 39"/>
          <p:cNvGrpSpPr>
            <a:grpSpLocks/>
          </p:cNvGrpSpPr>
          <p:nvPr/>
        </p:nvGrpSpPr>
        <p:grpSpPr bwMode="auto">
          <a:xfrm>
            <a:off x="9112404" y="2249309"/>
            <a:ext cx="2614613" cy="1276350"/>
            <a:chOff x="0" y="0"/>
            <a:chExt cx="4215758" cy="2057400"/>
          </a:xfrm>
        </p:grpSpPr>
        <p:grpSp>
          <p:nvGrpSpPr>
            <p:cNvPr id="41" name="组合 40"/>
            <p:cNvGrpSpPr>
              <a:grpSpLocks/>
            </p:cNvGrpSpPr>
            <p:nvPr/>
          </p:nvGrpSpPr>
          <p:grpSpPr bwMode="auto">
            <a:xfrm>
              <a:off x="0" y="0"/>
              <a:ext cx="4215758" cy="2057400"/>
              <a:chOff x="0" y="0"/>
              <a:chExt cx="4215757" cy="2057400"/>
            </a:xfrm>
          </p:grpSpPr>
          <p:sp>
            <p:nvSpPr>
              <p:cNvPr id="45" name="圆角矩形 15"/>
              <p:cNvSpPr>
                <a:spLocks noChangeArrowheads="1"/>
              </p:cNvSpPr>
              <p:nvPr/>
            </p:nvSpPr>
            <p:spPr bwMode="auto">
              <a:xfrm>
                <a:off x="0" y="0"/>
                <a:ext cx="4215757" cy="2057400"/>
              </a:xfrm>
              <a:prstGeom prst="roundRect">
                <a:avLst>
                  <a:gd name="adj" fmla="val 4167"/>
                </a:avLst>
              </a:prstGeom>
              <a:solidFill>
                <a:schemeClr val="accent2"/>
              </a:solidFill>
              <a:ln w="12700">
                <a:noFill/>
                <a:round/>
                <a:headEnd/>
                <a:tailEnd/>
              </a:ln>
              <a:effectLst>
                <a:outerShdw dist="12700" dir="5400000" algn="ctr" rotWithShape="0">
                  <a:srgbClr val="000000">
                    <a:alpha val="26999"/>
                  </a:srgbClr>
                </a:outerShdw>
              </a:effectLst>
            </p:spPr>
            <p:txBody>
              <a:bodyPr anchor="ctr"/>
              <a:lstStyle/>
              <a:p>
                <a:pPr algn="ctr">
                  <a:defRPr/>
                </a:pPr>
                <a:endParaRPr lang="zh-CN" altLang="en-US">
                  <a:solidFill>
                    <a:srgbClr val="FFFFFF"/>
                  </a:solidFill>
                  <a:latin typeface="Impact"/>
                  <a:ea typeface="微软雅黑"/>
                </a:endParaRPr>
              </a:p>
            </p:txBody>
          </p:sp>
          <p:sp>
            <p:nvSpPr>
              <p:cNvPr id="46" name="圆角矩形 16"/>
              <p:cNvSpPr>
                <a:spLocks noChangeArrowheads="1"/>
              </p:cNvSpPr>
              <p:nvPr/>
            </p:nvSpPr>
            <p:spPr bwMode="auto">
              <a:xfrm>
                <a:off x="2365526" y="217885"/>
                <a:ext cx="1621631" cy="1621631"/>
              </a:xfrm>
              <a:prstGeom prst="roundRect">
                <a:avLst>
                  <a:gd name="adj" fmla="val 4333"/>
                </a:avLst>
              </a:prstGeom>
              <a:solidFill>
                <a:schemeClr val="accent2"/>
              </a:solidFill>
              <a:ln w="9525">
                <a:solidFill>
                  <a:schemeClr val="bg1"/>
                </a:solidFill>
                <a:round/>
                <a:headEnd/>
                <a:tailEnd/>
              </a:ln>
              <a:extLst/>
            </p:spPr>
            <p:txBody>
              <a:bodyPr anchor="ct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pPr algn="ctr"/>
                <a:endParaRPr lang="zh-CN" altLang="en-US">
                  <a:solidFill>
                    <a:srgbClr val="FFFFFF"/>
                  </a:solidFill>
                  <a:latin typeface="Impact"/>
                  <a:ea typeface="微软雅黑"/>
                </a:endParaRPr>
              </a:p>
            </p:txBody>
          </p:sp>
          <p:sp>
            <p:nvSpPr>
              <p:cNvPr id="47" name="Freeform 5"/>
              <p:cNvSpPr>
                <a:spLocks noEditPoints="1"/>
              </p:cNvSpPr>
              <p:nvPr/>
            </p:nvSpPr>
            <p:spPr bwMode="auto">
              <a:xfrm>
                <a:off x="2734245" y="603750"/>
                <a:ext cx="884192" cy="849900"/>
              </a:xfrm>
              <a:custGeom>
                <a:avLst/>
                <a:gdLst>
                  <a:gd name="T0" fmla="*/ 1739710241 w 361"/>
                  <a:gd name="T1" fmla="*/ 2081642560 h 347"/>
                  <a:gd name="T2" fmla="*/ 1073820511 w 361"/>
                  <a:gd name="T3" fmla="*/ 1709707347 h 347"/>
                  <a:gd name="T4" fmla="*/ 389936041 w 361"/>
                  <a:gd name="T5" fmla="*/ 2069643544 h 347"/>
                  <a:gd name="T6" fmla="*/ 533909882 w 361"/>
                  <a:gd name="T7" fmla="*/ 1319772384 h 347"/>
                  <a:gd name="T8" fmla="*/ 0 w 361"/>
                  <a:gd name="T9" fmla="*/ 779865333 h 347"/>
                  <a:gd name="T10" fmla="*/ 749875695 w 361"/>
                  <a:gd name="T11" fmla="*/ 683883000 h 347"/>
                  <a:gd name="T12" fmla="*/ 1091817853 w 361"/>
                  <a:gd name="T13" fmla="*/ 0 h 347"/>
                  <a:gd name="T14" fmla="*/ 1415762976 w 361"/>
                  <a:gd name="T15" fmla="*/ 683883000 h 347"/>
                  <a:gd name="T16" fmla="*/ 2147483647 w 361"/>
                  <a:gd name="T17" fmla="*/ 797862632 h 347"/>
                  <a:gd name="T18" fmla="*/ 1625727888 w 361"/>
                  <a:gd name="T19" fmla="*/ 1319772384 h 347"/>
                  <a:gd name="T20" fmla="*/ 1739710241 w 361"/>
                  <a:gd name="T21" fmla="*/ 2081642560 h 347"/>
                  <a:gd name="T22" fmla="*/ 1073820511 w 361"/>
                  <a:gd name="T23" fmla="*/ 1577730414 h 347"/>
                  <a:gd name="T24" fmla="*/ 1577736608 w 361"/>
                  <a:gd name="T25" fmla="*/ 1841684279 h 347"/>
                  <a:gd name="T26" fmla="*/ 1481751598 w 361"/>
                  <a:gd name="T27" fmla="*/ 1289778517 h 347"/>
                  <a:gd name="T28" fmla="*/ 1901681424 w 361"/>
                  <a:gd name="T29" fmla="*/ 881848398 h 347"/>
                  <a:gd name="T30" fmla="*/ 1331777010 w 361"/>
                  <a:gd name="T31" fmla="*/ 797862632 h 347"/>
                  <a:gd name="T32" fmla="*/ 1091817853 w 361"/>
                  <a:gd name="T33" fmla="*/ 275952957 h 347"/>
                  <a:gd name="T34" fmla="*/ 827860913 w 361"/>
                  <a:gd name="T35" fmla="*/ 797862632 h 347"/>
                  <a:gd name="T36" fmla="*/ 257956270 w 361"/>
                  <a:gd name="T37" fmla="*/ 863851099 h 347"/>
                  <a:gd name="T38" fmla="*/ 665889730 w 361"/>
                  <a:gd name="T39" fmla="*/ 1271780912 h 347"/>
                  <a:gd name="T40" fmla="*/ 569904567 w 361"/>
                  <a:gd name="T41" fmla="*/ 1841684279 h 347"/>
                  <a:gd name="T42" fmla="*/ 1073820511 w 361"/>
                  <a:gd name="T43" fmla="*/ 1577730414 h 34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61"/>
                  <a:gd name="T67" fmla="*/ 0 h 347"/>
                  <a:gd name="T68" fmla="*/ 361 w 361"/>
                  <a:gd name="T69" fmla="*/ 347 h 34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61" h="347">
                    <a:moveTo>
                      <a:pt x="290" y="347"/>
                    </a:moveTo>
                    <a:lnTo>
                      <a:pt x="179" y="285"/>
                    </a:lnTo>
                    <a:lnTo>
                      <a:pt x="65" y="345"/>
                    </a:lnTo>
                    <a:lnTo>
                      <a:pt x="89" y="220"/>
                    </a:lnTo>
                    <a:lnTo>
                      <a:pt x="0" y="130"/>
                    </a:lnTo>
                    <a:lnTo>
                      <a:pt x="125" y="114"/>
                    </a:lnTo>
                    <a:lnTo>
                      <a:pt x="182" y="0"/>
                    </a:lnTo>
                    <a:lnTo>
                      <a:pt x="236" y="114"/>
                    </a:lnTo>
                    <a:lnTo>
                      <a:pt x="361" y="133"/>
                    </a:lnTo>
                    <a:lnTo>
                      <a:pt x="271" y="220"/>
                    </a:lnTo>
                    <a:lnTo>
                      <a:pt x="290" y="347"/>
                    </a:lnTo>
                    <a:close/>
                    <a:moveTo>
                      <a:pt x="179" y="263"/>
                    </a:moveTo>
                    <a:lnTo>
                      <a:pt x="263" y="307"/>
                    </a:lnTo>
                    <a:lnTo>
                      <a:pt x="247" y="215"/>
                    </a:lnTo>
                    <a:lnTo>
                      <a:pt x="317" y="147"/>
                    </a:lnTo>
                    <a:lnTo>
                      <a:pt x="222" y="133"/>
                    </a:lnTo>
                    <a:lnTo>
                      <a:pt x="182" y="46"/>
                    </a:lnTo>
                    <a:lnTo>
                      <a:pt x="138" y="133"/>
                    </a:lnTo>
                    <a:lnTo>
                      <a:pt x="43" y="144"/>
                    </a:lnTo>
                    <a:lnTo>
                      <a:pt x="111" y="212"/>
                    </a:lnTo>
                    <a:lnTo>
                      <a:pt x="95" y="307"/>
                    </a:lnTo>
                    <a:lnTo>
                      <a:pt x="179" y="26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endParaRPr lang="zh-CN" altLang="en-US">
                  <a:solidFill>
                    <a:srgbClr val="FFFFFF"/>
                  </a:solidFill>
                  <a:latin typeface="Impact"/>
                  <a:ea typeface="微软雅黑"/>
                </a:endParaRPr>
              </a:p>
            </p:txBody>
          </p:sp>
        </p:grpSp>
        <p:grpSp>
          <p:nvGrpSpPr>
            <p:cNvPr id="42" name="组合 30"/>
            <p:cNvGrpSpPr>
              <a:grpSpLocks/>
            </p:cNvGrpSpPr>
            <p:nvPr/>
          </p:nvGrpSpPr>
          <p:grpSpPr bwMode="auto">
            <a:xfrm>
              <a:off x="234320" y="458181"/>
              <a:ext cx="2003624" cy="1349624"/>
              <a:chOff x="0" y="0"/>
              <a:chExt cx="2003624" cy="1349624"/>
            </a:xfrm>
          </p:grpSpPr>
          <p:sp>
            <p:nvSpPr>
              <p:cNvPr id="43" name="文本框 31"/>
              <p:cNvSpPr txBox="1">
                <a:spLocks noChangeArrowheads="1"/>
              </p:cNvSpPr>
              <p:nvPr/>
            </p:nvSpPr>
            <p:spPr bwMode="auto">
              <a:xfrm>
                <a:off x="0" y="0"/>
                <a:ext cx="2003624" cy="595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r>
                  <a:rPr lang="en-US" altLang="zh-CN" dirty="0">
                    <a:solidFill>
                      <a:srgbClr val="FFFFFF"/>
                    </a:solidFill>
                    <a:latin typeface="Impact"/>
                    <a:ea typeface="微软雅黑"/>
                  </a:rPr>
                  <a:t>MENGXIANG</a:t>
                </a:r>
                <a:endParaRPr lang="zh-CN" altLang="en-US" dirty="0">
                  <a:solidFill>
                    <a:srgbClr val="FFFFFF"/>
                  </a:solidFill>
                  <a:latin typeface="Impact"/>
                  <a:ea typeface="微软雅黑"/>
                </a:endParaRPr>
              </a:p>
            </p:txBody>
          </p:sp>
          <p:sp>
            <p:nvSpPr>
              <p:cNvPr id="44" name="文本框 32"/>
              <p:cNvSpPr txBox="1">
                <a:spLocks noChangeArrowheads="1"/>
              </p:cNvSpPr>
              <p:nvPr/>
            </p:nvSpPr>
            <p:spPr bwMode="auto">
              <a:xfrm>
                <a:off x="2" y="307777"/>
                <a:ext cx="1889899" cy="104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r>
                  <a:rPr lang="en-US" altLang="zh-CN" sz="3600" dirty="0">
                    <a:solidFill>
                      <a:srgbClr val="FFFFFF"/>
                    </a:solidFill>
                    <a:latin typeface="Impact"/>
                    <a:ea typeface="微软雅黑"/>
                  </a:rPr>
                  <a:t>6923</a:t>
                </a:r>
                <a:endParaRPr lang="zh-CN" altLang="en-US" sz="3600" dirty="0">
                  <a:solidFill>
                    <a:srgbClr val="FFFFFF"/>
                  </a:solidFill>
                  <a:latin typeface="Impact"/>
                  <a:ea typeface="微软雅黑"/>
                </a:endParaRPr>
              </a:p>
            </p:txBody>
          </p:sp>
        </p:grpSp>
      </p:grpSp>
      <p:grpSp>
        <p:nvGrpSpPr>
          <p:cNvPr id="48" name="组合 47"/>
          <p:cNvGrpSpPr/>
          <p:nvPr/>
        </p:nvGrpSpPr>
        <p:grpSpPr>
          <a:xfrm>
            <a:off x="9600576" y="3736431"/>
            <a:ext cx="1800171" cy="1072141"/>
            <a:chOff x="689469" y="3690075"/>
            <a:chExt cx="2400229" cy="1429521"/>
          </a:xfrm>
        </p:grpSpPr>
        <p:sp>
          <p:nvSpPr>
            <p:cNvPr id="49" name="TextBox 14"/>
            <p:cNvSpPr txBox="1"/>
            <p:nvPr/>
          </p:nvSpPr>
          <p:spPr>
            <a:xfrm>
              <a:off x="689469" y="4134711"/>
              <a:ext cx="2184359" cy="984885"/>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gn="ctr">
                <a:lnSpc>
                  <a:spcPct val="120000"/>
                </a:lnSpc>
              </a:pPr>
              <a:r>
                <a:rPr lang="zh-CN" altLang="en-US" sz="1000" dirty="0">
                  <a:solidFill>
                    <a:srgbClr val="D21621"/>
                  </a:solidFill>
                  <a:latin typeface="微软雅黑"/>
                  <a:ea typeface="微软雅黑"/>
                </a:rPr>
                <a:t>点击输入简要文字内容，文字内容需概括精炼，不用多余的文字修饰，言简意赅的说明该项内容。</a:t>
              </a:r>
              <a:endParaRPr lang="en-US" altLang="zh-CN" sz="1000" dirty="0">
                <a:solidFill>
                  <a:srgbClr val="D21621"/>
                </a:solidFill>
                <a:latin typeface="微软雅黑"/>
                <a:ea typeface="微软雅黑"/>
              </a:endParaRPr>
            </a:p>
          </p:txBody>
        </p:sp>
        <p:sp>
          <p:nvSpPr>
            <p:cNvPr id="50" name="文本框 49"/>
            <p:cNvSpPr txBox="1"/>
            <p:nvPr/>
          </p:nvSpPr>
          <p:spPr>
            <a:xfrm>
              <a:off x="996818" y="3690075"/>
              <a:ext cx="2092880" cy="492443"/>
            </a:xfrm>
            <a:prstGeom prst="rect">
              <a:avLst/>
            </a:prstGeom>
            <a:noFill/>
          </p:spPr>
          <p:txBody>
            <a:bodyPr wrap="none" rtlCol="0">
              <a:spAutoFit/>
            </a:bodyPr>
            <a:lstStyle/>
            <a:p>
              <a:r>
                <a:rPr lang="zh-CN" altLang="en-US" b="1" dirty="0">
                  <a:solidFill>
                    <a:srgbClr val="D21621"/>
                  </a:solidFill>
                  <a:latin typeface="微软雅黑"/>
                  <a:ea typeface="微软雅黑"/>
                </a:rPr>
                <a:t>此处添加文字</a:t>
              </a:r>
            </a:p>
          </p:txBody>
        </p:sp>
      </p:grpSp>
      <p:sp>
        <p:nvSpPr>
          <p:cNvPr id="53" name="圆角矩形 52"/>
          <p:cNvSpPr/>
          <p:nvPr/>
        </p:nvSpPr>
        <p:spPr>
          <a:xfrm>
            <a:off x="8119467" y="260468"/>
            <a:ext cx="4281714" cy="580632"/>
          </a:xfrm>
          <a:prstGeom prst="roundRect">
            <a:avLst/>
          </a:prstGeom>
          <a:solidFill>
            <a:srgbClr val="D216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E5C7"/>
              </a:solidFill>
            </a:endParaRPr>
          </a:p>
        </p:txBody>
      </p:sp>
      <p:sp>
        <p:nvSpPr>
          <p:cNvPr id="54" name="矩形 8"/>
          <p:cNvSpPr>
            <a:spLocks noChangeArrowheads="1"/>
          </p:cNvSpPr>
          <p:nvPr/>
        </p:nvSpPr>
        <p:spPr bwMode="auto">
          <a:xfrm>
            <a:off x="8642815" y="304010"/>
            <a:ext cx="3262432" cy="461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en-US" sz="2400" b="1" dirty="0">
                <a:solidFill>
                  <a:srgbClr val="F8E5C7"/>
                </a:solidFill>
                <a:latin typeface="微软雅黑" pitchFamily="34" charset="-122"/>
                <a:ea typeface="微软雅黑" pitchFamily="34" charset="-122"/>
              </a:rPr>
              <a:t>单击此处添加文字表题</a:t>
            </a:r>
            <a:endParaRPr lang="zh-CN" sz="2400" b="1" dirty="0">
              <a:solidFill>
                <a:srgbClr val="F8E5C7"/>
              </a:solidFill>
              <a:latin typeface="微软雅黑" pitchFamily="34" charset="-122"/>
              <a:ea typeface="微软雅黑" pitchFamily="34" charset="-122"/>
            </a:endParaRPr>
          </a:p>
        </p:txBody>
      </p:sp>
    </p:spTree>
    <p:extLst>
      <p:ext uri="{BB962C8B-B14F-4D97-AF65-F5344CB8AC3E}">
        <p14:creationId xmlns:p14="http://schemas.microsoft.com/office/powerpoint/2010/main" val="65593399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ppt_x</p:attrName>
                                        </p:attrNameLst>
                                      </p:cBhvr>
                                      <p:tavLst>
                                        <p:tav tm="0">
                                          <p:val>
                                            <p:fltVal val="0.5"/>
                                          </p:val>
                                        </p:tav>
                                        <p:tav tm="100000">
                                          <p:val>
                                            <p:strVal val="#ppt_x"/>
                                          </p:val>
                                        </p:tav>
                                      </p:tavLst>
                                    </p:anim>
                                    <p:anim calcmode="lin" valueType="num">
                                      <p:cBhvr>
                                        <p:cTn id="10" dur="500" fill="hold"/>
                                        <p:tgtEl>
                                          <p:spTgt spid="4"/>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25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 calcmode="lin" valueType="num">
                                      <p:cBhvr>
                                        <p:cTn id="15" dur="500" fill="hold"/>
                                        <p:tgtEl>
                                          <p:spTgt spid="15"/>
                                        </p:tgtEl>
                                        <p:attrNameLst>
                                          <p:attrName>ppt_x</p:attrName>
                                        </p:attrNameLst>
                                      </p:cBhvr>
                                      <p:tavLst>
                                        <p:tav tm="0">
                                          <p:val>
                                            <p:fltVal val="0.5"/>
                                          </p:val>
                                        </p:tav>
                                        <p:tav tm="100000">
                                          <p:val>
                                            <p:strVal val="#ppt_x"/>
                                          </p:val>
                                        </p:tav>
                                      </p:tavLst>
                                    </p:anim>
                                    <p:anim calcmode="lin" valueType="num">
                                      <p:cBhvr>
                                        <p:cTn id="16" dur="500" fill="hold"/>
                                        <p:tgtEl>
                                          <p:spTgt spid="15"/>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50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 calcmode="lin" valueType="num">
                                      <p:cBhvr>
                                        <p:cTn id="21" dur="500" fill="hold"/>
                                        <p:tgtEl>
                                          <p:spTgt spid="23"/>
                                        </p:tgtEl>
                                        <p:attrNameLst>
                                          <p:attrName>ppt_x</p:attrName>
                                        </p:attrNameLst>
                                      </p:cBhvr>
                                      <p:tavLst>
                                        <p:tav tm="0">
                                          <p:val>
                                            <p:fltVal val="0.5"/>
                                          </p:val>
                                        </p:tav>
                                        <p:tav tm="100000">
                                          <p:val>
                                            <p:strVal val="#ppt_x"/>
                                          </p:val>
                                        </p:tav>
                                      </p:tavLst>
                                    </p:anim>
                                    <p:anim calcmode="lin" valueType="num">
                                      <p:cBhvr>
                                        <p:cTn id="22" dur="500" fill="hold"/>
                                        <p:tgtEl>
                                          <p:spTgt spid="23"/>
                                        </p:tgtEl>
                                        <p:attrNameLst>
                                          <p:attrName>ppt_y</p:attrName>
                                        </p:attrNameLst>
                                      </p:cBhvr>
                                      <p:tavLst>
                                        <p:tav tm="0">
                                          <p:val>
                                            <p:fltVal val="0.5"/>
                                          </p:val>
                                        </p:tav>
                                        <p:tav tm="100000">
                                          <p:val>
                                            <p:strVal val="#ppt_y"/>
                                          </p:val>
                                        </p:tav>
                                      </p:tavLst>
                                    </p:anim>
                                  </p:childTnLst>
                                </p:cTn>
                              </p:par>
                            </p:childTnLst>
                          </p:cTn>
                        </p:par>
                        <p:par>
                          <p:cTn id="23" fill="hold">
                            <p:stCondLst>
                              <p:cond delay="1000"/>
                            </p:stCondLst>
                            <p:childTnLst>
                              <p:par>
                                <p:cTn id="24" presetID="50" presetClass="entr" presetSubtype="0" decel="100000" fill="hold" nodeType="after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p:cTn id="26" dur="750" fill="hold"/>
                                        <p:tgtEl>
                                          <p:spTgt spid="31"/>
                                        </p:tgtEl>
                                        <p:attrNameLst>
                                          <p:attrName>ppt_w</p:attrName>
                                        </p:attrNameLst>
                                      </p:cBhvr>
                                      <p:tavLst>
                                        <p:tav tm="0">
                                          <p:val>
                                            <p:strVal val="#ppt_w+.3"/>
                                          </p:val>
                                        </p:tav>
                                        <p:tav tm="100000">
                                          <p:val>
                                            <p:strVal val="#ppt_w"/>
                                          </p:val>
                                        </p:tav>
                                      </p:tavLst>
                                    </p:anim>
                                    <p:anim calcmode="lin" valueType="num">
                                      <p:cBhvr>
                                        <p:cTn id="27" dur="750" fill="hold"/>
                                        <p:tgtEl>
                                          <p:spTgt spid="31"/>
                                        </p:tgtEl>
                                        <p:attrNameLst>
                                          <p:attrName>ppt_h</p:attrName>
                                        </p:attrNameLst>
                                      </p:cBhvr>
                                      <p:tavLst>
                                        <p:tav tm="0">
                                          <p:val>
                                            <p:strVal val="#ppt_h"/>
                                          </p:val>
                                        </p:tav>
                                        <p:tav tm="100000">
                                          <p:val>
                                            <p:strVal val="#ppt_h"/>
                                          </p:val>
                                        </p:tav>
                                      </p:tavLst>
                                    </p:anim>
                                    <p:animEffect transition="in" filter="fade">
                                      <p:cBhvr>
                                        <p:cTn id="28" dur="750"/>
                                        <p:tgtEl>
                                          <p:spTgt spid="31"/>
                                        </p:tgtEl>
                                      </p:cBhvr>
                                    </p:animEffect>
                                  </p:childTnLst>
                                </p:cTn>
                              </p:par>
                              <p:par>
                                <p:cTn id="29" presetID="50" presetClass="entr" presetSubtype="0" decel="100000" fill="hold" nodeType="withEffect">
                                  <p:stCondLst>
                                    <p:cond delay="250"/>
                                  </p:stCondLst>
                                  <p:childTnLst>
                                    <p:set>
                                      <p:cBhvr>
                                        <p:cTn id="30" dur="1" fill="hold">
                                          <p:stCondLst>
                                            <p:cond delay="0"/>
                                          </p:stCondLst>
                                        </p:cTn>
                                        <p:tgtEl>
                                          <p:spTgt spid="34"/>
                                        </p:tgtEl>
                                        <p:attrNameLst>
                                          <p:attrName>style.visibility</p:attrName>
                                        </p:attrNameLst>
                                      </p:cBhvr>
                                      <p:to>
                                        <p:strVal val="visible"/>
                                      </p:to>
                                    </p:set>
                                    <p:anim calcmode="lin" valueType="num">
                                      <p:cBhvr>
                                        <p:cTn id="31" dur="750" fill="hold"/>
                                        <p:tgtEl>
                                          <p:spTgt spid="34"/>
                                        </p:tgtEl>
                                        <p:attrNameLst>
                                          <p:attrName>ppt_w</p:attrName>
                                        </p:attrNameLst>
                                      </p:cBhvr>
                                      <p:tavLst>
                                        <p:tav tm="0">
                                          <p:val>
                                            <p:strVal val="#ppt_w+.3"/>
                                          </p:val>
                                        </p:tav>
                                        <p:tav tm="100000">
                                          <p:val>
                                            <p:strVal val="#ppt_w"/>
                                          </p:val>
                                        </p:tav>
                                      </p:tavLst>
                                    </p:anim>
                                    <p:anim calcmode="lin" valueType="num">
                                      <p:cBhvr>
                                        <p:cTn id="32" dur="750" fill="hold"/>
                                        <p:tgtEl>
                                          <p:spTgt spid="34"/>
                                        </p:tgtEl>
                                        <p:attrNameLst>
                                          <p:attrName>ppt_h</p:attrName>
                                        </p:attrNameLst>
                                      </p:cBhvr>
                                      <p:tavLst>
                                        <p:tav tm="0">
                                          <p:val>
                                            <p:strVal val="#ppt_h"/>
                                          </p:val>
                                        </p:tav>
                                        <p:tav tm="100000">
                                          <p:val>
                                            <p:strVal val="#ppt_h"/>
                                          </p:val>
                                        </p:tav>
                                      </p:tavLst>
                                    </p:anim>
                                    <p:animEffect transition="in" filter="fade">
                                      <p:cBhvr>
                                        <p:cTn id="33" dur="750"/>
                                        <p:tgtEl>
                                          <p:spTgt spid="34"/>
                                        </p:tgtEl>
                                      </p:cBhvr>
                                    </p:animEffect>
                                  </p:childTnLst>
                                </p:cTn>
                              </p:par>
                              <p:par>
                                <p:cTn id="34" presetID="50" presetClass="entr" presetSubtype="0" decel="100000" fill="hold" nodeType="withEffect">
                                  <p:stCondLst>
                                    <p:cond delay="500"/>
                                  </p:stCondLst>
                                  <p:childTnLst>
                                    <p:set>
                                      <p:cBhvr>
                                        <p:cTn id="35" dur="1" fill="hold">
                                          <p:stCondLst>
                                            <p:cond delay="0"/>
                                          </p:stCondLst>
                                        </p:cTn>
                                        <p:tgtEl>
                                          <p:spTgt spid="37"/>
                                        </p:tgtEl>
                                        <p:attrNameLst>
                                          <p:attrName>style.visibility</p:attrName>
                                        </p:attrNameLst>
                                      </p:cBhvr>
                                      <p:to>
                                        <p:strVal val="visible"/>
                                      </p:to>
                                    </p:set>
                                    <p:anim calcmode="lin" valueType="num">
                                      <p:cBhvr>
                                        <p:cTn id="36" dur="750" fill="hold"/>
                                        <p:tgtEl>
                                          <p:spTgt spid="37"/>
                                        </p:tgtEl>
                                        <p:attrNameLst>
                                          <p:attrName>ppt_w</p:attrName>
                                        </p:attrNameLst>
                                      </p:cBhvr>
                                      <p:tavLst>
                                        <p:tav tm="0">
                                          <p:val>
                                            <p:strVal val="#ppt_w+.3"/>
                                          </p:val>
                                        </p:tav>
                                        <p:tav tm="100000">
                                          <p:val>
                                            <p:strVal val="#ppt_w"/>
                                          </p:val>
                                        </p:tav>
                                      </p:tavLst>
                                    </p:anim>
                                    <p:anim calcmode="lin" valueType="num">
                                      <p:cBhvr>
                                        <p:cTn id="37" dur="750" fill="hold"/>
                                        <p:tgtEl>
                                          <p:spTgt spid="37"/>
                                        </p:tgtEl>
                                        <p:attrNameLst>
                                          <p:attrName>ppt_h</p:attrName>
                                        </p:attrNameLst>
                                      </p:cBhvr>
                                      <p:tavLst>
                                        <p:tav tm="0">
                                          <p:val>
                                            <p:strVal val="#ppt_h"/>
                                          </p:val>
                                        </p:tav>
                                        <p:tav tm="100000">
                                          <p:val>
                                            <p:strVal val="#ppt_h"/>
                                          </p:val>
                                        </p:tav>
                                      </p:tavLst>
                                    </p:anim>
                                    <p:animEffect transition="in" filter="fade">
                                      <p:cBhvr>
                                        <p:cTn id="38" dur="750"/>
                                        <p:tgtEl>
                                          <p:spTgt spid="37"/>
                                        </p:tgtEl>
                                      </p:cBhvr>
                                    </p:animEffect>
                                  </p:childTnLst>
                                </p:cTn>
                              </p:par>
                              <p:par>
                                <p:cTn id="39" presetID="23" presetClass="entr" presetSubtype="528" fill="hold" nodeType="withEffect">
                                  <p:stCondLst>
                                    <p:cond delay="500"/>
                                  </p:stCondLst>
                                  <p:childTnLst>
                                    <p:set>
                                      <p:cBhvr>
                                        <p:cTn id="40" dur="1" fill="hold">
                                          <p:stCondLst>
                                            <p:cond delay="0"/>
                                          </p:stCondLst>
                                        </p:cTn>
                                        <p:tgtEl>
                                          <p:spTgt spid="40"/>
                                        </p:tgtEl>
                                        <p:attrNameLst>
                                          <p:attrName>style.visibility</p:attrName>
                                        </p:attrNameLst>
                                      </p:cBhvr>
                                      <p:to>
                                        <p:strVal val="visible"/>
                                      </p:to>
                                    </p:set>
                                    <p:anim calcmode="lin" valueType="num">
                                      <p:cBhvr>
                                        <p:cTn id="41" dur="500" fill="hold"/>
                                        <p:tgtEl>
                                          <p:spTgt spid="40"/>
                                        </p:tgtEl>
                                        <p:attrNameLst>
                                          <p:attrName>ppt_w</p:attrName>
                                        </p:attrNameLst>
                                      </p:cBhvr>
                                      <p:tavLst>
                                        <p:tav tm="0">
                                          <p:val>
                                            <p:fltVal val="0"/>
                                          </p:val>
                                        </p:tav>
                                        <p:tav tm="100000">
                                          <p:val>
                                            <p:strVal val="#ppt_w"/>
                                          </p:val>
                                        </p:tav>
                                      </p:tavLst>
                                    </p:anim>
                                    <p:anim calcmode="lin" valueType="num">
                                      <p:cBhvr>
                                        <p:cTn id="42" dur="500" fill="hold"/>
                                        <p:tgtEl>
                                          <p:spTgt spid="40"/>
                                        </p:tgtEl>
                                        <p:attrNameLst>
                                          <p:attrName>ppt_h</p:attrName>
                                        </p:attrNameLst>
                                      </p:cBhvr>
                                      <p:tavLst>
                                        <p:tav tm="0">
                                          <p:val>
                                            <p:fltVal val="0"/>
                                          </p:val>
                                        </p:tav>
                                        <p:tav tm="100000">
                                          <p:val>
                                            <p:strVal val="#ppt_h"/>
                                          </p:val>
                                        </p:tav>
                                      </p:tavLst>
                                    </p:anim>
                                    <p:anim calcmode="lin" valueType="num">
                                      <p:cBhvr>
                                        <p:cTn id="43" dur="500" fill="hold"/>
                                        <p:tgtEl>
                                          <p:spTgt spid="40"/>
                                        </p:tgtEl>
                                        <p:attrNameLst>
                                          <p:attrName>ppt_x</p:attrName>
                                        </p:attrNameLst>
                                      </p:cBhvr>
                                      <p:tavLst>
                                        <p:tav tm="0">
                                          <p:val>
                                            <p:fltVal val="0.5"/>
                                          </p:val>
                                        </p:tav>
                                        <p:tav tm="100000">
                                          <p:val>
                                            <p:strVal val="#ppt_x"/>
                                          </p:val>
                                        </p:tav>
                                      </p:tavLst>
                                    </p:anim>
                                    <p:anim calcmode="lin" valueType="num">
                                      <p:cBhvr>
                                        <p:cTn id="44" dur="500" fill="hold"/>
                                        <p:tgtEl>
                                          <p:spTgt spid="40"/>
                                        </p:tgtEl>
                                        <p:attrNameLst>
                                          <p:attrName>ppt_y</p:attrName>
                                        </p:attrNameLst>
                                      </p:cBhvr>
                                      <p:tavLst>
                                        <p:tav tm="0">
                                          <p:val>
                                            <p:fltVal val="0.5"/>
                                          </p:val>
                                        </p:tav>
                                        <p:tav tm="100000">
                                          <p:val>
                                            <p:strVal val="#ppt_y"/>
                                          </p:val>
                                        </p:tav>
                                      </p:tavLst>
                                    </p:anim>
                                  </p:childTnLst>
                                </p:cTn>
                              </p:par>
                              <p:par>
                                <p:cTn id="45" presetID="50" presetClass="entr" presetSubtype="0" decel="100000" fill="hold" nodeType="withEffect">
                                  <p:stCondLst>
                                    <p:cond delay="500"/>
                                  </p:stCondLst>
                                  <p:childTnLst>
                                    <p:set>
                                      <p:cBhvr>
                                        <p:cTn id="46" dur="1" fill="hold">
                                          <p:stCondLst>
                                            <p:cond delay="0"/>
                                          </p:stCondLst>
                                        </p:cTn>
                                        <p:tgtEl>
                                          <p:spTgt spid="48"/>
                                        </p:tgtEl>
                                        <p:attrNameLst>
                                          <p:attrName>style.visibility</p:attrName>
                                        </p:attrNameLst>
                                      </p:cBhvr>
                                      <p:to>
                                        <p:strVal val="visible"/>
                                      </p:to>
                                    </p:set>
                                    <p:anim calcmode="lin" valueType="num">
                                      <p:cBhvr>
                                        <p:cTn id="47" dur="750" fill="hold"/>
                                        <p:tgtEl>
                                          <p:spTgt spid="48"/>
                                        </p:tgtEl>
                                        <p:attrNameLst>
                                          <p:attrName>ppt_w</p:attrName>
                                        </p:attrNameLst>
                                      </p:cBhvr>
                                      <p:tavLst>
                                        <p:tav tm="0">
                                          <p:val>
                                            <p:strVal val="#ppt_w+.3"/>
                                          </p:val>
                                        </p:tav>
                                        <p:tav tm="100000">
                                          <p:val>
                                            <p:strVal val="#ppt_w"/>
                                          </p:val>
                                        </p:tav>
                                      </p:tavLst>
                                    </p:anim>
                                    <p:anim calcmode="lin" valueType="num">
                                      <p:cBhvr>
                                        <p:cTn id="48" dur="750" fill="hold"/>
                                        <p:tgtEl>
                                          <p:spTgt spid="48"/>
                                        </p:tgtEl>
                                        <p:attrNameLst>
                                          <p:attrName>ppt_h</p:attrName>
                                        </p:attrNameLst>
                                      </p:cBhvr>
                                      <p:tavLst>
                                        <p:tav tm="0">
                                          <p:val>
                                            <p:strVal val="#ppt_h"/>
                                          </p:val>
                                        </p:tav>
                                        <p:tav tm="100000">
                                          <p:val>
                                            <p:strVal val="#ppt_h"/>
                                          </p:val>
                                        </p:tav>
                                      </p:tavLst>
                                    </p:anim>
                                    <p:animEffect transition="in" filter="fade">
                                      <p:cBhvr>
                                        <p:cTn id="49" dur="7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右箭头 3"/>
          <p:cNvSpPr/>
          <p:nvPr/>
        </p:nvSpPr>
        <p:spPr>
          <a:xfrm>
            <a:off x="6617471" y="3104162"/>
            <a:ext cx="1555007" cy="527050"/>
          </a:xfrm>
          <a:prstGeom prst="rightArrow">
            <a:avLst>
              <a:gd name="adj1" fmla="val 62125"/>
              <a:gd name="adj2" fmla="val 52205"/>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5" name="右箭头 4"/>
          <p:cNvSpPr/>
          <p:nvPr/>
        </p:nvSpPr>
        <p:spPr>
          <a:xfrm>
            <a:off x="5339560" y="3104162"/>
            <a:ext cx="1555007" cy="527050"/>
          </a:xfrm>
          <a:prstGeom prst="rightArrow">
            <a:avLst>
              <a:gd name="adj1" fmla="val 62125"/>
              <a:gd name="adj2" fmla="val 52205"/>
            </a:avLst>
          </a:prstGeom>
          <a:solidFill>
            <a:srgbClr val="D2162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6" name="右箭头 5"/>
          <p:cNvSpPr/>
          <p:nvPr/>
        </p:nvSpPr>
        <p:spPr>
          <a:xfrm>
            <a:off x="4030080" y="3104162"/>
            <a:ext cx="1555007" cy="527050"/>
          </a:xfrm>
          <a:prstGeom prst="rightArrow">
            <a:avLst>
              <a:gd name="adj1" fmla="val 62125"/>
              <a:gd name="adj2" fmla="val 52205"/>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7" name="右箭头 6"/>
          <p:cNvSpPr/>
          <p:nvPr/>
        </p:nvSpPr>
        <p:spPr>
          <a:xfrm>
            <a:off x="2752169" y="3104162"/>
            <a:ext cx="1555007" cy="527050"/>
          </a:xfrm>
          <a:prstGeom prst="rightArrow">
            <a:avLst>
              <a:gd name="adj1" fmla="val 62125"/>
              <a:gd name="adj2" fmla="val 52205"/>
            </a:avLst>
          </a:prstGeom>
          <a:solidFill>
            <a:srgbClr val="D2162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8" name="右箭头 7"/>
          <p:cNvSpPr/>
          <p:nvPr/>
        </p:nvSpPr>
        <p:spPr>
          <a:xfrm>
            <a:off x="1461393" y="3104162"/>
            <a:ext cx="1555007" cy="527050"/>
          </a:xfrm>
          <a:prstGeom prst="rightArrow">
            <a:avLst>
              <a:gd name="adj1" fmla="val 62125"/>
              <a:gd name="adj2" fmla="val 52205"/>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9" name="右箭头 8"/>
          <p:cNvSpPr/>
          <p:nvPr/>
        </p:nvSpPr>
        <p:spPr>
          <a:xfrm>
            <a:off x="183482" y="3104162"/>
            <a:ext cx="1555007" cy="527050"/>
          </a:xfrm>
          <a:prstGeom prst="rightArrow">
            <a:avLst>
              <a:gd name="adj1" fmla="val 62125"/>
              <a:gd name="adj2" fmla="val 52205"/>
            </a:avLst>
          </a:prstGeom>
          <a:solidFill>
            <a:srgbClr val="D2162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10" name="TextBox 34"/>
          <p:cNvSpPr txBox="1"/>
          <p:nvPr/>
        </p:nvSpPr>
        <p:spPr>
          <a:xfrm>
            <a:off x="585513" y="3244596"/>
            <a:ext cx="887737" cy="276975"/>
          </a:xfrm>
          <a:prstGeom prst="rect">
            <a:avLst/>
          </a:prstGeom>
          <a:noFill/>
        </p:spPr>
        <p:txBody>
          <a:bodyPr wrap="square" lIns="91417" tIns="45708" rIns="91417" bIns="45708" rtlCol="0">
            <a:spAutoFit/>
          </a:bodyPr>
          <a:lstStyle/>
          <a:p>
            <a:pPr algn="ctr"/>
            <a:r>
              <a:rPr lang="en-US" altLang="zh-CN" sz="1200" b="1" dirty="0">
                <a:solidFill>
                  <a:schemeClr val="bg1"/>
                </a:solidFill>
                <a:latin typeface="微软雅黑" pitchFamily="34" charset="-122"/>
                <a:ea typeface="微软雅黑" pitchFamily="34" charset="-122"/>
              </a:rPr>
              <a:t>1</a:t>
            </a:r>
            <a:r>
              <a:rPr lang="zh-CN" altLang="en-US" sz="1200" b="1" dirty="0">
                <a:solidFill>
                  <a:schemeClr val="bg1"/>
                </a:solidFill>
                <a:latin typeface="微软雅黑" pitchFamily="34" charset="-122"/>
                <a:ea typeface="微软雅黑" pitchFamily="34" charset="-122"/>
              </a:rPr>
              <a:t>、</a:t>
            </a:r>
            <a:r>
              <a:rPr lang="en-US" altLang="zh-CN" sz="1200" b="1" dirty="0">
                <a:solidFill>
                  <a:schemeClr val="bg1"/>
                </a:solidFill>
                <a:latin typeface="微软雅黑" pitchFamily="34" charset="-122"/>
                <a:ea typeface="微软雅黑" pitchFamily="34" charset="-122"/>
              </a:rPr>
              <a:t>2</a:t>
            </a:r>
            <a:r>
              <a:rPr lang="zh-CN" altLang="en-US" sz="1200" b="1" dirty="0">
                <a:solidFill>
                  <a:schemeClr val="bg1"/>
                </a:solidFill>
                <a:latin typeface="微软雅黑" pitchFamily="34" charset="-122"/>
                <a:ea typeface="微软雅黑" pitchFamily="34" charset="-122"/>
              </a:rPr>
              <a:t>月份</a:t>
            </a:r>
          </a:p>
        </p:txBody>
      </p:sp>
      <p:cxnSp>
        <p:nvCxnSpPr>
          <p:cNvPr id="11" name="直接连接符 10"/>
          <p:cNvCxnSpPr/>
          <p:nvPr/>
        </p:nvCxnSpPr>
        <p:spPr>
          <a:xfrm flipV="1">
            <a:off x="960985" y="2736178"/>
            <a:ext cx="0" cy="468000"/>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2" name="TextBox 36"/>
          <p:cNvSpPr txBox="1"/>
          <p:nvPr/>
        </p:nvSpPr>
        <p:spPr>
          <a:xfrm>
            <a:off x="158100" y="1915785"/>
            <a:ext cx="1983046" cy="738664"/>
          </a:xfrm>
          <a:prstGeom prst="rect">
            <a:avLst/>
          </a:prstGeom>
          <a:noFill/>
        </p:spPr>
        <p:txBody>
          <a:bodyPr wrap="square" lIns="0" tIns="0" rIns="0" bIns="0" rtlCol="0">
            <a:spAutoFit/>
          </a:bodyPr>
          <a:lstStyle/>
          <a:p>
            <a:r>
              <a:rPr lang="zh-CN" altLang="en-US" sz="1200" dirty="0">
                <a:solidFill>
                  <a:srgbClr val="D21621"/>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sp>
        <p:nvSpPr>
          <p:cNvPr id="13" name="TextBox 37"/>
          <p:cNvSpPr txBox="1"/>
          <p:nvPr/>
        </p:nvSpPr>
        <p:spPr>
          <a:xfrm>
            <a:off x="1087971" y="4131171"/>
            <a:ext cx="1983046" cy="738664"/>
          </a:xfrm>
          <a:prstGeom prst="rect">
            <a:avLst/>
          </a:prstGeom>
          <a:noFill/>
        </p:spPr>
        <p:txBody>
          <a:bodyPr wrap="square" lIns="0" tIns="0" rIns="0" bIns="0" rtlCol="0">
            <a:spAutoFit/>
          </a:bodyPr>
          <a:lstStyle/>
          <a:p>
            <a:r>
              <a:rPr lang="zh-CN" altLang="en-US" sz="1200" dirty="0">
                <a:solidFill>
                  <a:schemeClr val="accent2"/>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cxnSp>
        <p:nvCxnSpPr>
          <p:cNvPr id="14" name="直接连接符 13"/>
          <p:cNvCxnSpPr/>
          <p:nvPr/>
        </p:nvCxnSpPr>
        <p:spPr>
          <a:xfrm>
            <a:off x="2238895" y="3526849"/>
            <a:ext cx="0" cy="468000"/>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5" name="TextBox 39"/>
          <p:cNvSpPr txBox="1"/>
          <p:nvPr/>
        </p:nvSpPr>
        <p:spPr>
          <a:xfrm>
            <a:off x="1863425" y="3244596"/>
            <a:ext cx="887737" cy="276975"/>
          </a:xfrm>
          <a:prstGeom prst="rect">
            <a:avLst/>
          </a:prstGeom>
          <a:noFill/>
        </p:spPr>
        <p:txBody>
          <a:bodyPr wrap="square" lIns="91417" tIns="45708" rIns="91417" bIns="45708" rtlCol="0">
            <a:spAutoFit/>
          </a:bodyPr>
          <a:lstStyle/>
          <a:p>
            <a:pPr algn="ctr"/>
            <a:r>
              <a:rPr lang="en-US" altLang="zh-CN" sz="1200" b="1" dirty="0">
                <a:solidFill>
                  <a:schemeClr val="bg1"/>
                </a:solidFill>
                <a:latin typeface="微软雅黑" pitchFamily="34" charset="-122"/>
                <a:ea typeface="微软雅黑" pitchFamily="34" charset="-122"/>
              </a:rPr>
              <a:t>3</a:t>
            </a:r>
            <a:r>
              <a:rPr lang="zh-CN" altLang="en-US" sz="1200" b="1" dirty="0">
                <a:solidFill>
                  <a:schemeClr val="bg1"/>
                </a:solidFill>
                <a:latin typeface="微软雅黑" pitchFamily="34" charset="-122"/>
                <a:ea typeface="微软雅黑" pitchFamily="34" charset="-122"/>
              </a:rPr>
              <a:t>、</a:t>
            </a:r>
            <a:r>
              <a:rPr lang="en-US" altLang="zh-CN" sz="1200" b="1" dirty="0">
                <a:solidFill>
                  <a:schemeClr val="bg1"/>
                </a:solidFill>
                <a:latin typeface="微软雅黑" pitchFamily="34" charset="-122"/>
                <a:ea typeface="微软雅黑" pitchFamily="34" charset="-122"/>
              </a:rPr>
              <a:t>4</a:t>
            </a:r>
            <a:r>
              <a:rPr lang="zh-CN" altLang="en-US" sz="1200" b="1" dirty="0">
                <a:solidFill>
                  <a:schemeClr val="bg1"/>
                </a:solidFill>
                <a:latin typeface="微软雅黑" pitchFamily="34" charset="-122"/>
                <a:ea typeface="微软雅黑" pitchFamily="34" charset="-122"/>
              </a:rPr>
              <a:t>月份</a:t>
            </a:r>
          </a:p>
        </p:txBody>
      </p:sp>
      <p:sp>
        <p:nvSpPr>
          <p:cNvPr id="16" name="TextBox 40"/>
          <p:cNvSpPr txBox="1"/>
          <p:nvPr/>
        </p:nvSpPr>
        <p:spPr>
          <a:xfrm>
            <a:off x="3154201" y="3244596"/>
            <a:ext cx="887737" cy="276975"/>
          </a:xfrm>
          <a:prstGeom prst="rect">
            <a:avLst/>
          </a:prstGeom>
          <a:noFill/>
        </p:spPr>
        <p:txBody>
          <a:bodyPr wrap="square" lIns="91417" tIns="45708" rIns="91417" bIns="45708" rtlCol="0">
            <a:spAutoFit/>
          </a:bodyPr>
          <a:lstStyle/>
          <a:p>
            <a:pPr algn="ctr"/>
            <a:r>
              <a:rPr lang="en-US" altLang="zh-CN" sz="1200" b="1" dirty="0">
                <a:solidFill>
                  <a:schemeClr val="bg1"/>
                </a:solidFill>
                <a:latin typeface="微软雅黑" pitchFamily="34" charset="-122"/>
                <a:ea typeface="微软雅黑" pitchFamily="34" charset="-122"/>
              </a:rPr>
              <a:t>5</a:t>
            </a:r>
            <a:r>
              <a:rPr lang="zh-CN" altLang="en-US" sz="1200" b="1" dirty="0">
                <a:solidFill>
                  <a:schemeClr val="bg1"/>
                </a:solidFill>
                <a:latin typeface="微软雅黑" pitchFamily="34" charset="-122"/>
                <a:ea typeface="微软雅黑" pitchFamily="34" charset="-122"/>
              </a:rPr>
              <a:t>、</a:t>
            </a:r>
            <a:r>
              <a:rPr lang="en-US" altLang="zh-CN" sz="1200" b="1" dirty="0">
                <a:solidFill>
                  <a:schemeClr val="bg1"/>
                </a:solidFill>
                <a:latin typeface="微软雅黑" pitchFamily="34" charset="-122"/>
                <a:ea typeface="微软雅黑" pitchFamily="34" charset="-122"/>
              </a:rPr>
              <a:t>6</a:t>
            </a:r>
            <a:r>
              <a:rPr lang="zh-CN" altLang="en-US" sz="1200" b="1" dirty="0">
                <a:solidFill>
                  <a:schemeClr val="bg1"/>
                </a:solidFill>
                <a:latin typeface="微软雅黑" pitchFamily="34" charset="-122"/>
                <a:ea typeface="微软雅黑" pitchFamily="34" charset="-122"/>
              </a:rPr>
              <a:t>月份</a:t>
            </a:r>
          </a:p>
        </p:txBody>
      </p:sp>
      <p:sp>
        <p:nvSpPr>
          <p:cNvPr id="17" name="TextBox 41"/>
          <p:cNvSpPr txBox="1"/>
          <p:nvPr/>
        </p:nvSpPr>
        <p:spPr>
          <a:xfrm>
            <a:off x="4401250" y="3244596"/>
            <a:ext cx="960701" cy="276975"/>
          </a:xfrm>
          <a:prstGeom prst="rect">
            <a:avLst/>
          </a:prstGeom>
          <a:noFill/>
        </p:spPr>
        <p:txBody>
          <a:bodyPr wrap="square" lIns="91417" tIns="45708" rIns="91417" bIns="45708" rtlCol="0">
            <a:spAutoFit/>
          </a:bodyPr>
          <a:lstStyle/>
          <a:p>
            <a:pPr algn="ctr"/>
            <a:r>
              <a:rPr lang="en-US" altLang="zh-CN" sz="1200" b="1" dirty="0">
                <a:solidFill>
                  <a:schemeClr val="bg1"/>
                </a:solidFill>
                <a:latin typeface="微软雅黑" pitchFamily="34" charset="-122"/>
                <a:ea typeface="微软雅黑" pitchFamily="34" charset="-122"/>
              </a:rPr>
              <a:t>7</a:t>
            </a:r>
            <a:r>
              <a:rPr lang="zh-CN" altLang="en-US" sz="1200" b="1" dirty="0">
                <a:solidFill>
                  <a:schemeClr val="bg1"/>
                </a:solidFill>
                <a:latin typeface="微软雅黑" pitchFamily="34" charset="-122"/>
                <a:ea typeface="微软雅黑" pitchFamily="34" charset="-122"/>
              </a:rPr>
              <a:t>、</a:t>
            </a:r>
            <a:r>
              <a:rPr lang="en-US" altLang="zh-CN" sz="1200" b="1" dirty="0">
                <a:solidFill>
                  <a:schemeClr val="bg1"/>
                </a:solidFill>
                <a:latin typeface="微软雅黑" pitchFamily="34" charset="-122"/>
                <a:ea typeface="微软雅黑" pitchFamily="34" charset="-122"/>
              </a:rPr>
              <a:t>8</a:t>
            </a:r>
            <a:r>
              <a:rPr lang="zh-CN" altLang="en-US" sz="1200" b="1" dirty="0">
                <a:solidFill>
                  <a:schemeClr val="bg1"/>
                </a:solidFill>
                <a:latin typeface="微软雅黑" pitchFamily="34" charset="-122"/>
                <a:ea typeface="微软雅黑" pitchFamily="34" charset="-122"/>
              </a:rPr>
              <a:t>月份</a:t>
            </a:r>
          </a:p>
        </p:txBody>
      </p:sp>
      <p:sp>
        <p:nvSpPr>
          <p:cNvPr id="18" name="TextBox 42"/>
          <p:cNvSpPr txBox="1"/>
          <p:nvPr/>
        </p:nvSpPr>
        <p:spPr>
          <a:xfrm>
            <a:off x="5702731" y="3244596"/>
            <a:ext cx="979618" cy="276975"/>
          </a:xfrm>
          <a:prstGeom prst="rect">
            <a:avLst/>
          </a:prstGeom>
          <a:noFill/>
        </p:spPr>
        <p:txBody>
          <a:bodyPr wrap="square" lIns="91417" tIns="45708" rIns="91417" bIns="45708" rtlCol="0">
            <a:spAutoFit/>
          </a:bodyPr>
          <a:lstStyle/>
          <a:p>
            <a:pPr algn="ctr"/>
            <a:r>
              <a:rPr lang="en-US" altLang="zh-CN" sz="1200" b="1" dirty="0">
                <a:solidFill>
                  <a:schemeClr val="bg1"/>
                </a:solidFill>
                <a:latin typeface="微软雅黑" pitchFamily="34" charset="-122"/>
                <a:ea typeface="微软雅黑" pitchFamily="34" charset="-122"/>
              </a:rPr>
              <a:t>9</a:t>
            </a:r>
            <a:r>
              <a:rPr lang="zh-CN" altLang="en-US" sz="1200" b="1" dirty="0">
                <a:solidFill>
                  <a:schemeClr val="bg1"/>
                </a:solidFill>
                <a:latin typeface="微软雅黑" pitchFamily="34" charset="-122"/>
                <a:ea typeface="微软雅黑" pitchFamily="34" charset="-122"/>
              </a:rPr>
              <a:t>、</a:t>
            </a:r>
            <a:r>
              <a:rPr lang="en-US" altLang="zh-CN" sz="1200" b="1" dirty="0">
                <a:solidFill>
                  <a:schemeClr val="bg1"/>
                </a:solidFill>
                <a:latin typeface="微软雅黑" pitchFamily="34" charset="-122"/>
                <a:ea typeface="微软雅黑" pitchFamily="34" charset="-122"/>
              </a:rPr>
              <a:t>10</a:t>
            </a:r>
            <a:r>
              <a:rPr lang="zh-CN" altLang="en-US" sz="1200" b="1" dirty="0">
                <a:solidFill>
                  <a:schemeClr val="bg1"/>
                </a:solidFill>
                <a:latin typeface="微软雅黑" pitchFamily="34" charset="-122"/>
                <a:ea typeface="微软雅黑" pitchFamily="34" charset="-122"/>
              </a:rPr>
              <a:t>月份</a:t>
            </a:r>
          </a:p>
        </p:txBody>
      </p:sp>
      <p:sp>
        <p:nvSpPr>
          <p:cNvPr id="19" name="TextBox 43"/>
          <p:cNvSpPr txBox="1"/>
          <p:nvPr/>
        </p:nvSpPr>
        <p:spPr>
          <a:xfrm>
            <a:off x="6990935" y="3244596"/>
            <a:ext cx="955276" cy="461641"/>
          </a:xfrm>
          <a:prstGeom prst="rect">
            <a:avLst/>
          </a:prstGeom>
          <a:noFill/>
        </p:spPr>
        <p:txBody>
          <a:bodyPr wrap="square" lIns="91417" tIns="45708" rIns="91417" bIns="45708" rtlCol="0">
            <a:spAutoFit/>
          </a:bodyPr>
          <a:lstStyle/>
          <a:p>
            <a:pPr algn="ctr"/>
            <a:r>
              <a:rPr lang="en-US" altLang="zh-CN" sz="1200" b="1" dirty="0">
                <a:solidFill>
                  <a:schemeClr val="bg1"/>
                </a:solidFill>
                <a:latin typeface="微软雅黑" pitchFamily="34" charset="-122"/>
                <a:ea typeface="微软雅黑" pitchFamily="34" charset="-122"/>
              </a:rPr>
              <a:t>11</a:t>
            </a:r>
            <a:r>
              <a:rPr lang="zh-CN" altLang="en-US" sz="1200" b="1" dirty="0">
                <a:solidFill>
                  <a:schemeClr val="bg1"/>
                </a:solidFill>
                <a:latin typeface="微软雅黑" pitchFamily="34" charset="-122"/>
                <a:ea typeface="微软雅黑" pitchFamily="34" charset="-122"/>
              </a:rPr>
              <a:t>、</a:t>
            </a:r>
            <a:r>
              <a:rPr lang="en-US" altLang="zh-CN" sz="1200" b="1" dirty="0">
                <a:solidFill>
                  <a:schemeClr val="bg1"/>
                </a:solidFill>
                <a:latin typeface="微软雅黑" pitchFamily="34" charset="-122"/>
                <a:ea typeface="微软雅黑" pitchFamily="34" charset="-122"/>
              </a:rPr>
              <a:t>12</a:t>
            </a:r>
            <a:r>
              <a:rPr lang="zh-CN" altLang="en-US" sz="1200" b="1" dirty="0">
                <a:solidFill>
                  <a:schemeClr val="bg1"/>
                </a:solidFill>
                <a:latin typeface="微软雅黑" pitchFamily="34" charset="-122"/>
                <a:ea typeface="微软雅黑" pitchFamily="34" charset="-122"/>
              </a:rPr>
              <a:t>月份</a:t>
            </a:r>
          </a:p>
        </p:txBody>
      </p:sp>
      <p:cxnSp>
        <p:nvCxnSpPr>
          <p:cNvPr id="20" name="直接连接符 19"/>
          <p:cNvCxnSpPr/>
          <p:nvPr/>
        </p:nvCxnSpPr>
        <p:spPr>
          <a:xfrm flipV="1">
            <a:off x="3529672" y="2736178"/>
            <a:ext cx="0" cy="468000"/>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1" name="TextBox 45"/>
          <p:cNvSpPr txBox="1"/>
          <p:nvPr/>
        </p:nvSpPr>
        <p:spPr>
          <a:xfrm>
            <a:off x="2726787" y="1915785"/>
            <a:ext cx="1983046" cy="738664"/>
          </a:xfrm>
          <a:prstGeom prst="rect">
            <a:avLst/>
          </a:prstGeom>
          <a:noFill/>
        </p:spPr>
        <p:txBody>
          <a:bodyPr wrap="square" lIns="0" tIns="0" rIns="0" bIns="0" rtlCol="0">
            <a:spAutoFit/>
          </a:bodyPr>
          <a:lstStyle/>
          <a:p>
            <a:r>
              <a:rPr lang="zh-CN" altLang="en-US" sz="1200" dirty="0">
                <a:solidFill>
                  <a:srgbClr val="D21621"/>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sp>
        <p:nvSpPr>
          <p:cNvPr id="22" name="TextBox 46"/>
          <p:cNvSpPr txBox="1"/>
          <p:nvPr/>
        </p:nvSpPr>
        <p:spPr>
          <a:xfrm>
            <a:off x="3656657" y="4131171"/>
            <a:ext cx="1983046" cy="738664"/>
          </a:xfrm>
          <a:prstGeom prst="rect">
            <a:avLst/>
          </a:prstGeom>
          <a:noFill/>
        </p:spPr>
        <p:txBody>
          <a:bodyPr wrap="square" lIns="0" tIns="0" rIns="0" bIns="0" rtlCol="0">
            <a:spAutoFit/>
          </a:bodyPr>
          <a:lstStyle/>
          <a:p>
            <a:r>
              <a:rPr lang="zh-CN" altLang="en-US" sz="1200" dirty="0">
                <a:solidFill>
                  <a:schemeClr val="accent2"/>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cxnSp>
        <p:nvCxnSpPr>
          <p:cNvPr id="23" name="直接连接符 22"/>
          <p:cNvCxnSpPr/>
          <p:nvPr/>
        </p:nvCxnSpPr>
        <p:spPr>
          <a:xfrm>
            <a:off x="4807583" y="3526849"/>
            <a:ext cx="0" cy="468000"/>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6117063" y="2736178"/>
            <a:ext cx="0" cy="468000"/>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5" name="TextBox 49"/>
          <p:cNvSpPr txBox="1"/>
          <p:nvPr/>
        </p:nvSpPr>
        <p:spPr>
          <a:xfrm>
            <a:off x="5314178" y="1915785"/>
            <a:ext cx="1983046" cy="738664"/>
          </a:xfrm>
          <a:prstGeom prst="rect">
            <a:avLst/>
          </a:prstGeom>
          <a:noFill/>
        </p:spPr>
        <p:txBody>
          <a:bodyPr wrap="square" lIns="0" tIns="0" rIns="0" bIns="0" rtlCol="0">
            <a:spAutoFit/>
          </a:bodyPr>
          <a:lstStyle/>
          <a:p>
            <a:r>
              <a:rPr lang="zh-CN" altLang="en-US" sz="1200" dirty="0">
                <a:solidFill>
                  <a:srgbClr val="D21621"/>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sp>
        <p:nvSpPr>
          <p:cNvPr id="26" name="TextBox 50"/>
          <p:cNvSpPr txBox="1"/>
          <p:nvPr/>
        </p:nvSpPr>
        <p:spPr>
          <a:xfrm>
            <a:off x="6211398" y="4131171"/>
            <a:ext cx="1983046" cy="738664"/>
          </a:xfrm>
          <a:prstGeom prst="rect">
            <a:avLst/>
          </a:prstGeom>
          <a:noFill/>
        </p:spPr>
        <p:txBody>
          <a:bodyPr wrap="square" lIns="0" tIns="0" rIns="0" bIns="0" rtlCol="0">
            <a:spAutoFit/>
          </a:bodyPr>
          <a:lstStyle/>
          <a:p>
            <a:r>
              <a:rPr lang="zh-CN" altLang="en-US" sz="1200" dirty="0">
                <a:solidFill>
                  <a:schemeClr val="accent2"/>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cxnSp>
        <p:nvCxnSpPr>
          <p:cNvPr id="27" name="直接连接符 26"/>
          <p:cNvCxnSpPr/>
          <p:nvPr/>
        </p:nvCxnSpPr>
        <p:spPr>
          <a:xfrm>
            <a:off x="7394973" y="3526849"/>
            <a:ext cx="0" cy="468000"/>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pic>
        <p:nvPicPr>
          <p:cNvPr id="28" name="图片 27"/>
          <p:cNvPicPr>
            <a:picLocks noChangeAspect="1"/>
          </p:cNvPicPr>
          <p:nvPr/>
        </p:nvPicPr>
        <p:blipFill rotWithShape="1">
          <a:blip r:embed="rId3" cstate="print">
            <a:extLst>
              <a:ext uri="{28A0092B-C50C-407E-A947-70E740481C1C}">
                <a14:useLocalDpi xmlns:a14="http://schemas.microsoft.com/office/drawing/2010/main" val="0"/>
              </a:ext>
            </a:extLst>
          </a:blip>
          <a:srcRect r="17632"/>
          <a:stretch/>
        </p:blipFill>
        <p:spPr>
          <a:xfrm>
            <a:off x="8329608" y="2130956"/>
            <a:ext cx="3398450" cy="22272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1" name="圆角矩形 30"/>
          <p:cNvSpPr/>
          <p:nvPr/>
        </p:nvSpPr>
        <p:spPr>
          <a:xfrm>
            <a:off x="8119467" y="260468"/>
            <a:ext cx="4281714" cy="580632"/>
          </a:xfrm>
          <a:prstGeom prst="roundRect">
            <a:avLst/>
          </a:prstGeom>
          <a:solidFill>
            <a:srgbClr val="D216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E5C7"/>
              </a:solidFill>
            </a:endParaRPr>
          </a:p>
        </p:txBody>
      </p:sp>
      <p:sp>
        <p:nvSpPr>
          <p:cNvPr id="32" name="矩形 8"/>
          <p:cNvSpPr>
            <a:spLocks noChangeArrowheads="1"/>
          </p:cNvSpPr>
          <p:nvPr/>
        </p:nvSpPr>
        <p:spPr bwMode="auto">
          <a:xfrm>
            <a:off x="8642815" y="304010"/>
            <a:ext cx="3262432" cy="461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en-US" sz="2400" b="1" dirty="0">
                <a:solidFill>
                  <a:srgbClr val="F8E5C7"/>
                </a:solidFill>
                <a:latin typeface="微软雅黑" pitchFamily="34" charset="-122"/>
                <a:ea typeface="微软雅黑" pitchFamily="34" charset="-122"/>
              </a:rPr>
              <a:t>单击此处添加文字表题</a:t>
            </a:r>
            <a:endParaRPr lang="zh-CN" sz="2400" b="1" dirty="0">
              <a:solidFill>
                <a:srgbClr val="F8E5C7"/>
              </a:solidFill>
              <a:latin typeface="微软雅黑" pitchFamily="34" charset="-122"/>
              <a:ea typeface="微软雅黑" pitchFamily="34" charset="-122"/>
            </a:endParaRPr>
          </a:p>
        </p:txBody>
      </p:sp>
    </p:spTree>
    <p:extLst>
      <p:ext uri="{BB962C8B-B14F-4D97-AF65-F5344CB8AC3E}">
        <p14:creationId xmlns:p14="http://schemas.microsoft.com/office/powerpoint/2010/main" val="333161458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200" fill="hold"/>
                                        <p:tgtEl>
                                          <p:spTgt spid="10"/>
                                        </p:tgtEl>
                                        <p:attrNameLst>
                                          <p:attrName>ppt_x</p:attrName>
                                        </p:attrNameLst>
                                      </p:cBhvr>
                                      <p:tavLst>
                                        <p:tav tm="0">
                                          <p:val>
                                            <p:strVal val="0-#ppt_w/2"/>
                                          </p:val>
                                        </p:tav>
                                        <p:tav tm="100000">
                                          <p:val>
                                            <p:strVal val="#ppt_x"/>
                                          </p:val>
                                        </p:tav>
                                      </p:tavLst>
                                    </p:anim>
                                    <p:anim calcmode="lin" valueType="num">
                                      <p:cBhvr additive="base">
                                        <p:cTn id="8" dur="2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200" fill="hold"/>
                                        <p:tgtEl>
                                          <p:spTgt spid="9"/>
                                        </p:tgtEl>
                                        <p:attrNameLst>
                                          <p:attrName>ppt_x</p:attrName>
                                        </p:attrNameLst>
                                      </p:cBhvr>
                                      <p:tavLst>
                                        <p:tav tm="0">
                                          <p:val>
                                            <p:strVal val="0-#ppt_w/2"/>
                                          </p:val>
                                        </p:tav>
                                        <p:tav tm="100000">
                                          <p:val>
                                            <p:strVal val="#ppt_x"/>
                                          </p:val>
                                        </p:tav>
                                      </p:tavLst>
                                    </p:anim>
                                    <p:anim calcmode="lin" valueType="num">
                                      <p:cBhvr additive="base">
                                        <p:cTn id="12" dur="2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200"/>
                            </p:stCondLst>
                            <p:childTnLst>
                              <p:par>
                                <p:cTn id="14" presetID="22" presetClass="entr" presetSubtype="4"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down)">
                                      <p:cBhvr>
                                        <p:cTn id="16" dur="500"/>
                                        <p:tgtEl>
                                          <p:spTgt spid="11"/>
                                        </p:tgtEl>
                                      </p:cBhvr>
                                    </p:animEffect>
                                  </p:childTnLst>
                                </p:cTn>
                              </p:par>
                            </p:childTnLst>
                          </p:cTn>
                        </p:par>
                        <p:par>
                          <p:cTn id="17" fill="hold">
                            <p:stCondLst>
                              <p:cond delay="700"/>
                            </p:stCondLst>
                            <p:childTnLst>
                              <p:par>
                                <p:cTn id="18" presetID="22" presetClass="entr" presetSubtype="4"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down)">
                                      <p:cBhvr>
                                        <p:cTn id="20" dur="500"/>
                                        <p:tgtEl>
                                          <p:spTgt spid="12"/>
                                        </p:tgtEl>
                                      </p:cBhvr>
                                    </p:animEffect>
                                  </p:childTnLst>
                                </p:cTn>
                              </p:par>
                            </p:childTnLst>
                          </p:cTn>
                        </p:par>
                        <p:par>
                          <p:cTn id="21" fill="hold">
                            <p:stCondLst>
                              <p:cond delay="1200"/>
                            </p:stCondLst>
                            <p:childTnLst>
                              <p:par>
                                <p:cTn id="22" presetID="2" presetClass="entr" presetSubtype="8"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200" fill="hold"/>
                                        <p:tgtEl>
                                          <p:spTgt spid="8"/>
                                        </p:tgtEl>
                                        <p:attrNameLst>
                                          <p:attrName>ppt_x</p:attrName>
                                        </p:attrNameLst>
                                      </p:cBhvr>
                                      <p:tavLst>
                                        <p:tav tm="0">
                                          <p:val>
                                            <p:strVal val="0-#ppt_w/2"/>
                                          </p:val>
                                        </p:tav>
                                        <p:tav tm="100000">
                                          <p:val>
                                            <p:strVal val="#ppt_x"/>
                                          </p:val>
                                        </p:tav>
                                      </p:tavLst>
                                    </p:anim>
                                    <p:anim calcmode="lin" valueType="num">
                                      <p:cBhvr additive="base">
                                        <p:cTn id="25" dur="200" fill="hold"/>
                                        <p:tgtEl>
                                          <p:spTgt spid="8"/>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200" fill="hold"/>
                                        <p:tgtEl>
                                          <p:spTgt spid="15"/>
                                        </p:tgtEl>
                                        <p:attrNameLst>
                                          <p:attrName>ppt_x</p:attrName>
                                        </p:attrNameLst>
                                      </p:cBhvr>
                                      <p:tavLst>
                                        <p:tav tm="0">
                                          <p:val>
                                            <p:strVal val="0-#ppt_w/2"/>
                                          </p:val>
                                        </p:tav>
                                        <p:tav tm="100000">
                                          <p:val>
                                            <p:strVal val="#ppt_x"/>
                                          </p:val>
                                        </p:tav>
                                      </p:tavLst>
                                    </p:anim>
                                    <p:anim calcmode="lin" valueType="num">
                                      <p:cBhvr additive="base">
                                        <p:cTn id="29" dur="200" fill="hold"/>
                                        <p:tgtEl>
                                          <p:spTgt spid="15"/>
                                        </p:tgtEl>
                                        <p:attrNameLst>
                                          <p:attrName>ppt_y</p:attrName>
                                        </p:attrNameLst>
                                      </p:cBhvr>
                                      <p:tavLst>
                                        <p:tav tm="0">
                                          <p:val>
                                            <p:strVal val="#ppt_y"/>
                                          </p:val>
                                        </p:tav>
                                        <p:tav tm="100000">
                                          <p:val>
                                            <p:strVal val="#ppt_y"/>
                                          </p:val>
                                        </p:tav>
                                      </p:tavLst>
                                    </p:anim>
                                  </p:childTnLst>
                                </p:cTn>
                              </p:par>
                            </p:childTnLst>
                          </p:cTn>
                        </p:par>
                        <p:par>
                          <p:cTn id="30" fill="hold">
                            <p:stCondLst>
                              <p:cond delay="1400"/>
                            </p:stCondLst>
                            <p:childTnLst>
                              <p:par>
                                <p:cTn id="31" presetID="22" presetClass="entr" presetSubtype="1"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up)">
                                      <p:cBhvr>
                                        <p:cTn id="33" dur="500"/>
                                        <p:tgtEl>
                                          <p:spTgt spid="14"/>
                                        </p:tgtEl>
                                      </p:cBhvr>
                                    </p:animEffect>
                                  </p:childTnLst>
                                </p:cTn>
                              </p:par>
                            </p:childTnLst>
                          </p:cTn>
                        </p:par>
                        <p:par>
                          <p:cTn id="34" fill="hold">
                            <p:stCondLst>
                              <p:cond delay="1900"/>
                            </p:stCondLst>
                            <p:childTnLst>
                              <p:par>
                                <p:cTn id="35" presetID="22" presetClass="entr" presetSubtype="1"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up)">
                                      <p:cBhvr>
                                        <p:cTn id="37" dur="500"/>
                                        <p:tgtEl>
                                          <p:spTgt spid="13"/>
                                        </p:tgtEl>
                                      </p:cBhvr>
                                    </p:animEffect>
                                  </p:childTnLst>
                                </p:cTn>
                              </p:par>
                            </p:childTnLst>
                          </p:cTn>
                        </p:par>
                        <p:par>
                          <p:cTn id="38" fill="hold">
                            <p:stCondLst>
                              <p:cond delay="2400"/>
                            </p:stCondLst>
                            <p:childTnLst>
                              <p:par>
                                <p:cTn id="39" presetID="2" presetClass="entr" presetSubtype="8"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200" fill="hold"/>
                                        <p:tgtEl>
                                          <p:spTgt spid="7"/>
                                        </p:tgtEl>
                                        <p:attrNameLst>
                                          <p:attrName>ppt_x</p:attrName>
                                        </p:attrNameLst>
                                      </p:cBhvr>
                                      <p:tavLst>
                                        <p:tav tm="0">
                                          <p:val>
                                            <p:strVal val="0-#ppt_w/2"/>
                                          </p:val>
                                        </p:tav>
                                        <p:tav tm="100000">
                                          <p:val>
                                            <p:strVal val="#ppt_x"/>
                                          </p:val>
                                        </p:tav>
                                      </p:tavLst>
                                    </p:anim>
                                    <p:anim calcmode="lin" valueType="num">
                                      <p:cBhvr additive="base">
                                        <p:cTn id="42" dur="200" fill="hold"/>
                                        <p:tgtEl>
                                          <p:spTgt spid="7"/>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200" fill="hold"/>
                                        <p:tgtEl>
                                          <p:spTgt spid="16"/>
                                        </p:tgtEl>
                                        <p:attrNameLst>
                                          <p:attrName>ppt_x</p:attrName>
                                        </p:attrNameLst>
                                      </p:cBhvr>
                                      <p:tavLst>
                                        <p:tav tm="0">
                                          <p:val>
                                            <p:strVal val="0-#ppt_w/2"/>
                                          </p:val>
                                        </p:tav>
                                        <p:tav tm="100000">
                                          <p:val>
                                            <p:strVal val="#ppt_x"/>
                                          </p:val>
                                        </p:tav>
                                      </p:tavLst>
                                    </p:anim>
                                    <p:anim calcmode="lin" valueType="num">
                                      <p:cBhvr additive="base">
                                        <p:cTn id="46" dur="200" fill="hold"/>
                                        <p:tgtEl>
                                          <p:spTgt spid="16"/>
                                        </p:tgtEl>
                                        <p:attrNameLst>
                                          <p:attrName>ppt_y</p:attrName>
                                        </p:attrNameLst>
                                      </p:cBhvr>
                                      <p:tavLst>
                                        <p:tav tm="0">
                                          <p:val>
                                            <p:strVal val="#ppt_y"/>
                                          </p:val>
                                        </p:tav>
                                        <p:tav tm="100000">
                                          <p:val>
                                            <p:strVal val="#ppt_y"/>
                                          </p:val>
                                        </p:tav>
                                      </p:tavLst>
                                    </p:anim>
                                  </p:childTnLst>
                                </p:cTn>
                              </p:par>
                            </p:childTnLst>
                          </p:cTn>
                        </p:par>
                        <p:par>
                          <p:cTn id="47" fill="hold">
                            <p:stCondLst>
                              <p:cond delay="2600"/>
                            </p:stCondLst>
                            <p:childTnLst>
                              <p:par>
                                <p:cTn id="48" presetID="22" presetClass="entr" presetSubtype="4" fill="hold"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wipe(down)">
                                      <p:cBhvr>
                                        <p:cTn id="50" dur="500"/>
                                        <p:tgtEl>
                                          <p:spTgt spid="20"/>
                                        </p:tgtEl>
                                      </p:cBhvr>
                                    </p:animEffect>
                                  </p:childTnLst>
                                </p:cTn>
                              </p:par>
                            </p:childTnLst>
                          </p:cTn>
                        </p:par>
                        <p:par>
                          <p:cTn id="51" fill="hold">
                            <p:stCondLst>
                              <p:cond delay="3100"/>
                            </p:stCondLst>
                            <p:childTnLst>
                              <p:par>
                                <p:cTn id="52" presetID="22" presetClass="entr" presetSubtype="4" fill="hold" grpId="0" nodeType="after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wipe(down)">
                                      <p:cBhvr>
                                        <p:cTn id="54" dur="500"/>
                                        <p:tgtEl>
                                          <p:spTgt spid="21"/>
                                        </p:tgtEl>
                                      </p:cBhvr>
                                    </p:animEffect>
                                  </p:childTnLst>
                                </p:cTn>
                              </p:par>
                            </p:childTnLst>
                          </p:cTn>
                        </p:par>
                        <p:par>
                          <p:cTn id="55" fill="hold">
                            <p:stCondLst>
                              <p:cond delay="3600"/>
                            </p:stCondLst>
                            <p:childTnLst>
                              <p:par>
                                <p:cTn id="56" presetID="2" presetClass="entr" presetSubtype="8" fill="hold" grpId="0" nodeType="afterEffect">
                                  <p:stCondLst>
                                    <p:cond delay="0"/>
                                  </p:stCondLst>
                                  <p:childTnLst>
                                    <p:set>
                                      <p:cBhvr>
                                        <p:cTn id="57" dur="1" fill="hold">
                                          <p:stCondLst>
                                            <p:cond delay="0"/>
                                          </p:stCondLst>
                                        </p:cTn>
                                        <p:tgtEl>
                                          <p:spTgt spid="6"/>
                                        </p:tgtEl>
                                        <p:attrNameLst>
                                          <p:attrName>style.visibility</p:attrName>
                                        </p:attrNameLst>
                                      </p:cBhvr>
                                      <p:to>
                                        <p:strVal val="visible"/>
                                      </p:to>
                                    </p:set>
                                    <p:anim calcmode="lin" valueType="num">
                                      <p:cBhvr additive="base">
                                        <p:cTn id="58" dur="200" fill="hold"/>
                                        <p:tgtEl>
                                          <p:spTgt spid="6"/>
                                        </p:tgtEl>
                                        <p:attrNameLst>
                                          <p:attrName>ppt_x</p:attrName>
                                        </p:attrNameLst>
                                      </p:cBhvr>
                                      <p:tavLst>
                                        <p:tav tm="0">
                                          <p:val>
                                            <p:strVal val="0-#ppt_w/2"/>
                                          </p:val>
                                        </p:tav>
                                        <p:tav tm="100000">
                                          <p:val>
                                            <p:strVal val="#ppt_x"/>
                                          </p:val>
                                        </p:tav>
                                      </p:tavLst>
                                    </p:anim>
                                    <p:anim calcmode="lin" valueType="num">
                                      <p:cBhvr additive="base">
                                        <p:cTn id="59" dur="200" fill="hold"/>
                                        <p:tgtEl>
                                          <p:spTgt spid="6"/>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200" fill="hold"/>
                                        <p:tgtEl>
                                          <p:spTgt spid="17"/>
                                        </p:tgtEl>
                                        <p:attrNameLst>
                                          <p:attrName>ppt_x</p:attrName>
                                        </p:attrNameLst>
                                      </p:cBhvr>
                                      <p:tavLst>
                                        <p:tav tm="0">
                                          <p:val>
                                            <p:strVal val="0-#ppt_w/2"/>
                                          </p:val>
                                        </p:tav>
                                        <p:tav tm="100000">
                                          <p:val>
                                            <p:strVal val="#ppt_x"/>
                                          </p:val>
                                        </p:tav>
                                      </p:tavLst>
                                    </p:anim>
                                    <p:anim calcmode="lin" valueType="num">
                                      <p:cBhvr additive="base">
                                        <p:cTn id="63" dur="200" fill="hold"/>
                                        <p:tgtEl>
                                          <p:spTgt spid="17"/>
                                        </p:tgtEl>
                                        <p:attrNameLst>
                                          <p:attrName>ppt_y</p:attrName>
                                        </p:attrNameLst>
                                      </p:cBhvr>
                                      <p:tavLst>
                                        <p:tav tm="0">
                                          <p:val>
                                            <p:strVal val="#ppt_y"/>
                                          </p:val>
                                        </p:tav>
                                        <p:tav tm="100000">
                                          <p:val>
                                            <p:strVal val="#ppt_y"/>
                                          </p:val>
                                        </p:tav>
                                      </p:tavLst>
                                    </p:anim>
                                  </p:childTnLst>
                                </p:cTn>
                              </p:par>
                            </p:childTnLst>
                          </p:cTn>
                        </p:par>
                        <p:par>
                          <p:cTn id="64" fill="hold">
                            <p:stCondLst>
                              <p:cond delay="3800"/>
                            </p:stCondLst>
                            <p:childTnLst>
                              <p:par>
                                <p:cTn id="65" presetID="22" presetClass="entr" presetSubtype="1" fill="hold" nodeType="after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wipe(up)">
                                      <p:cBhvr>
                                        <p:cTn id="67" dur="500"/>
                                        <p:tgtEl>
                                          <p:spTgt spid="23"/>
                                        </p:tgtEl>
                                      </p:cBhvr>
                                    </p:animEffect>
                                  </p:childTnLst>
                                </p:cTn>
                              </p:par>
                            </p:childTnLst>
                          </p:cTn>
                        </p:par>
                        <p:par>
                          <p:cTn id="68" fill="hold">
                            <p:stCondLst>
                              <p:cond delay="4300"/>
                            </p:stCondLst>
                            <p:childTnLst>
                              <p:par>
                                <p:cTn id="69" presetID="22" presetClass="entr" presetSubtype="1"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wipe(up)">
                                      <p:cBhvr>
                                        <p:cTn id="71" dur="500"/>
                                        <p:tgtEl>
                                          <p:spTgt spid="22"/>
                                        </p:tgtEl>
                                      </p:cBhvr>
                                    </p:animEffect>
                                  </p:childTnLst>
                                </p:cTn>
                              </p:par>
                            </p:childTnLst>
                          </p:cTn>
                        </p:par>
                        <p:par>
                          <p:cTn id="72" fill="hold">
                            <p:stCondLst>
                              <p:cond delay="4800"/>
                            </p:stCondLst>
                            <p:childTnLst>
                              <p:par>
                                <p:cTn id="73" presetID="2" presetClass="entr" presetSubtype="8" fill="hold" grpId="0" nodeType="afterEffect">
                                  <p:stCondLst>
                                    <p:cond delay="0"/>
                                  </p:stCondLst>
                                  <p:childTnLst>
                                    <p:set>
                                      <p:cBhvr>
                                        <p:cTn id="74" dur="1" fill="hold">
                                          <p:stCondLst>
                                            <p:cond delay="0"/>
                                          </p:stCondLst>
                                        </p:cTn>
                                        <p:tgtEl>
                                          <p:spTgt spid="5"/>
                                        </p:tgtEl>
                                        <p:attrNameLst>
                                          <p:attrName>style.visibility</p:attrName>
                                        </p:attrNameLst>
                                      </p:cBhvr>
                                      <p:to>
                                        <p:strVal val="visible"/>
                                      </p:to>
                                    </p:set>
                                    <p:anim calcmode="lin" valueType="num">
                                      <p:cBhvr additive="base">
                                        <p:cTn id="75" dur="200" fill="hold"/>
                                        <p:tgtEl>
                                          <p:spTgt spid="5"/>
                                        </p:tgtEl>
                                        <p:attrNameLst>
                                          <p:attrName>ppt_x</p:attrName>
                                        </p:attrNameLst>
                                      </p:cBhvr>
                                      <p:tavLst>
                                        <p:tav tm="0">
                                          <p:val>
                                            <p:strVal val="0-#ppt_w/2"/>
                                          </p:val>
                                        </p:tav>
                                        <p:tav tm="100000">
                                          <p:val>
                                            <p:strVal val="#ppt_x"/>
                                          </p:val>
                                        </p:tav>
                                      </p:tavLst>
                                    </p:anim>
                                    <p:anim calcmode="lin" valueType="num">
                                      <p:cBhvr additive="base">
                                        <p:cTn id="76" dur="200" fill="hold"/>
                                        <p:tgtEl>
                                          <p:spTgt spid="5"/>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additive="base">
                                        <p:cTn id="79" dur="200" fill="hold"/>
                                        <p:tgtEl>
                                          <p:spTgt spid="18"/>
                                        </p:tgtEl>
                                        <p:attrNameLst>
                                          <p:attrName>ppt_x</p:attrName>
                                        </p:attrNameLst>
                                      </p:cBhvr>
                                      <p:tavLst>
                                        <p:tav tm="0">
                                          <p:val>
                                            <p:strVal val="0-#ppt_w/2"/>
                                          </p:val>
                                        </p:tav>
                                        <p:tav tm="100000">
                                          <p:val>
                                            <p:strVal val="#ppt_x"/>
                                          </p:val>
                                        </p:tav>
                                      </p:tavLst>
                                    </p:anim>
                                    <p:anim calcmode="lin" valueType="num">
                                      <p:cBhvr additive="base">
                                        <p:cTn id="80" dur="200" fill="hold"/>
                                        <p:tgtEl>
                                          <p:spTgt spid="18"/>
                                        </p:tgtEl>
                                        <p:attrNameLst>
                                          <p:attrName>ppt_y</p:attrName>
                                        </p:attrNameLst>
                                      </p:cBhvr>
                                      <p:tavLst>
                                        <p:tav tm="0">
                                          <p:val>
                                            <p:strVal val="#ppt_y"/>
                                          </p:val>
                                        </p:tav>
                                        <p:tav tm="100000">
                                          <p:val>
                                            <p:strVal val="#ppt_y"/>
                                          </p:val>
                                        </p:tav>
                                      </p:tavLst>
                                    </p:anim>
                                  </p:childTnLst>
                                </p:cTn>
                              </p:par>
                            </p:childTnLst>
                          </p:cTn>
                        </p:par>
                        <p:par>
                          <p:cTn id="81" fill="hold">
                            <p:stCondLst>
                              <p:cond delay="5000"/>
                            </p:stCondLst>
                            <p:childTnLst>
                              <p:par>
                                <p:cTn id="82" presetID="22" presetClass="entr" presetSubtype="4" fill="hold"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down)">
                                      <p:cBhvr>
                                        <p:cTn id="84" dur="500"/>
                                        <p:tgtEl>
                                          <p:spTgt spid="24"/>
                                        </p:tgtEl>
                                      </p:cBhvr>
                                    </p:animEffect>
                                  </p:childTnLst>
                                </p:cTn>
                              </p:par>
                            </p:childTnLst>
                          </p:cTn>
                        </p:par>
                        <p:par>
                          <p:cTn id="85" fill="hold">
                            <p:stCondLst>
                              <p:cond delay="5500"/>
                            </p:stCondLst>
                            <p:childTnLst>
                              <p:par>
                                <p:cTn id="86" presetID="22" presetClass="entr" presetSubtype="4" fill="hold" grpId="0" nodeType="afterEffect">
                                  <p:stCondLst>
                                    <p:cond delay="0"/>
                                  </p:stCondLst>
                                  <p:childTnLst>
                                    <p:set>
                                      <p:cBhvr>
                                        <p:cTn id="87" dur="1" fill="hold">
                                          <p:stCondLst>
                                            <p:cond delay="0"/>
                                          </p:stCondLst>
                                        </p:cTn>
                                        <p:tgtEl>
                                          <p:spTgt spid="25"/>
                                        </p:tgtEl>
                                        <p:attrNameLst>
                                          <p:attrName>style.visibility</p:attrName>
                                        </p:attrNameLst>
                                      </p:cBhvr>
                                      <p:to>
                                        <p:strVal val="visible"/>
                                      </p:to>
                                    </p:set>
                                    <p:animEffect transition="in" filter="wipe(down)">
                                      <p:cBhvr>
                                        <p:cTn id="88" dur="500"/>
                                        <p:tgtEl>
                                          <p:spTgt spid="25"/>
                                        </p:tgtEl>
                                      </p:cBhvr>
                                    </p:animEffect>
                                  </p:childTnLst>
                                </p:cTn>
                              </p:par>
                            </p:childTnLst>
                          </p:cTn>
                        </p:par>
                        <p:par>
                          <p:cTn id="89" fill="hold">
                            <p:stCondLst>
                              <p:cond delay="6000"/>
                            </p:stCondLst>
                            <p:childTnLst>
                              <p:par>
                                <p:cTn id="90" presetID="2" presetClass="entr" presetSubtype="8" fill="hold" grpId="0" nodeType="afterEffect">
                                  <p:stCondLst>
                                    <p:cond delay="0"/>
                                  </p:stCondLst>
                                  <p:childTnLst>
                                    <p:set>
                                      <p:cBhvr>
                                        <p:cTn id="91" dur="1" fill="hold">
                                          <p:stCondLst>
                                            <p:cond delay="0"/>
                                          </p:stCondLst>
                                        </p:cTn>
                                        <p:tgtEl>
                                          <p:spTgt spid="4"/>
                                        </p:tgtEl>
                                        <p:attrNameLst>
                                          <p:attrName>style.visibility</p:attrName>
                                        </p:attrNameLst>
                                      </p:cBhvr>
                                      <p:to>
                                        <p:strVal val="visible"/>
                                      </p:to>
                                    </p:set>
                                    <p:anim calcmode="lin" valueType="num">
                                      <p:cBhvr additive="base">
                                        <p:cTn id="92" dur="200" fill="hold"/>
                                        <p:tgtEl>
                                          <p:spTgt spid="4"/>
                                        </p:tgtEl>
                                        <p:attrNameLst>
                                          <p:attrName>ppt_x</p:attrName>
                                        </p:attrNameLst>
                                      </p:cBhvr>
                                      <p:tavLst>
                                        <p:tav tm="0">
                                          <p:val>
                                            <p:strVal val="0-#ppt_w/2"/>
                                          </p:val>
                                        </p:tav>
                                        <p:tav tm="100000">
                                          <p:val>
                                            <p:strVal val="#ppt_x"/>
                                          </p:val>
                                        </p:tav>
                                      </p:tavLst>
                                    </p:anim>
                                    <p:anim calcmode="lin" valueType="num">
                                      <p:cBhvr additive="base">
                                        <p:cTn id="93" dur="200" fill="hold"/>
                                        <p:tgtEl>
                                          <p:spTgt spid="4"/>
                                        </p:tgtEl>
                                        <p:attrNameLst>
                                          <p:attrName>ppt_y</p:attrName>
                                        </p:attrNameLst>
                                      </p:cBhvr>
                                      <p:tavLst>
                                        <p:tav tm="0">
                                          <p:val>
                                            <p:strVal val="#ppt_y"/>
                                          </p:val>
                                        </p:tav>
                                        <p:tav tm="100000">
                                          <p:val>
                                            <p:strVal val="#ppt_y"/>
                                          </p:val>
                                        </p:tav>
                                      </p:tavLst>
                                    </p:anim>
                                  </p:childTnLst>
                                </p:cTn>
                              </p:par>
                              <p:par>
                                <p:cTn id="94" presetID="2" presetClass="entr" presetSubtype="8" fill="hold" grpId="0" nodeType="withEffect">
                                  <p:stCondLst>
                                    <p:cond delay="0"/>
                                  </p:stCondLst>
                                  <p:childTnLst>
                                    <p:set>
                                      <p:cBhvr>
                                        <p:cTn id="95" dur="1" fill="hold">
                                          <p:stCondLst>
                                            <p:cond delay="0"/>
                                          </p:stCondLst>
                                        </p:cTn>
                                        <p:tgtEl>
                                          <p:spTgt spid="19"/>
                                        </p:tgtEl>
                                        <p:attrNameLst>
                                          <p:attrName>style.visibility</p:attrName>
                                        </p:attrNameLst>
                                      </p:cBhvr>
                                      <p:to>
                                        <p:strVal val="visible"/>
                                      </p:to>
                                    </p:set>
                                    <p:anim calcmode="lin" valueType="num">
                                      <p:cBhvr additive="base">
                                        <p:cTn id="96" dur="200" fill="hold"/>
                                        <p:tgtEl>
                                          <p:spTgt spid="19"/>
                                        </p:tgtEl>
                                        <p:attrNameLst>
                                          <p:attrName>ppt_x</p:attrName>
                                        </p:attrNameLst>
                                      </p:cBhvr>
                                      <p:tavLst>
                                        <p:tav tm="0">
                                          <p:val>
                                            <p:strVal val="0-#ppt_w/2"/>
                                          </p:val>
                                        </p:tav>
                                        <p:tav tm="100000">
                                          <p:val>
                                            <p:strVal val="#ppt_x"/>
                                          </p:val>
                                        </p:tav>
                                      </p:tavLst>
                                    </p:anim>
                                    <p:anim calcmode="lin" valueType="num">
                                      <p:cBhvr additive="base">
                                        <p:cTn id="97" dur="200" fill="hold"/>
                                        <p:tgtEl>
                                          <p:spTgt spid="19"/>
                                        </p:tgtEl>
                                        <p:attrNameLst>
                                          <p:attrName>ppt_y</p:attrName>
                                        </p:attrNameLst>
                                      </p:cBhvr>
                                      <p:tavLst>
                                        <p:tav tm="0">
                                          <p:val>
                                            <p:strVal val="#ppt_y"/>
                                          </p:val>
                                        </p:tav>
                                        <p:tav tm="100000">
                                          <p:val>
                                            <p:strVal val="#ppt_y"/>
                                          </p:val>
                                        </p:tav>
                                      </p:tavLst>
                                    </p:anim>
                                  </p:childTnLst>
                                </p:cTn>
                              </p:par>
                            </p:childTnLst>
                          </p:cTn>
                        </p:par>
                        <p:par>
                          <p:cTn id="98" fill="hold">
                            <p:stCondLst>
                              <p:cond delay="6200"/>
                            </p:stCondLst>
                            <p:childTnLst>
                              <p:par>
                                <p:cTn id="99" presetID="22" presetClass="entr" presetSubtype="1" fill="hold" nodeType="afterEffect">
                                  <p:stCondLst>
                                    <p:cond delay="0"/>
                                  </p:stCondLst>
                                  <p:childTnLst>
                                    <p:set>
                                      <p:cBhvr>
                                        <p:cTn id="100" dur="1" fill="hold">
                                          <p:stCondLst>
                                            <p:cond delay="0"/>
                                          </p:stCondLst>
                                        </p:cTn>
                                        <p:tgtEl>
                                          <p:spTgt spid="27"/>
                                        </p:tgtEl>
                                        <p:attrNameLst>
                                          <p:attrName>style.visibility</p:attrName>
                                        </p:attrNameLst>
                                      </p:cBhvr>
                                      <p:to>
                                        <p:strVal val="visible"/>
                                      </p:to>
                                    </p:set>
                                    <p:animEffect transition="in" filter="wipe(up)">
                                      <p:cBhvr>
                                        <p:cTn id="101" dur="500"/>
                                        <p:tgtEl>
                                          <p:spTgt spid="27"/>
                                        </p:tgtEl>
                                      </p:cBhvr>
                                    </p:animEffect>
                                  </p:childTnLst>
                                </p:cTn>
                              </p:par>
                            </p:childTnLst>
                          </p:cTn>
                        </p:par>
                        <p:par>
                          <p:cTn id="102" fill="hold">
                            <p:stCondLst>
                              <p:cond delay="6700"/>
                            </p:stCondLst>
                            <p:childTnLst>
                              <p:par>
                                <p:cTn id="103" presetID="22" presetClass="entr" presetSubtype="1" fill="hold" grpId="0" nodeType="afterEffect">
                                  <p:stCondLst>
                                    <p:cond delay="0"/>
                                  </p:stCondLst>
                                  <p:childTnLst>
                                    <p:set>
                                      <p:cBhvr>
                                        <p:cTn id="104" dur="1" fill="hold">
                                          <p:stCondLst>
                                            <p:cond delay="0"/>
                                          </p:stCondLst>
                                        </p:cTn>
                                        <p:tgtEl>
                                          <p:spTgt spid="26"/>
                                        </p:tgtEl>
                                        <p:attrNameLst>
                                          <p:attrName>style.visibility</p:attrName>
                                        </p:attrNameLst>
                                      </p:cBhvr>
                                      <p:to>
                                        <p:strVal val="visible"/>
                                      </p:to>
                                    </p:set>
                                    <p:animEffect transition="in" filter="wipe(up)">
                                      <p:cBhvr>
                                        <p:cTn id="10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2" grpId="0"/>
      <p:bldP spid="13" grpId="0"/>
      <p:bldP spid="15" grpId="0"/>
      <p:bldP spid="16" grpId="0"/>
      <p:bldP spid="17" grpId="0"/>
      <p:bldP spid="18" grpId="0"/>
      <p:bldP spid="19" grpId="0"/>
      <p:bldP spid="21" grpId="0"/>
      <p:bldP spid="22" grpId="0"/>
      <p:bldP spid="25" grpId="0"/>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889912" y="0"/>
            <a:ext cx="2302088" cy="1839050"/>
          </a:xfrm>
          <a:prstGeom prst="rect">
            <a:avLst/>
          </a:prstGeom>
          <a:solidFill>
            <a:srgbClr val="D2162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spcCol="0" rtlCol="0" anchor="ctr"/>
          <a:lstStyle/>
          <a:p>
            <a:pPr algn="ctr"/>
            <a:endParaRPr lang="zh-CN" altLang="en-US" sz="1013">
              <a:solidFill>
                <a:srgbClr val="E6E6E6"/>
              </a:solidFill>
            </a:endParaRPr>
          </a:p>
        </p:txBody>
      </p:sp>
      <p:grpSp>
        <p:nvGrpSpPr>
          <p:cNvPr id="5" name="组合 4"/>
          <p:cNvGrpSpPr/>
          <p:nvPr/>
        </p:nvGrpSpPr>
        <p:grpSpPr>
          <a:xfrm>
            <a:off x="2816865" y="1477548"/>
            <a:ext cx="5636132" cy="3655742"/>
            <a:chOff x="4226442" y="1757913"/>
            <a:chExt cx="4277116" cy="2774249"/>
          </a:xfrm>
        </p:grpSpPr>
        <p:grpSp>
          <p:nvGrpSpPr>
            <p:cNvPr id="6" name="组合 5"/>
            <p:cNvGrpSpPr/>
            <p:nvPr/>
          </p:nvGrpSpPr>
          <p:grpSpPr>
            <a:xfrm>
              <a:off x="4226442" y="1757913"/>
              <a:ext cx="4277116" cy="513720"/>
              <a:chOff x="1064141" y="1853163"/>
              <a:chExt cx="4277116" cy="513720"/>
            </a:xfrm>
          </p:grpSpPr>
          <p:sp>
            <p:nvSpPr>
              <p:cNvPr id="19" name="矩形 18"/>
              <p:cNvSpPr/>
              <p:nvPr/>
            </p:nvSpPr>
            <p:spPr>
              <a:xfrm>
                <a:off x="1064141" y="1903185"/>
                <a:ext cx="463698" cy="463698"/>
              </a:xfrm>
              <a:prstGeom prst="rect">
                <a:avLst/>
              </a:prstGeom>
              <a:solidFill>
                <a:srgbClr val="D2162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sz="3600" dirty="0">
                    <a:solidFill>
                      <a:srgbClr val="F8E5C7"/>
                    </a:solidFill>
                  </a:rPr>
                  <a:t>1</a:t>
                </a:r>
                <a:endParaRPr lang="zh-CN" altLang="en-US" sz="3600" dirty="0">
                  <a:solidFill>
                    <a:srgbClr val="F8E5C7"/>
                  </a:solidFill>
                </a:endParaRPr>
              </a:p>
            </p:txBody>
          </p:sp>
          <p:cxnSp>
            <p:nvCxnSpPr>
              <p:cNvPr id="20" name="直接连接符 19"/>
              <p:cNvCxnSpPr/>
              <p:nvPr/>
            </p:nvCxnSpPr>
            <p:spPr>
              <a:xfrm>
                <a:off x="1514364" y="2351548"/>
                <a:ext cx="3826893" cy="15335"/>
              </a:xfrm>
              <a:prstGeom prst="line">
                <a:avLst/>
              </a:prstGeom>
              <a:ln>
                <a:solidFill>
                  <a:srgbClr val="D21621"/>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647077" y="1853163"/>
                <a:ext cx="2475762" cy="440941"/>
              </a:xfrm>
              <a:prstGeom prst="rect">
                <a:avLst/>
              </a:prstGeom>
            </p:spPr>
            <p:txBody>
              <a:bodyPr wrap="none" lIns="91431" tIns="45715" rIns="91431" bIns="45715">
                <a:spAutoFit/>
              </a:bodyPr>
              <a:lstStyle/>
              <a:p>
                <a:pPr lvl="0">
                  <a:lnSpc>
                    <a:spcPct val="150000"/>
                  </a:lnSpc>
                </a:pPr>
                <a:r>
                  <a:rPr lang="zh-CN" altLang="en-US" sz="2400" dirty="0">
                    <a:solidFill>
                      <a:srgbClr val="D21621"/>
                    </a:solidFill>
                    <a:latin typeface="微软雅黑" panose="020B0503020204020204" pitchFamily="34" charset="-122"/>
                    <a:ea typeface="微软雅黑" panose="020B0503020204020204" pitchFamily="34" charset="-122"/>
                  </a:rPr>
                  <a:t>单击此处添加文字标题</a:t>
                </a:r>
                <a:endParaRPr lang="en-US" altLang="zh-CN" sz="2400" dirty="0">
                  <a:solidFill>
                    <a:srgbClr val="D21621"/>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4226442" y="2527708"/>
              <a:ext cx="4248088" cy="513720"/>
              <a:chOff x="1064141" y="2622958"/>
              <a:chExt cx="4248088" cy="513720"/>
            </a:xfrm>
          </p:grpSpPr>
          <p:sp>
            <p:nvSpPr>
              <p:cNvPr id="16" name="矩形 15"/>
              <p:cNvSpPr/>
              <p:nvPr/>
            </p:nvSpPr>
            <p:spPr>
              <a:xfrm>
                <a:off x="1064141" y="2672980"/>
                <a:ext cx="463698" cy="463698"/>
              </a:xfrm>
              <a:prstGeom prst="rect">
                <a:avLst/>
              </a:prstGeom>
              <a:solidFill>
                <a:srgbClr val="D2162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sz="3600" dirty="0">
                    <a:solidFill>
                      <a:srgbClr val="F8E5C7"/>
                    </a:solidFill>
                  </a:rPr>
                  <a:t>2</a:t>
                </a:r>
                <a:endParaRPr lang="zh-CN" altLang="en-US" sz="3600" dirty="0">
                  <a:solidFill>
                    <a:srgbClr val="F8E5C7"/>
                  </a:solidFill>
                </a:endParaRPr>
              </a:p>
            </p:txBody>
          </p:sp>
          <p:cxnSp>
            <p:nvCxnSpPr>
              <p:cNvPr id="17" name="直接连接符 16"/>
              <p:cNvCxnSpPr/>
              <p:nvPr/>
            </p:nvCxnSpPr>
            <p:spPr>
              <a:xfrm>
                <a:off x="1514364" y="3121344"/>
                <a:ext cx="3797865" cy="15334"/>
              </a:xfrm>
              <a:prstGeom prst="line">
                <a:avLst/>
              </a:prstGeom>
              <a:ln>
                <a:solidFill>
                  <a:srgbClr val="D21621"/>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647077" y="2622958"/>
                <a:ext cx="2475761" cy="440941"/>
              </a:xfrm>
              <a:prstGeom prst="rect">
                <a:avLst/>
              </a:prstGeom>
            </p:spPr>
            <p:txBody>
              <a:bodyPr wrap="none" lIns="91431" tIns="45715" rIns="91431" bIns="45715">
                <a:spAutoFit/>
              </a:bodyPr>
              <a:lstStyle/>
              <a:p>
                <a:pPr lvl="0">
                  <a:lnSpc>
                    <a:spcPct val="150000"/>
                  </a:lnSpc>
                </a:pPr>
                <a:r>
                  <a:rPr lang="zh-CN" altLang="en-US" sz="2400" dirty="0">
                    <a:solidFill>
                      <a:srgbClr val="D21621"/>
                    </a:solidFill>
                    <a:latin typeface="微软雅黑" panose="020B0503020204020204" pitchFamily="34" charset="-122"/>
                    <a:ea typeface="微软雅黑" panose="020B0503020204020204" pitchFamily="34" charset="-122"/>
                  </a:rPr>
                  <a:t>单击此处添加文字标题</a:t>
                </a:r>
                <a:endParaRPr lang="en-US" altLang="zh-CN" sz="2400" dirty="0">
                  <a:solidFill>
                    <a:srgbClr val="D2162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4226442" y="3269572"/>
              <a:ext cx="4233573" cy="513720"/>
              <a:chOff x="1064141" y="3364822"/>
              <a:chExt cx="4233573" cy="513720"/>
            </a:xfrm>
          </p:grpSpPr>
          <p:sp>
            <p:nvSpPr>
              <p:cNvPr id="13" name="矩形 12"/>
              <p:cNvSpPr/>
              <p:nvPr/>
            </p:nvSpPr>
            <p:spPr>
              <a:xfrm>
                <a:off x="1064141" y="3414844"/>
                <a:ext cx="463698" cy="463698"/>
              </a:xfrm>
              <a:prstGeom prst="rect">
                <a:avLst/>
              </a:prstGeom>
              <a:solidFill>
                <a:srgbClr val="D2162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sz="3600" dirty="0">
                    <a:solidFill>
                      <a:srgbClr val="F8E5C7"/>
                    </a:solidFill>
                  </a:rPr>
                  <a:t>3</a:t>
                </a:r>
                <a:endParaRPr lang="zh-CN" altLang="en-US" sz="3600" dirty="0">
                  <a:solidFill>
                    <a:srgbClr val="F8E5C7"/>
                  </a:solidFill>
                </a:endParaRPr>
              </a:p>
            </p:txBody>
          </p:sp>
          <p:cxnSp>
            <p:nvCxnSpPr>
              <p:cNvPr id="14" name="直接连接符 13"/>
              <p:cNvCxnSpPr/>
              <p:nvPr/>
            </p:nvCxnSpPr>
            <p:spPr>
              <a:xfrm>
                <a:off x="1514364" y="3863208"/>
                <a:ext cx="3783350" cy="15334"/>
              </a:xfrm>
              <a:prstGeom prst="line">
                <a:avLst/>
              </a:prstGeom>
              <a:ln>
                <a:solidFill>
                  <a:srgbClr val="D21621"/>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647078" y="3364822"/>
                <a:ext cx="2475761" cy="440941"/>
              </a:xfrm>
              <a:prstGeom prst="rect">
                <a:avLst/>
              </a:prstGeom>
            </p:spPr>
            <p:txBody>
              <a:bodyPr wrap="none" lIns="91431" tIns="45715" rIns="91431" bIns="45715">
                <a:spAutoFit/>
              </a:bodyPr>
              <a:lstStyle/>
              <a:p>
                <a:pPr lvl="0">
                  <a:lnSpc>
                    <a:spcPct val="150000"/>
                  </a:lnSpc>
                </a:pPr>
                <a:r>
                  <a:rPr lang="zh-CN" altLang="en-US" sz="2400" dirty="0">
                    <a:solidFill>
                      <a:srgbClr val="D21621"/>
                    </a:solidFill>
                    <a:latin typeface="微软雅黑" panose="020B0503020204020204" pitchFamily="34" charset="-122"/>
                    <a:ea typeface="微软雅黑" panose="020B0503020204020204" pitchFamily="34" charset="-122"/>
                  </a:rPr>
                  <a:t>单击此处添加文字标题</a:t>
                </a:r>
                <a:endParaRPr lang="en-US" altLang="zh-CN" sz="2400" dirty="0">
                  <a:solidFill>
                    <a:srgbClr val="D2162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4226442" y="4018443"/>
              <a:ext cx="4219059" cy="513719"/>
              <a:chOff x="1064141" y="4113693"/>
              <a:chExt cx="4219059" cy="513719"/>
            </a:xfrm>
          </p:grpSpPr>
          <p:sp>
            <p:nvSpPr>
              <p:cNvPr id="10" name="矩形 9"/>
              <p:cNvSpPr/>
              <p:nvPr/>
            </p:nvSpPr>
            <p:spPr>
              <a:xfrm>
                <a:off x="1064141" y="4163714"/>
                <a:ext cx="463698" cy="463698"/>
              </a:xfrm>
              <a:prstGeom prst="rect">
                <a:avLst/>
              </a:prstGeom>
              <a:solidFill>
                <a:srgbClr val="D2162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sz="3600" dirty="0">
                    <a:solidFill>
                      <a:srgbClr val="F8E5C7"/>
                    </a:solidFill>
                  </a:rPr>
                  <a:t>4</a:t>
                </a:r>
                <a:endParaRPr lang="zh-CN" altLang="en-US" sz="3600" dirty="0">
                  <a:solidFill>
                    <a:srgbClr val="F8E5C7"/>
                  </a:solidFill>
                </a:endParaRPr>
              </a:p>
            </p:txBody>
          </p:sp>
          <p:cxnSp>
            <p:nvCxnSpPr>
              <p:cNvPr id="11" name="直接连接符 10"/>
              <p:cNvCxnSpPr/>
              <p:nvPr/>
            </p:nvCxnSpPr>
            <p:spPr>
              <a:xfrm>
                <a:off x="1514362" y="4604411"/>
                <a:ext cx="3768838" cy="23001"/>
              </a:xfrm>
              <a:prstGeom prst="line">
                <a:avLst/>
              </a:prstGeom>
              <a:ln>
                <a:solidFill>
                  <a:srgbClr val="D21621"/>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647078" y="4113693"/>
                <a:ext cx="2475761" cy="440941"/>
              </a:xfrm>
              <a:prstGeom prst="rect">
                <a:avLst/>
              </a:prstGeom>
            </p:spPr>
            <p:txBody>
              <a:bodyPr wrap="none" lIns="91431" tIns="45715" rIns="91431" bIns="45715">
                <a:spAutoFit/>
              </a:bodyPr>
              <a:lstStyle/>
              <a:p>
                <a:pPr lvl="0">
                  <a:lnSpc>
                    <a:spcPct val="150000"/>
                  </a:lnSpc>
                </a:pPr>
                <a:r>
                  <a:rPr lang="zh-CN" altLang="en-US" sz="2400" dirty="0">
                    <a:solidFill>
                      <a:srgbClr val="D21621"/>
                    </a:solidFill>
                    <a:latin typeface="微软雅黑" panose="020B0503020204020204" pitchFamily="34" charset="-122"/>
                    <a:ea typeface="微软雅黑" panose="020B0503020204020204" pitchFamily="34" charset="-122"/>
                  </a:rPr>
                  <a:t>单击此处添加文字标题</a:t>
                </a:r>
                <a:endParaRPr lang="en-US" altLang="zh-CN" sz="2400" dirty="0">
                  <a:solidFill>
                    <a:srgbClr val="D21621"/>
                  </a:solidFill>
                  <a:latin typeface="微软雅黑" panose="020B0503020204020204" pitchFamily="34" charset="-122"/>
                  <a:ea typeface="微软雅黑" panose="020B0503020204020204" pitchFamily="34" charset="-122"/>
                </a:endParaRPr>
              </a:p>
            </p:txBody>
          </p:sp>
        </p:grpSp>
      </p:grpSp>
      <p:sp>
        <p:nvSpPr>
          <p:cNvPr id="22" name="文本框 21"/>
          <p:cNvSpPr txBox="1"/>
          <p:nvPr/>
        </p:nvSpPr>
        <p:spPr>
          <a:xfrm>
            <a:off x="10163953" y="230524"/>
            <a:ext cx="1754006" cy="1261884"/>
          </a:xfrm>
          <a:prstGeom prst="rect">
            <a:avLst/>
          </a:prstGeom>
          <a:noFill/>
        </p:spPr>
        <p:txBody>
          <a:bodyPr wrap="none" rtlCol="0">
            <a:spAutoFit/>
          </a:bodyPr>
          <a:lstStyle/>
          <a:p>
            <a:pPr algn="ctr"/>
            <a:r>
              <a:rPr lang="zh-CN" altLang="en-US" sz="4800" b="1" dirty="0">
                <a:solidFill>
                  <a:srgbClr val="F8E5C7"/>
                </a:solidFill>
                <a:latin typeface="微软雅黑" panose="020B0503020204020204" pitchFamily="34" charset="-122"/>
                <a:ea typeface="微软雅黑" panose="020B0503020204020204" pitchFamily="34" charset="-122"/>
              </a:rPr>
              <a:t>目录</a:t>
            </a:r>
          </a:p>
          <a:p>
            <a:pPr algn="ctr"/>
            <a:r>
              <a:rPr lang="en-US" altLang="zh-CN" sz="2800" b="1" dirty="0">
                <a:solidFill>
                  <a:srgbClr val="F8E5C7"/>
                </a:solidFill>
                <a:latin typeface="微软雅黑" panose="020B0503020204020204" pitchFamily="34" charset="-122"/>
                <a:ea typeface="微软雅黑" panose="020B0503020204020204" pitchFamily="34" charset="-122"/>
              </a:rPr>
              <a:t>contents</a:t>
            </a:r>
            <a:endParaRPr lang="zh-CN" altLang="en-US" sz="2800" b="1" dirty="0">
              <a:solidFill>
                <a:srgbClr val="F8E5C7"/>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1557082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317" y="1596571"/>
            <a:ext cx="2390033" cy="2293324"/>
          </a:xfrm>
          <a:prstGeom prst="rect">
            <a:avLst/>
          </a:prstGeom>
          <a:solidFill>
            <a:srgbClr val="D21621">
              <a:alpha val="94902"/>
            </a:srgbClr>
          </a:solidFill>
          <a:ln w="12700" cap="flat" cmpd="sng" algn="ctr">
            <a:noFill/>
            <a:prstDash val="solid"/>
            <a:miter lim="800000"/>
          </a:ln>
          <a:effectLst/>
        </p:spPr>
        <p:txBody>
          <a:bodyPr lIns="91431" tIns="45715" rIns="91431" bIns="45715" spcCol="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0" b="0" i="0" u="none" strike="noStrike" kern="0" cap="none" spc="0" normalizeH="0" baseline="0" noProof="0" dirty="0">
                <a:ln>
                  <a:noFill/>
                </a:ln>
                <a:solidFill>
                  <a:srgbClr val="F8E5C7"/>
                </a:solidFill>
                <a:effectLst/>
                <a:uLnTx/>
                <a:uFillTx/>
                <a:latin typeface="Impact"/>
                <a:ea typeface="微软雅黑"/>
                <a:cs typeface="+mn-cs"/>
              </a:rPr>
              <a:t>04</a:t>
            </a:r>
            <a:endParaRPr kumimoji="0" lang="zh-CN" altLang="en-US" sz="12000" b="0" i="0" u="none" strike="noStrike" kern="0" cap="none" spc="0" normalizeH="0" baseline="0" noProof="0" dirty="0">
              <a:ln>
                <a:noFill/>
              </a:ln>
              <a:solidFill>
                <a:srgbClr val="F8E5C7"/>
              </a:solidFill>
              <a:effectLst/>
              <a:uLnTx/>
              <a:uFillTx/>
              <a:latin typeface="Impact"/>
              <a:ea typeface="微软雅黑"/>
              <a:cs typeface="+mn-cs"/>
            </a:endParaRPr>
          </a:p>
        </p:txBody>
      </p:sp>
      <p:sp>
        <p:nvSpPr>
          <p:cNvPr id="5" name="文本框 4"/>
          <p:cNvSpPr txBox="1"/>
          <p:nvPr/>
        </p:nvSpPr>
        <p:spPr>
          <a:xfrm>
            <a:off x="4746174" y="3285208"/>
            <a:ext cx="6596678" cy="861774"/>
          </a:xfrm>
          <a:prstGeom prst="rect">
            <a:avLst/>
          </a:prstGeom>
          <a:noFill/>
        </p:spPr>
        <p:txBody>
          <a:bodyPr wrap="none" rtlCol="0">
            <a:spAutoFit/>
          </a:bodyPr>
          <a:lstStyle/>
          <a:p>
            <a:pPr lvl="0"/>
            <a:r>
              <a:rPr lang="zh-CN" altLang="en-US" sz="5000" dirty="0">
                <a:solidFill>
                  <a:srgbClr val="D21621"/>
                </a:solidFill>
                <a:latin typeface="微软雅黑" panose="020B0503020204020204" pitchFamily="34" charset="-122"/>
                <a:ea typeface="微软雅黑" panose="020B0503020204020204" pitchFamily="34" charset="-122"/>
              </a:rPr>
              <a:t>单击此处添加文字标题</a:t>
            </a:r>
            <a:endParaRPr lang="en-US" altLang="zh-CN" sz="5000" dirty="0">
              <a:solidFill>
                <a:srgbClr val="D2162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5871711" y="2249121"/>
            <a:ext cx="4031873" cy="861774"/>
          </a:xfrm>
          <a:prstGeom prst="rect">
            <a:avLst/>
          </a:prstGeom>
          <a:noFill/>
        </p:spPr>
        <p:txBody>
          <a:bodyPr wrap="none" rtlCol="0">
            <a:spAutoFit/>
          </a:bodyPr>
          <a:lstStyle/>
          <a:p>
            <a:pPr lvl="0"/>
            <a:r>
              <a:rPr lang="zh-CN" altLang="en-US" sz="5000" b="1" dirty="0">
                <a:solidFill>
                  <a:srgbClr val="D21621"/>
                </a:solidFill>
                <a:latin typeface="微软雅黑" panose="020B0503020204020204" pitchFamily="34" charset="-122"/>
                <a:ea typeface="微软雅黑" panose="020B0503020204020204" pitchFamily="34" charset="-122"/>
              </a:rPr>
              <a:t>第四部分标题</a:t>
            </a:r>
            <a:endParaRPr lang="en-US" altLang="zh-CN" sz="5000" b="1" dirty="0">
              <a:solidFill>
                <a:srgbClr val="D21621"/>
              </a:solidFill>
              <a:latin typeface="微软雅黑" panose="020B0503020204020204" pitchFamily="34" charset="-122"/>
              <a:ea typeface="微软雅黑" panose="020B0503020204020204" pitchFamily="34" charset="-122"/>
            </a:endParaRPr>
          </a:p>
        </p:txBody>
      </p:sp>
      <p:sp>
        <p:nvSpPr>
          <p:cNvPr id="7" name="矩形 6"/>
          <p:cNvSpPr/>
          <p:nvPr/>
        </p:nvSpPr>
        <p:spPr>
          <a:xfrm>
            <a:off x="2704349" y="3889894"/>
            <a:ext cx="535860" cy="514177"/>
          </a:xfrm>
          <a:prstGeom prst="rect">
            <a:avLst/>
          </a:prstGeom>
          <a:solidFill>
            <a:srgbClr val="D21621">
              <a:alpha val="94902"/>
            </a:srgbClr>
          </a:solidFill>
          <a:ln w="12700" cap="flat" cmpd="sng" algn="ctr">
            <a:noFill/>
            <a:prstDash val="solid"/>
            <a:miter lim="800000"/>
          </a:ln>
          <a:effectLst/>
        </p:spPr>
        <p:txBody>
          <a:bodyPr lIns="91431" tIns="45715" rIns="91431" bIns="45715" spcCol="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9600" b="0" i="0" u="none" strike="noStrike" kern="0" cap="none" spc="0" normalizeH="0" baseline="0" noProof="0" dirty="0">
              <a:ln>
                <a:noFill/>
              </a:ln>
              <a:solidFill>
                <a:srgbClr val="FFFFFF"/>
              </a:solidFill>
              <a:effectLst/>
              <a:uLnTx/>
              <a:uFillTx/>
              <a:latin typeface="Impact"/>
              <a:ea typeface="微软雅黑"/>
              <a:cs typeface="+mn-cs"/>
            </a:endParaRPr>
          </a:p>
        </p:txBody>
      </p:sp>
      <p:sp>
        <p:nvSpPr>
          <p:cNvPr id="8" name="矩形 7"/>
          <p:cNvSpPr/>
          <p:nvPr/>
        </p:nvSpPr>
        <p:spPr>
          <a:xfrm>
            <a:off x="3113523" y="3363175"/>
            <a:ext cx="363328" cy="348626"/>
          </a:xfrm>
          <a:prstGeom prst="rect">
            <a:avLst/>
          </a:prstGeom>
          <a:solidFill>
            <a:srgbClr val="D21621">
              <a:alpha val="94902"/>
            </a:srgbClr>
          </a:solidFill>
          <a:ln w="12700" cap="flat" cmpd="sng" algn="ctr">
            <a:noFill/>
            <a:prstDash val="solid"/>
            <a:miter lim="800000"/>
          </a:ln>
          <a:effectLst/>
        </p:spPr>
        <p:txBody>
          <a:bodyPr lIns="91431" tIns="45715" rIns="91431" bIns="45715" spcCol="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9600" b="0" i="0" u="none" strike="noStrike" kern="0" cap="none" spc="0" normalizeH="0" baseline="0" noProof="0" dirty="0">
              <a:ln>
                <a:noFill/>
              </a:ln>
              <a:solidFill>
                <a:srgbClr val="FFFFFF"/>
              </a:solidFill>
              <a:effectLst/>
              <a:uLnTx/>
              <a:uFillTx/>
              <a:latin typeface="Impact"/>
              <a:ea typeface="微软雅黑"/>
              <a:cs typeface="+mn-cs"/>
            </a:endParaRPr>
          </a:p>
        </p:txBody>
      </p:sp>
    </p:spTree>
    <p:extLst>
      <p:ext uri="{BB962C8B-B14F-4D97-AF65-F5344CB8AC3E}">
        <p14:creationId xmlns:p14="http://schemas.microsoft.com/office/powerpoint/2010/main" val="216720657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anim calcmode="lin" valueType="num">
                                      <p:cBhvr>
                                        <p:cTn id="31" dur="1000" fill="hold"/>
                                        <p:tgtEl>
                                          <p:spTgt spid="5"/>
                                        </p:tgtEl>
                                        <p:attrNameLst>
                                          <p:attrName>ppt_x</p:attrName>
                                        </p:attrNameLst>
                                      </p:cBhvr>
                                      <p:tavLst>
                                        <p:tav tm="0">
                                          <p:val>
                                            <p:strVal val="#ppt_x"/>
                                          </p:val>
                                        </p:tav>
                                        <p:tav tm="100000">
                                          <p:val>
                                            <p:strVal val="#ppt_x"/>
                                          </p:val>
                                        </p:tav>
                                      </p:tavLst>
                                    </p:anim>
                                    <p:anim calcmode="lin" valueType="num">
                                      <p:cBhvr>
                                        <p:cTn id="3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92114" y="2749053"/>
            <a:ext cx="3353972" cy="1104427"/>
            <a:chOff x="744023" y="3281662"/>
            <a:chExt cx="4471963" cy="1472569"/>
          </a:xfrm>
        </p:grpSpPr>
        <p:grpSp>
          <p:nvGrpSpPr>
            <p:cNvPr id="5" name="Group 14"/>
            <p:cNvGrpSpPr/>
            <p:nvPr/>
          </p:nvGrpSpPr>
          <p:grpSpPr>
            <a:xfrm>
              <a:off x="744023" y="3281662"/>
              <a:ext cx="4471963" cy="1472569"/>
              <a:chOff x="0" y="2903219"/>
              <a:chExt cx="4472208" cy="1472650"/>
            </a:xfrm>
          </p:grpSpPr>
          <p:sp>
            <p:nvSpPr>
              <p:cNvPr id="11" name="Rectangle 12"/>
              <p:cNvSpPr/>
              <p:nvPr/>
            </p:nvSpPr>
            <p:spPr>
              <a:xfrm>
                <a:off x="0" y="2903219"/>
                <a:ext cx="3713870" cy="1472650"/>
              </a:xfrm>
              <a:prstGeom prst="rect">
                <a:avLst/>
              </a:prstGeom>
              <a:solidFill>
                <a:srgbClr val="D2162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49">
                  <a:solidFill>
                    <a:srgbClr val="FFFFFF"/>
                  </a:solidFill>
                  <a:latin typeface="微软雅黑"/>
                  <a:ea typeface="微软雅黑"/>
                  <a:sym typeface="Arial" panose="020B0604020202020204" pitchFamily="34" charset="0"/>
                </a:endParaRPr>
              </a:p>
            </p:txBody>
          </p:sp>
          <p:sp>
            <p:nvSpPr>
              <p:cNvPr id="12" name="Oval 13"/>
              <p:cNvSpPr/>
              <p:nvPr/>
            </p:nvSpPr>
            <p:spPr>
              <a:xfrm>
                <a:off x="2999558" y="2903219"/>
                <a:ext cx="1472650" cy="1472650"/>
              </a:xfrm>
              <a:prstGeom prst="ellipse">
                <a:avLst/>
              </a:pr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49">
                  <a:solidFill>
                    <a:srgbClr val="FFFFFF"/>
                  </a:solidFill>
                  <a:latin typeface="微软雅黑"/>
                  <a:ea typeface="微软雅黑"/>
                  <a:sym typeface="Arial" panose="020B0604020202020204" pitchFamily="34" charset="0"/>
                </a:endParaRPr>
              </a:p>
            </p:txBody>
          </p:sp>
        </p:grpSp>
        <p:sp>
          <p:nvSpPr>
            <p:cNvPr id="6" name="Oval 15"/>
            <p:cNvSpPr/>
            <p:nvPr/>
          </p:nvSpPr>
          <p:spPr>
            <a:xfrm>
              <a:off x="3871202" y="3409447"/>
              <a:ext cx="1216999" cy="12169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569">
                <a:solidFill>
                  <a:srgbClr val="FFFFFF"/>
                </a:solidFill>
                <a:latin typeface="微软雅黑"/>
                <a:ea typeface="微软雅黑"/>
                <a:cs typeface="+mn-ea"/>
                <a:sym typeface="Arial" panose="020B0604020202020204" pitchFamily="34" charset="0"/>
              </a:endParaRPr>
            </a:p>
          </p:txBody>
        </p:sp>
        <p:sp>
          <p:nvSpPr>
            <p:cNvPr id="7" name="AutoShape 117"/>
            <p:cNvSpPr>
              <a:spLocks/>
            </p:cNvSpPr>
            <p:nvPr/>
          </p:nvSpPr>
          <p:spPr bwMode="auto">
            <a:xfrm>
              <a:off x="4200498" y="3786061"/>
              <a:ext cx="561825" cy="463769"/>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accent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7" tIns="14287" rIns="14287" bIns="14287" anchor="ctr"/>
            <a:lstStyle/>
            <a:p>
              <a:pPr algn="just" defTabSz="171428" hangingPunct="0">
                <a:lnSpc>
                  <a:spcPct val="120000"/>
                </a:lnSpc>
              </a:pPr>
              <a:endParaRPr lang="en-US" sz="569">
                <a:solidFill>
                  <a:srgbClr val="FFFFFF"/>
                </a:solidFill>
                <a:effectLst>
                  <a:outerShdw blurRad="38100" dist="38100" dir="2700000" algn="tl">
                    <a:srgbClr val="000000"/>
                  </a:outerShdw>
                </a:effectLst>
                <a:latin typeface="微软雅黑"/>
                <a:ea typeface="微软雅黑"/>
                <a:cs typeface="+mn-ea"/>
                <a:sym typeface="Arial" panose="020B0604020202020204" pitchFamily="34" charset="0"/>
              </a:endParaRPr>
            </a:p>
          </p:txBody>
        </p:sp>
        <p:grpSp>
          <p:nvGrpSpPr>
            <p:cNvPr id="8" name="Group 24"/>
            <p:cNvGrpSpPr/>
            <p:nvPr/>
          </p:nvGrpSpPr>
          <p:grpSpPr>
            <a:xfrm>
              <a:off x="871719" y="3437068"/>
              <a:ext cx="2651309" cy="1185416"/>
              <a:chOff x="354974" y="3119284"/>
              <a:chExt cx="2651455" cy="1185481"/>
            </a:xfrm>
          </p:grpSpPr>
          <p:sp>
            <p:nvSpPr>
              <p:cNvPr id="9" name="TextBox 22"/>
              <p:cNvSpPr txBox="1"/>
              <p:nvPr/>
            </p:nvSpPr>
            <p:spPr>
              <a:xfrm>
                <a:off x="354974" y="3119284"/>
                <a:ext cx="1443210" cy="368155"/>
              </a:xfrm>
              <a:prstGeom prst="rect">
                <a:avLst/>
              </a:prstGeom>
              <a:noFill/>
            </p:spPr>
            <p:txBody>
              <a:bodyPr wrap="none" rtlCol="0">
                <a:spAutoFit/>
              </a:bodyPr>
              <a:lstStyle/>
              <a:p>
                <a:pPr>
                  <a:lnSpc>
                    <a:spcPct val="120000"/>
                  </a:lnSpc>
                </a:pPr>
                <a:r>
                  <a:rPr lang="zh-CN" altLang="en-US" sz="995" dirty="0">
                    <a:solidFill>
                      <a:srgbClr val="FFFFFF"/>
                    </a:solidFill>
                    <a:latin typeface="微软雅黑"/>
                    <a:ea typeface="微软雅黑"/>
                    <a:cs typeface="+mn-ea"/>
                    <a:sym typeface="Arial" panose="020B0604020202020204" pitchFamily="34" charset="0"/>
                  </a:rPr>
                  <a:t>请替换文字内容</a:t>
                </a:r>
                <a:endParaRPr lang="en-GB" sz="995" dirty="0">
                  <a:solidFill>
                    <a:srgbClr val="FFFFFF"/>
                  </a:solidFill>
                  <a:latin typeface="微软雅黑"/>
                  <a:ea typeface="微软雅黑"/>
                  <a:cs typeface="+mn-ea"/>
                  <a:sym typeface="Arial" panose="020B0604020202020204" pitchFamily="34" charset="0"/>
                </a:endParaRPr>
              </a:p>
            </p:txBody>
          </p:sp>
          <p:sp>
            <p:nvSpPr>
              <p:cNvPr id="10" name="Rectangle 23"/>
              <p:cNvSpPr/>
              <p:nvPr/>
            </p:nvSpPr>
            <p:spPr>
              <a:xfrm>
                <a:off x="354974" y="3405666"/>
                <a:ext cx="2651455" cy="899099"/>
              </a:xfrm>
              <a:prstGeom prst="rect">
                <a:avLst/>
              </a:prstGeom>
            </p:spPr>
            <p:txBody>
              <a:bodyPr wrap="square">
                <a:spAutoFit/>
              </a:bodyPr>
              <a:lstStyle/>
              <a:p>
                <a:pPr algn="just">
                  <a:lnSpc>
                    <a:spcPct val="120000"/>
                  </a:lnSpc>
                </a:pPr>
                <a:r>
                  <a:rPr lang="zh-CN" altLang="en-US" sz="788" dirty="0">
                    <a:solidFill>
                      <a:srgbClr val="FFFFFF"/>
                    </a:solidFill>
                    <a:latin typeface="微软雅黑"/>
                    <a:ea typeface="微软雅黑"/>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lang="en-GB" sz="788" dirty="0">
                  <a:solidFill>
                    <a:srgbClr val="FFFFFF"/>
                  </a:solidFill>
                  <a:latin typeface="微软雅黑"/>
                  <a:ea typeface="微软雅黑"/>
                  <a:cs typeface="+mn-ea"/>
                  <a:sym typeface="Arial" panose="020B0604020202020204" pitchFamily="34" charset="0"/>
                </a:endParaRPr>
              </a:p>
            </p:txBody>
          </p:sp>
        </p:grpSp>
      </p:grpSp>
      <p:grpSp>
        <p:nvGrpSpPr>
          <p:cNvPr id="13" name="组合 12"/>
          <p:cNvGrpSpPr/>
          <p:nvPr/>
        </p:nvGrpSpPr>
        <p:grpSpPr>
          <a:xfrm>
            <a:off x="4492718" y="1678725"/>
            <a:ext cx="6409280" cy="1088237"/>
            <a:chOff x="5011495" y="2287815"/>
            <a:chExt cx="5993995" cy="1017725"/>
          </a:xfrm>
        </p:grpSpPr>
        <p:sp>
          <p:nvSpPr>
            <p:cNvPr id="14" name="Freeform 6"/>
            <p:cNvSpPr/>
            <p:nvPr/>
          </p:nvSpPr>
          <p:spPr>
            <a:xfrm>
              <a:off x="5520358" y="2389587"/>
              <a:ext cx="5485132" cy="814180"/>
            </a:xfrm>
            <a:custGeom>
              <a:avLst/>
              <a:gdLst>
                <a:gd name="connsiteX0" fmla="*/ 0 w 7301111"/>
                <a:gd name="connsiteY0" fmla="*/ 0 h 1083733"/>
                <a:gd name="connsiteX1" fmla="*/ 7301111 w 7301111"/>
                <a:gd name="connsiteY1" fmla="*/ 0 h 1083733"/>
                <a:gd name="connsiteX2" fmla="*/ 7301111 w 7301111"/>
                <a:gd name="connsiteY2" fmla="*/ 1083733 h 1083733"/>
                <a:gd name="connsiteX3" fmla="*/ 0 w 7301111"/>
                <a:gd name="connsiteY3" fmla="*/ 1083733 h 1083733"/>
                <a:gd name="connsiteX4" fmla="*/ 0 w 7301111"/>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111" h="1083733">
                  <a:moveTo>
                    <a:pt x="0" y="0"/>
                  </a:moveTo>
                  <a:lnTo>
                    <a:pt x="7301111" y="0"/>
                  </a:lnTo>
                  <a:lnTo>
                    <a:pt x="7301111" y="1083733"/>
                  </a:lnTo>
                  <a:lnTo>
                    <a:pt x="0" y="1083733"/>
                  </a:lnTo>
                  <a:lnTo>
                    <a:pt x="0" y="0"/>
                  </a:lnTo>
                  <a:close/>
                </a:path>
              </a:pathLst>
            </a:custGeom>
            <a:solidFill>
              <a:srgbClr val="D2162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49">
                <a:solidFill>
                  <a:srgbClr val="FFFFFF"/>
                </a:solidFill>
                <a:latin typeface="微软雅黑"/>
                <a:ea typeface="微软雅黑"/>
                <a:sym typeface="Arial" panose="020B0604020202020204" pitchFamily="34" charset="0"/>
              </a:endParaRPr>
            </a:p>
          </p:txBody>
        </p:sp>
        <p:sp>
          <p:nvSpPr>
            <p:cNvPr id="15" name="Oval 7"/>
            <p:cNvSpPr/>
            <p:nvPr/>
          </p:nvSpPr>
          <p:spPr>
            <a:xfrm>
              <a:off x="5011495" y="2287815"/>
              <a:ext cx="1017725" cy="1017725"/>
            </a:xfrm>
            <a:prstGeom prst="ellipse">
              <a:avLst/>
            </a:prstGeom>
            <a:ln>
              <a:solidFill>
                <a:schemeClr val="accent2"/>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pPr algn="just">
                <a:lnSpc>
                  <a:spcPct val="120000"/>
                </a:lnSpc>
              </a:pPr>
              <a:endParaRPr lang="zh-CN" altLang="en-US" sz="711">
                <a:solidFill>
                  <a:srgbClr val="FFFFFF"/>
                </a:solidFill>
                <a:latin typeface="微软雅黑"/>
                <a:ea typeface="微软雅黑"/>
                <a:cs typeface="+mn-ea"/>
                <a:sym typeface="Arial" panose="020B0604020202020204" pitchFamily="34" charset="0"/>
              </a:endParaRPr>
            </a:p>
          </p:txBody>
        </p:sp>
        <p:sp>
          <p:nvSpPr>
            <p:cNvPr id="16" name="TextBox 18"/>
            <p:cNvSpPr txBox="1"/>
            <p:nvPr/>
          </p:nvSpPr>
          <p:spPr>
            <a:xfrm>
              <a:off x="5303977" y="2510858"/>
              <a:ext cx="403567" cy="410644"/>
            </a:xfrm>
            <a:prstGeom prst="rect">
              <a:avLst/>
            </a:prstGeom>
            <a:noFill/>
          </p:spPr>
          <p:txBody>
            <a:bodyPr wrap="none" rtlCol="0">
              <a:spAutoFit/>
            </a:bodyPr>
            <a:lstStyle/>
            <a:p>
              <a:pPr algn="ctr">
                <a:lnSpc>
                  <a:spcPct val="120000"/>
                </a:lnSpc>
              </a:pPr>
              <a:r>
                <a:rPr lang="en-US" sz="2100" dirty="0">
                  <a:solidFill>
                    <a:srgbClr val="C00000"/>
                  </a:solidFill>
                  <a:latin typeface="Impact"/>
                  <a:ea typeface="微软雅黑"/>
                  <a:cs typeface="+mn-ea"/>
                  <a:sym typeface="Arial" panose="020B0604020202020204" pitchFamily="34" charset="0"/>
                </a:rPr>
                <a:t>01</a:t>
              </a:r>
              <a:endParaRPr lang="en-GB" sz="2100" dirty="0">
                <a:solidFill>
                  <a:srgbClr val="C00000"/>
                </a:solidFill>
                <a:latin typeface="Impact"/>
                <a:ea typeface="微软雅黑"/>
                <a:cs typeface="+mn-ea"/>
                <a:sym typeface="Arial" panose="020B0604020202020204" pitchFamily="34" charset="0"/>
              </a:endParaRPr>
            </a:p>
          </p:txBody>
        </p:sp>
        <p:sp>
          <p:nvSpPr>
            <p:cNvPr id="17" name="Rectangle 25"/>
            <p:cNvSpPr/>
            <p:nvPr/>
          </p:nvSpPr>
          <p:spPr>
            <a:xfrm>
              <a:off x="6451414" y="2450998"/>
              <a:ext cx="3988238" cy="740814"/>
            </a:xfrm>
            <a:prstGeom prst="rect">
              <a:avLst/>
            </a:prstGeom>
          </p:spPr>
          <p:txBody>
            <a:bodyPr wrap="square">
              <a:spAutoFit/>
            </a:bodyPr>
            <a:lstStyle/>
            <a:p>
              <a:pPr algn="just">
                <a:lnSpc>
                  <a:spcPct val="120000"/>
                </a:lnSpc>
              </a:pPr>
              <a:r>
                <a:rPr lang="zh-CN" altLang="en-US" sz="1300" dirty="0">
                  <a:solidFill>
                    <a:srgbClr val="FFFFFF"/>
                  </a:solidFill>
                  <a:latin typeface="微软雅黑"/>
                  <a:ea typeface="微软雅黑"/>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lang="en-GB" sz="1300" dirty="0">
                <a:solidFill>
                  <a:srgbClr val="FFFFFF"/>
                </a:solidFill>
                <a:latin typeface="微软雅黑"/>
                <a:ea typeface="微软雅黑"/>
                <a:cs typeface="+mn-ea"/>
                <a:sym typeface="Arial" panose="020B0604020202020204" pitchFamily="34" charset="0"/>
              </a:endParaRPr>
            </a:p>
          </p:txBody>
        </p:sp>
      </p:grpSp>
      <p:grpSp>
        <p:nvGrpSpPr>
          <p:cNvPr id="18" name="组合 17"/>
          <p:cNvGrpSpPr/>
          <p:nvPr/>
        </p:nvGrpSpPr>
        <p:grpSpPr>
          <a:xfrm>
            <a:off x="4714684" y="2919620"/>
            <a:ext cx="6164873" cy="1101106"/>
            <a:chOff x="5307450" y="3509085"/>
            <a:chExt cx="5698041" cy="1017725"/>
          </a:xfrm>
        </p:grpSpPr>
        <p:sp>
          <p:nvSpPr>
            <p:cNvPr id="19" name="Freeform 8"/>
            <p:cNvSpPr/>
            <p:nvPr/>
          </p:nvSpPr>
          <p:spPr>
            <a:xfrm>
              <a:off x="5816313" y="3610857"/>
              <a:ext cx="5189178" cy="814180"/>
            </a:xfrm>
            <a:custGeom>
              <a:avLst/>
              <a:gdLst>
                <a:gd name="connsiteX0" fmla="*/ 0 w 6907174"/>
                <a:gd name="connsiteY0" fmla="*/ 0 h 1083733"/>
                <a:gd name="connsiteX1" fmla="*/ 6907174 w 6907174"/>
                <a:gd name="connsiteY1" fmla="*/ 0 h 1083733"/>
                <a:gd name="connsiteX2" fmla="*/ 6907174 w 6907174"/>
                <a:gd name="connsiteY2" fmla="*/ 1083733 h 1083733"/>
                <a:gd name="connsiteX3" fmla="*/ 0 w 6907174"/>
                <a:gd name="connsiteY3" fmla="*/ 1083733 h 1083733"/>
                <a:gd name="connsiteX4" fmla="*/ 0 w 6907174"/>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7174" h="1083733">
                  <a:moveTo>
                    <a:pt x="0" y="0"/>
                  </a:moveTo>
                  <a:lnTo>
                    <a:pt x="6907174" y="0"/>
                  </a:lnTo>
                  <a:lnTo>
                    <a:pt x="6907174" y="1083733"/>
                  </a:lnTo>
                  <a:lnTo>
                    <a:pt x="0" y="1083733"/>
                  </a:lnTo>
                  <a:lnTo>
                    <a:pt x="0" y="0"/>
                  </a:lnTo>
                  <a:close/>
                </a:path>
              </a:pathLst>
            </a:custGeom>
            <a:solidFill>
              <a:srgbClr val="D2162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49">
                <a:solidFill>
                  <a:srgbClr val="FFFFFF"/>
                </a:solidFill>
                <a:latin typeface="微软雅黑"/>
                <a:ea typeface="微软雅黑"/>
                <a:sym typeface="Arial" panose="020B0604020202020204" pitchFamily="34" charset="0"/>
              </a:endParaRPr>
            </a:p>
          </p:txBody>
        </p:sp>
        <p:sp>
          <p:nvSpPr>
            <p:cNvPr id="20" name="Oval 9"/>
            <p:cNvSpPr/>
            <p:nvPr/>
          </p:nvSpPr>
          <p:spPr>
            <a:xfrm>
              <a:off x="5307450" y="3509085"/>
              <a:ext cx="1017725" cy="1017725"/>
            </a:xfrm>
            <a:prstGeom prst="ellipse">
              <a:avLst/>
            </a:prstGeom>
            <a:ln>
              <a:solidFill>
                <a:schemeClr val="accent2">
                  <a:lumMod val="75000"/>
                </a:schemeClr>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pPr algn="just">
                <a:lnSpc>
                  <a:spcPct val="120000"/>
                </a:lnSpc>
              </a:pPr>
              <a:endParaRPr lang="zh-CN" altLang="en-US" sz="711">
                <a:solidFill>
                  <a:srgbClr val="FFFFFF"/>
                </a:solidFill>
                <a:latin typeface="微软雅黑"/>
                <a:ea typeface="微软雅黑"/>
                <a:cs typeface="+mn-ea"/>
                <a:sym typeface="Arial" panose="020B0604020202020204" pitchFamily="34" charset="0"/>
              </a:endParaRPr>
            </a:p>
          </p:txBody>
        </p:sp>
        <p:sp>
          <p:nvSpPr>
            <p:cNvPr id="21" name="TextBox 19"/>
            <p:cNvSpPr txBox="1"/>
            <p:nvPr/>
          </p:nvSpPr>
          <p:spPr>
            <a:xfrm>
              <a:off x="5601143" y="3736309"/>
              <a:ext cx="428483" cy="405845"/>
            </a:xfrm>
            <a:prstGeom prst="rect">
              <a:avLst/>
            </a:prstGeom>
            <a:noFill/>
          </p:spPr>
          <p:txBody>
            <a:bodyPr wrap="none" rtlCol="0">
              <a:spAutoFit/>
            </a:bodyPr>
            <a:lstStyle/>
            <a:p>
              <a:pPr algn="ctr">
                <a:lnSpc>
                  <a:spcPct val="120000"/>
                </a:lnSpc>
              </a:pPr>
              <a:r>
                <a:rPr lang="en-US" sz="2100" dirty="0">
                  <a:solidFill>
                    <a:srgbClr val="C00000"/>
                  </a:solidFill>
                  <a:latin typeface="Impact"/>
                  <a:ea typeface="微软雅黑"/>
                  <a:cs typeface="+mn-ea"/>
                  <a:sym typeface="Arial" panose="020B0604020202020204" pitchFamily="34" charset="0"/>
                </a:rPr>
                <a:t>02</a:t>
              </a:r>
              <a:endParaRPr lang="en-GB" sz="2100" dirty="0">
                <a:solidFill>
                  <a:srgbClr val="C00000"/>
                </a:solidFill>
                <a:latin typeface="Impact"/>
                <a:ea typeface="微软雅黑"/>
                <a:cs typeface="+mn-ea"/>
                <a:sym typeface="Arial" panose="020B0604020202020204" pitchFamily="34" charset="0"/>
              </a:endParaRPr>
            </a:p>
          </p:txBody>
        </p:sp>
        <p:sp>
          <p:nvSpPr>
            <p:cNvPr id="22" name="Rectangle 26"/>
            <p:cNvSpPr/>
            <p:nvPr/>
          </p:nvSpPr>
          <p:spPr>
            <a:xfrm>
              <a:off x="6451414" y="3641328"/>
              <a:ext cx="3988237" cy="732508"/>
            </a:xfrm>
            <a:prstGeom prst="rect">
              <a:avLst/>
            </a:prstGeom>
          </p:spPr>
          <p:txBody>
            <a:bodyPr wrap="square">
              <a:spAutoFit/>
            </a:bodyPr>
            <a:lstStyle/>
            <a:p>
              <a:pPr algn="just">
                <a:lnSpc>
                  <a:spcPct val="120000"/>
                </a:lnSpc>
              </a:pPr>
              <a:r>
                <a:rPr lang="zh-CN" altLang="en-US" sz="1300" dirty="0">
                  <a:solidFill>
                    <a:srgbClr val="FFFFFF"/>
                  </a:solidFill>
                  <a:latin typeface="微软雅黑"/>
                  <a:ea typeface="微软雅黑"/>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lang="en-GB" sz="1300" dirty="0">
                <a:solidFill>
                  <a:srgbClr val="FFFFFF"/>
                </a:solidFill>
                <a:latin typeface="微软雅黑"/>
                <a:ea typeface="微软雅黑"/>
                <a:cs typeface="+mn-ea"/>
                <a:sym typeface="Arial" panose="020B0604020202020204" pitchFamily="34" charset="0"/>
              </a:endParaRPr>
            </a:p>
          </p:txBody>
        </p:sp>
      </p:grpSp>
      <p:grpSp>
        <p:nvGrpSpPr>
          <p:cNvPr id="23" name="组合 22"/>
          <p:cNvGrpSpPr/>
          <p:nvPr/>
        </p:nvGrpSpPr>
        <p:grpSpPr>
          <a:xfrm>
            <a:off x="4563126" y="4186262"/>
            <a:ext cx="6318298" cy="1072789"/>
            <a:chOff x="5011495" y="4730355"/>
            <a:chExt cx="5993995" cy="1017725"/>
          </a:xfrm>
        </p:grpSpPr>
        <p:sp>
          <p:nvSpPr>
            <p:cNvPr id="24" name="Freeform 10"/>
            <p:cNvSpPr/>
            <p:nvPr/>
          </p:nvSpPr>
          <p:spPr>
            <a:xfrm>
              <a:off x="5520358" y="4832127"/>
              <a:ext cx="5485132" cy="814180"/>
            </a:xfrm>
            <a:custGeom>
              <a:avLst/>
              <a:gdLst>
                <a:gd name="connsiteX0" fmla="*/ 0 w 7301111"/>
                <a:gd name="connsiteY0" fmla="*/ 0 h 1083733"/>
                <a:gd name="connsiteX1" fmla="*/ 7301111 w 7301111"/>
                <a:gd name="connsiteY1" fmla="*/ 0 h 1083733"/>
                <a:gd name="connsiteX2" fmla="*/ 7301111 w 7301111"/>
                <a:gd name="connsiteY2" fmla="*/ 1083733 h 1083733"/>
                <a:gd name="connsiteX3" fmla="*/ 0 w 7301111"/>
                <a:gd name="connsiteY3" fmla="*/ 1083733 h 1083733"/>
                <a:gd name="connsiteX4" fmla="*/ 0 w 7301111"/>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111" h="1083733">
                  <a:moveTo>
                    <a:pt x="0" y="0"/>
                  </a:moveTo>
                  <a:lnTo>
                    <a:pt x="7301111" y="0"/>
                  </a:lnTo>
                  <a:lnTo>
                    <a:pt x="7301111" y="1083733"/>
                  </a:lnTo>
                  <a:lnTo>
                    <a:pt x="0" y="1083733"/>
                  </a:lnTo>
                  <a:lnTo>
                    <a:pt x="0" y="0"/>
                  </a:lnTo>
                  <a:close/>
                </a:path>
              </a:pathLst>
            </a:custGeom>
            <a:solidFill>
              <a:srgbClr val="D2162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49" dirty="0">
                <a:solidFill>
                  <a:srgbClr val="FFFFFF"/>
                </a:solidFill>
                <a:latin typeface="微软雅黑"/>
                <a:ea typeface="微软雅黑"/>
                <a:sym typeface="Arial" panose="020B0604020202020204" pitchFamily="34" charset="0"/>
              </a:endParaRPr>
            </a:p>
          </p:txBody>
        </p:sp>
        <p:sp>
          <p:nvSpPr>
            <p:cNvPr id="25" name="Oval 11"/>
            <p:cNvSpPr/>
            <p:nvPr/>
          </p:nvSpPr>
          <p:spPr>
            <a:xfrm>
              <a:off x="5011495" y="4730355"/>
              <a:ext cx="1017725" cy="1017725"/>
            </a:xfrm>
            <a:prstGeom prst="ellipse">
              <a:avLst/>
            </a:prstGeom>
            <a:ln>
              <a:solidFill>
                <a:schemeClr val="accent2">
                  <a:lumMod val="75000"/>
                </a:schemeClr>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pPr algn="just">
                <a:lnSpc>
                  <a:spcPct val="120000"/>
                </a:lnSpc>
              </a:pPr>
              <a:endParaRPr lang="zh-CN" altLang="en-US" sz="711" dirty="0">
                <a:solidFill>
                  <a:srgbClr val="FFFFFF"/>
                </a:solidFill>
                <a:latin typeface="微软雅黑"/>
                <a:ea typeface="微软雅黑"/>
                <a:cs typeface="+mn-ea"/>
                <a:sym typeface="Arial" panose="020B0604020202020204" pitchFamily="34" charset="0"/>
              </a:endParaRPr>
            </a:p>
          </p:txBody>
        </p:sp>
        <p:sp>
          <p:nvSpPr>
            <p:cNvPr id="26" name="TextBox 20"/>
            <p:cNvSpPr txBox="1"/>
            <p:nvPr/>
          </p:nvSpPr>
          <p:spPr>
            <a:xfrm>
              <a:off x="5295731" y="4953398"/>
              <a:ext cx="447397" cy="416557"/>
            </a:xfrm>
            <a:prstGeom prst="rect">
              <a:avLst/>
            </a:prstGeom>
            <a:noFill/>
          </p:spPr>
          <p:txBody>
            <a:bodyPr wrap="none" rtlCol="0">
              <a:spAutoFit/>
            </a:bodyPr>
            <a:lstStyle/>
            <a:p>
              <a:pPr algn="ctr">
                <a:lnSpc>
                  <a:spcPct val="120000"/>
                </a:lnSpc>
              </a:pPr>
              <a:r>
                <a:rPr lang="en-US" sz="2100" dirty="0">
                  <a:solidFill>
                    <a:srgbClr val="C00000"/>
                  </a:solidFill>
                  <a:latin typeface="Impact"/>
                  <a:ea typeface="微软雅黑"/>
                  <a:cs typeface="+mn-ea"/>
                  <a:sym typeface="Arial" panose="020B0604020202020204" pitchFamily="34" charset="0"/>
                </a:rPr>
                <a:t>03</a:t>
              </a:r>
              <a:endParaRPr lang="en-GB" sz="2100" dirty="0">
                <a:solidFill>
                  <a:srgbClr val="C00000"/>
                </a:solidFill>
                <a:latin typeface="Impact"/>
                <a:ea typeface="微软雅黑"/>
                <a:cs typeface="+mn-ea"/>
                <a:sym typeface="Arial" panose="020B0604020202020204" pitchFamily="34" charset="0"/>
              </a:endParaRPr>
            </a:p>
          </p:txBody>
        </p:sp>
        <p:sp>
          <p:nvSpPr>
            <p:cNvPr id="27" name="Rectangle 27"/>
            <p:cNvSpPr/>
            <p:nvPr/>
          </p:nvSpPr>
          <p:spPr>
            <a:xfrm>
              <a:off x="6451414" y="4893535"/>
              <a:ext cx="3988238" cy="751481"/>
            </a:xfrm>
            <a:prstGeom prst="rect">
              <a:avLst/>
            </a:prstGeom>
          </p:spPr>
          <p:txBody>
            <a:bodyPr wrap="square">
              <a:spAutoFit/>
            </a:bodyPr>
            <a:lstStyle/>
            <a:p>
              <a:pPr algn="just">
                <a:lnSpc>
                  <a:spcPct val="120000"/>
                </a:lnSpc>
              </a:pPr>
              <a:r>
                <a:rPr lang="zh-CN" altLang="en-US" sz="1300" dirty="0">
                  <a:solidFill>
                    <a:srgbClr val="FFFFFF"/>
                  </a:solidFill>
                  <a:latin typeface="微软雅黑"/>
                  <a:ea typeface="微软雅黑"/>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lang="en-GB" sz="1300" dirty="0">
                <a:solidFill>
                  <a:srgbClr val="FFFFFF"/>
                </a:solidFill>
                <a:latin typeface="微软雅黑"/>
                <a:ea typeface="微软雅黑"/>
                <a:cs typeface="+mn-ea"/>
                <a:sym typeface="Arial" panose="020B0604020202020204" pitchFamily="34" charset="0"/>
              </a:endParaRPr>
            </a:p>
          </p:txBody>
        </p:sp>
      </p:grpSp>
      <p:sp>
        <p:nvSpPr>
          <p:cNvPr id="30" name="圆角矩形 29"/>
          <p:cNvSpPr/>
          <p:nvPr/>
        </p:nvSpPr>
        <p:spPr>
          <a:xfrm>
            <a:off x="8119467" y="260468"/>
            <a:ext cx="4281714" cy="580632"/>
          </a:xfrm>
          <a:prstGeom prst="roundRect">
            <a:avLst/>
          </a:prstGeom>
          <a:solidFill>
            <a:srgbClr val="D216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E5C7"/>
              </a:solidFill>
            </a:endParaRPr>
          </a:p>
        </p:txBody>
      </p:sp>
      <p:sp>
        <p:nvSpPr>
          <p:cNvPr id="31" name="矩形 8"/>
          <p:cNvSpPr>
            <a:spLocks noChangeArrowheads="1"/>
          </p:cNvSpPr>
          <p:nvPr/>
        </p:nvSpPr>
        <p:spPr bwMode="auto">
          <a:xfrm>
            <a:off x="8642815" y="304010"/>
            <a:ext cx="3262432" cy="461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en-US" sz="2400" b="1" dirty="0">
                <a:solidFill>
                  <a:srgbClr val="F8E5C7"/>
                </a:solidFill>
                <a:latin typeface="微软雅黑" pitchFamily="34" charset="-122"/>
                <a:ea typeface="微软雅黑" pitchFamily="34" charset="-122"/>
              </a:rPr>
              <a:t>单击此处添加文字表题</a:t>
            </a:r>
            <a:endParaRPr lang="zh-CN" sz="2400" b="1" dirty="0">
              <a:solidFill>
                <a:srgbClr val="F8E5C7"/>
              </a:solidFill>
              <a:latin typeface="微软雅黑" pitchFamily="34" charset="-122"/>
              <a:ea typeface="微软雅黑" pitchFamily="34" charset="-122"/>
            </a:endParaRPr>
          </a:p>
        </p:txBody>
      </p:sp>
    </p:spTree>
    <p:extLst>
      <p:ext uri="{BB962C8B-B14F-4D97-AF65-F5344CB8AC3E}">
        <p14:creationId xmlns:p14="http://schemas.microsoft.com/office/powerpoint/2010/main" val="382854603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28000">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14:bounceEnd="28000">
                                          <p:cBhvr additive="base">
                                            <p:cTn id="12" dur="500" fill="hold"/>
                                            <p:tgtEl>
                                              <p:spTgt spid="13"/>
                                            </p:tgtEl>
                                            <p:attrNameLst>
                                              <p:attrName>ppt_x</p:attrName>
                                            </p:attrNameLst>
                                          </p:cBhvr>
                                          <p:tavLst>
                                            <p:tav tm="0">
                                              <p:val>
                                                <p:strVal val="1+#ppt_w/2"/>
                                              </p:val>
                                            </p:tav>
                                            <p:tav tm="100000">
                                              <p:val>
                                                <p:strVal val="#ppt_x"/>
                                              </p:val>
                                            </p:tav>
                                          </p:tavLst>
                                        </p:anim>
                                        <p:anim calcmode="lin" valueType="num" p14:bounceEnd="28000">
                                          <p:cBhvr additive="base">
                                            <p:cTn id="13" dur="500" fill="hold"/>
                                            <p:tgtEl>
                                              <p:spTgt spid="13"/>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14:presetBounceEnd="28000">
                                      <p:stCondLst>
                                        <p:cond delay="250"/>
                                      </p:stCondLst>
                                      <p:childTnLst>
                                        <p:set>
                                          <p:cBhvr>
                                            <p:cTn id="15" dur="1" fill="hold">
                                              <p:stCondLst>
                                                <p:cond delay="0"/>
                                              </p:stCondLst>
                                            </p:cTn>
                                            <p:tgtEl>
                                              <p:spTgt spid="18"/>
                                            </p:tgtEl>
                                            <p:attrNameLst>
                                              <p:attrName>style.visibility</p:attrName>
                                            </p:attrNameLst>
                                          </p:cBhvr>
                                          <p:to>
                                            <p:strVal val="visible"/>
                                          </p:to>
                                        </p:set>
                                        <p:anim calcmode="lin" valueType="num" p14:bounceEnd="28000">
                                          <p:cBhvr additive="base">
                                            <p:cTn id="16" dur="500" fill="hold"/>
                                            <p:tgtEl>
                                              <p:spTgt spid="18"/>
                                            </p:tgtEl>
                                            <p:attrNameLst>
                                              <p:attrName>ppt_x</p:attrName>
                                            </p:attrNameLst>
                                          </p:cBhvr>
                                          <p:tavLst>
                                            <p:tav tm="0">
                                              <p:val>
                                                <p:strVal val="1+#ppt_w/2"/>
                                              </p:val>
                                            </p:tav>
                                            <p:tav tm="100000">
                                              <p:val>
                                                <p:strVal val="#ppt_x"/>
                                              </p:val>
                                            </p:tav>
                                          </p:tavLst>
                                        </p:anim>
                                        <p:anim calcmode="lin" valueType="num" p14:bounceEnd="28000">
                                          <p:cBhvr additive="base">
                                            <p:cTn id="17" dur="500" fill="hold"/>
                                            <p:tgtEl>
                                              <p:spTgt spid="18"/>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14:presetBounceEnd="28000">
                                      <p:stCondLst>
                                        <p:cond delay="500"/>
                                      </p:stCondLst>
                                      <p:childTnLst>
                                        <p:set>
                                          <p:cBhvr>
                                            <p:cTn id="19" dur="1" fill="hold">
                                              <p:stCondLst>
                                                <p:cond delay="0"/>
                                              </p:stCondLst>
                                            </p:cTn>
                                            <p:tgtEl>
                                              <p:spTgt spid="23"/>
                                            </p:tgtEl>
                                            <p:attrNameLst>
                                              <p:attrName>style.visibility</p:attrName>
                                            </p:attrNameLst>
                                          </p:cBhvr>
                                          <p:to>
                                            <p:strVal val="visible"/>
                                          </p:to>
                                        </p:set>
                                        <p:anim calcmode="lin" valueType="num" p14:bounceEnd="28000">
                                          <p:cBhvr additive="base">
                                            <p:cTn id="20" dur="500" fill="hold"/>
                                            <p:tgtEl>
                                              <p:spTgt spid="23"/>
                                            </p:tgtEl>
                                            <p:attrNameLst>
                                              <p:attrName>ppt_x</p:attrName>
                                            </p:attrNameLst>
                                          </p:cBhvr>
                                          <p:tavLst>
                                            <p:tav tm="0">
                                              <p:val>
                                                <p:strVal val="1+#ppt_w/2"/>
                                              </p:val>
                                            </p:tav>
                                            <p:tav tm="100000">
                                              <p:val>
                                                <p:strVal val="#ppt_x"/>
                                              </p:val>
                                            </p:tav>
                                          </p:tavLst>
                                        </p:anim>
                                        <p:anim calcmode="lin" valueType="num" p14:bounceEnd="28000">
                                          <p:cBhvr additive="base">
                                            <p:cTn id="21"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1+#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25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fill="hold"/>
                                            <p:tgtEl>
                                              <p:spTgt spid="18"/>
                                            </p:tgtEl>
                                            <p:attrNameLst>
                                              <p:attrName>ppt_x</p:attrName>
                                            </p:attrNameLst>
                                          </p:cBhvr>
                                          <p:tavLst>
                                            <p:tav tm="0">
                                              <p:val>
                                                <p:strVal val="1+#ppt_w/2"/>
                                              </p:val>
                                            </p:tav>
                                            <p:tav tm="100000">
                                              <p:val>
                                                <p:strVal val="#ppt_x"/>
                                              </p:val>
                                            </p:tav>
                                          </p:tavLst>
                                        </p:anim>
                                        <p:anim calcmode="lin" valueType="num">
                                          <p:cBhvr additive="base">
                                            <p:cTn id="17" dur="500" fill="hold"/>
                                            <p:tgtEl>
                                              <p:spTgt spid="18"/>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50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fill="hold"/>
                                            <p:tgtEl>
                                              <p:spTgt spid="23"/>
                                            </p:tgtEl>
                                            <p:attrNameLst>
                                              <p:attrName>ppt_x</p:attrName>
                                            </p:attrNameLst>
                                          </p:cBhvr>
                                          <p:tavLst>
                                            <p:tav tm="0">
                                              <p:val>
                                                <p:strVal val="1+#ppt_w/2"/>
                                              </p:val>
                                            </p:tav>
                                            <p:tav tm="100000">
                                              <p:val>
                                                <p:strVal val="#ppt_x"/>
                                              </p:val>
                                            </p:tav>
                                          </p:tavLst>
                                        </p:anim>
                                        <p:anim calcmode="lin" valueType="num">
                                          <p:cBhvr additive="base">
                                            <p:cTn id="21"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05"/>
          <p:cNvSpPr>
            <a:spLocks/>
          </p:cNvSpPr>
          <p:nvPr/>
        </p:nvSpPr>
        <p:spPr bwMode="auto">
          <a:xfrm>
            <a:off x="6478724" y="3940267"/>
            <a:ext cx="863400" cy="937996"/>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5" name="Freeform 107"/>
          <p:cNvSpPr>
            <a:spLocks/>
          </p:cNvSpPr>
          <p:nvPr/>
        </p:nvSpPr>
        <p:spPr bwMode="auto">
          <a:xfrm>
            <a:off x="4494455" y="3841500"/>
            <a:ext cx="866574" cy="937996"/>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defRPr/>
            </a:pPr>
            <a:endParaRPr lang="zh-CN" altLang="en-US" sz="1800">
              <a:solidFill>
                <a:prstClr val="black"/>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endParaRPr>
          </a:p>
        </p:txBody>
      </p:sp>
      <p:grpSp>
        <p:nvGrpSpPr>
          <p:cNvPr id="6" name="组合 5"/>
          <p:cNvGrpSpPr/>
          <p:nvPr/>
        </p:nvGrpSpPr>
        <p:grpSpPr>
          <a:xfrm>
            <a:off x="3867239" y="1370829"/>
            <a:ext cx="4313764" cy="4103061"/>
            <a:chOff x="3748193" y="2000673"/>
            <a:chExt cx="4030134" cy="3833285"/>
          </a:xfrm>
        </p:grpSpPr>
        <p:sp>
          <p:nvSpPr>
            <p:cNvPr id="7" name="Freeform 104"/>
            <p:cNvSpPr>
              <a:spLocks/>
            </p:cNvSpPr>
            <p:nvPr/>
          </p:nvSpPr>
          <p:spPr bwMode="auto">
            <a:xfrm>
              <a:off x="5858511" y="4583007"/>
              <a:ext cx="1151467" cy="1250951"/>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chemeClr val="accent2"/>
            </a:solidFill>
            <a:ln>
              <a:noFill/>
            </a:ln>
            <a:extLst/>
          </p:spPr>
          <p:txBody>
            <a:bodyPr/>
            <a:lstStyle/>
            <a:p>
              <a:pPr fontAlgn="base">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8" name="Freeform 106"/>
            <p:cNvSpPr>
              <a:spLocks/>
            </p:cNvSpPr>
            <p:nvPr/>
          </p:nvSpPr>
          <p:spPr bwMode="auto">
            <a:xfrm>
              <a:off x="4516545" y="4583007"/>
              <a:ext cx="1155700" cy="1250951"/>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rgbClr val="D21621"/>
            </a:solidFill>
            <a:ln>
              <a:noFill/>
            </a:ln>
            <a:extLst/>
          </p:spPr>
          <p:txBody>
            <a:bodyPr/>
            <a:lstStyle/>
            <a:p>
              <a:pPr fontAlgn="base">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9" name="Freeform 108"/>
            <p:cNvSpPr>
              <a:spLocks/>
            </p:cNvSpPr>
            <p:nvPr/>
          </p:nvSpPr>
          <p:spPr bwMode="auto">
            <a:xfrm>
              <a:off x="5763260" y="2000673"/>
              <a:ext cx="2015067" cy="2370667"/>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rgbClr val="FF0000"/>
            </a:solidFill>
            <a:ln>
              <a:noFill/>
            </a:ln>
            <a:extLst/>
          </p:spPr>
          <p:txBody>
            <a:bodyPr/>
            <a:lstStyle/>
            <a:p>
              <a:pPr fontAlgn="base">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10" name="Freeform 109"/>
            <p:cNvSpPr>
              <a:spLocks/>
            </p:cNvSpPr>
            <p:nvPr/>
          </p:nvSpPr>
          <p:spPr bwMode="auto">
            <a:xfrm>
              <a:off x="3748193" y="2000673"/>
              <a:ext cx="2015067" cy="2370667"/>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chemeClr val="accent2"/>
            </a:solidFill>
            <a:ln>
              <a:noFill/>
            </a:ln>
            <a:extLst/>
          </p:spPr>
          <p:txBody>
            <a:bodyPr/>
            <a:lstStyle/>
            <a:p>
              <a:pPr fontAlgn="base">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11" name="Freeform 121"/>
            <p:cNvSpPr>
              <a:spLocks/>
            </p:cNvSpPr>
            <p:nvPr/>
          </p:nvSpPr>
          <p:spPr bwMode="auto">
            <a:xfrm>
              <a:off x="5462693" y="3837941"/>
              <a:ext cx="254000" cy="251884"/>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2147483647 h 192"/>
                <a:gd name="T32" fmla="*/ 2147483647 w 192"/>
                <a:gd name="T33" fmla="*/ 2147483647 h 192"/>
                <a:gd name="T34" fmla="*/ 2147483647 w 192"/>
                <a:gd name="T35" fmla="*/ 2147483647 h 192"/>
                <a:gd name="T36" fmla="*/ 0 w 192"/>
                <a:gd name="T37" fmla="*/ 2147483647 h 192"/>
                <a:gd name="T38" fmla="*/ 0 w 192"/>
                <a:gd name="T39" fmla="*/ 2147483647 h 192"/>
                <a:gd name="T40" fmla="*/ 2147483647 w 192"/>
                <a:gd name="T41" fmla="*/ 2147483647 h 192"/>
                <a:gd name="T42" fmla="*/ 2147483647 w 192"/>
                <a:gd name="T43" fmla="*/ 2147483647 h 192"/>
                <a:gd name="T44" fmla="*/ 2147483647 w 192"/>
                <a:gd name="T45" fmla="*/ 2147483647 h 192"/>
                <a:gd name="T46" fmla="*/ 2147483647 w 192"/>
                <a:gd name="T47" fmla="*/ 2147483647 h 192"/>
                <a:gd name="T48" fmla="*/ 2147483647 w 192"/>
                <a:gd name="T49" fmla="*/ 2147483647 h 192"/>
                <a:gd name="T50" fmla="*/ 2147483647 w 192"/>
                <a:gd name="T51" fmla="*/ 2147483647 h 192"/>
                <a:gd name="T52" fmla="*/ 2147483647 w 192"/>
                <a:gd name="T53" fmla="*/ 2147483647 h 192"/>
                <a:gd name="T54" fmla="*/ 2147483647 w 192"/>
                <a:gd name="T55" fmla="*/ 0 h 192"/>
                <a:gd name="T56" fmla="*/ 2147483647 w 192"/>
                <a:gd name="T57" fmla="*/ 0 h 192"/>
                <a:gd name="T58" fmla="*/ 2147483647 w 192"/>
                <a:gd name="T59" fmla="*/ 2147483647 h 192"/>
                <a:gd name="T60" fmla="*/ 2147483647 w 192"/>
                <a:gd name="T61" fmla="*/ 2147483647 h 192"/>
                <a:gd name="T62" fmla="*/ 2147483647 w 192"/>
                <a:gd name="T63" fmla="*/ 2147483647 h 192"/>
                <a:gd name="T64" fmla="*/ 2147483647 w 192"/>
                <a:gd name="T65" fmla="*/ 2147483647 h 192"/>
                <a:gd name="T66" fmla="*/ 2147483647 w 192"/>
                <a:gd name="T67" fmla="*/ 2147483647 h 192"/>
                <a:gd name="T68" fmla="*/ 2147483647 w 192"/>
                <a:gd name="T69" fmla="*/ 2147483647 h 192"/>
                <a:gd name="T70" fmla="*/ 2147483647 w 192"/>
                <a:gd name="T71" fmla="*/ 2147483647 h 192"/>
                <a:gd name="T72" fmla="*/ 2147483647 w 192"/>
                <a:gd name="T73" fmla="*/ 2147483647 h 192"/>
                <a:gd name="T74" fmla="*/ 2147483647 w 192"/>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chemeClr val="accent3"/>
            </a:solidFill>
            <a:ln>
              <a:noFill/>
            </a:ln>
            <a:extLst/>
          </p:spPr>
          <p:txBody>
            <a:bodyPr/>
            <a:lstStyle/>
            <a:p>
              <a:pPr fontAlgn="base">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12" name="Freeform 122"/>
            <p:cNvSpPr>
              <a:spLocks/>
            </p:cNvSpPr>
            <p:nvPr/>
          </p:nvSpPr>
          <p:spPr bwMode="auto">
            <a:xfrm>
              <a:off x="5765378" y="3774440"/>
              <a:ext cx="315383" cy="315384"/>
            </a:xfrm>
            <a:custGeom>
              <a:avLst/>
              <a:gdLst>
                <a:gd name="T0" fmla="*/ 2147483647 w 240"/>
                <a:gd name="T1" fmla="*/ 2147483647 h 240"/>
                <a:gd name="T2" fmla="*/ 2147483647 w 240"/>
                <a:gd name="T3" fmla="*/ 2147483647 h 240"/>
                <a:gd name="T4" fmla="*/ 2147483647 w 240"/>
                <a:gd name="T5" fmla="*/ 2147483647 h 240"/>
                <a:gd name="T6" fmla="*/ 2147483647 w 240"/>
                <a:gd name="T7" fmla="*/ 2147483647 h 240"/>
                <a:gd name="T8" fmla="*/ 2147483647 w 240"/>
                <a:gd name="T9" fmla="*/ 2147483647 h 240"/>
                <a:gd name="T10" fmla="*/ 2147483647 w 240"/>
                <a:gd name="T11" fmla="*/ 2147483647 h 240"/>
                <a:gd name="T12" fmla="*/ 2147483647 w 240"/>
                <a:gd name="T13" fmla="*/ 2147483647 h 240"/>
                <a:gd name="T14" fmla="*/ 2147483647 w 240"/>
                <a:gd name="T15" fmla="*/ 2147483647 h 240"/>
                <a:gd name="T16" fmla="*/ 2147483647 w 240"/>
                <a:gd name="T17" fmla="*/ 2147483647 h 240"/>
                <a:gd name="T18" fmla="*/ 2147483647 w 240"/>
                <a:gd name="T19" fmla="*/ 2147483647 h 240"/>
                <a:gd name="T20" fmla="*/ 2147483647 w 240"/>
                <a:gd name="T21" fmla="*/ 2147483647 h 240"/>
                <a:gd name="T22" fmla="*/ 2147483647 w 240"/>
                <a:gd name="T23" fmla="*/ 2147483647 h 240"/>
                <a:gd name="T24" fmla="*/ 2147483647 w 240"/>
                <a:gd name="T25" fmla="*/ 2147483647 h 240"/>
                <a:gd name="T26" fmla="*/ 2147483647 w 240"/>
                <a:gd name="T27" fmla="*/ 2147483647 h 240"/>
                <a:gd name="T28" fmla="*/ 2147483647 w 240"/>
                <a:gd name="T29" fmla="*/ 2147483647 h 240"/>
                <a:gd name="T30" fmla="*/ 2147483647 w 240"/>
                <a:gd name="T31" fmla="*/ 2147483647 h 240"/>
                <a:gd name="T32" fmla="*/ 2147483647 w 240"/>
                <a:gd name="T33" fmla="*/ 2147483647 h 240"/>
                <a:gd name="T34" fmla="*/ 2147483647 w 240"/>
                <a:gd name="T35" fmla="*/ 2147483647 h 240"/>
                <a:gd name="T36" fmla="*/ 2147483647 w 240"/>
                <a:gd name="T37" fmla="*/ 2147483647 h 240"/>
                <a:gd name="T38" fmla="*/ 2147483647 w 240"/>
                <a:gd name="T39" fmla="*/ 2147483647 h 240"/>
                <a:gd name="T40" fmla="*/ 2147483647 w 240"/>
                <a:gd name="T41" fmla="*/ 2147483647 h 240"/>
                <a:gd name="T42" fmla="*/ 0 w 240"/>
                <a:gd name="T43" fmla="*/ 2147483647 h 240"/>
                <a:gd name="T44" fmla="*/ 0 w 240"/>
                <a:gd name="T45" fmla="*/ 2147483647 h 240"/>
                <a:gd name="T46" fmla="*/ 0 w 240"/>
                <a:gd name="T47" fmla="*/ 2147483647 h 240"/>
                <a:gd name="T48" fmla="*/ 0 w 240"/>
                <a:gd name="T49" fmla="*/ 2147483647 h 240"/>
                <a:gd name="T50" fmla="*/ 2147483647 w 240"/>
                <a:gd name="T51" fmla="*/ 2147483647 h 240"/>
                <a:gd name="T52" fmla="*/ 2147483647 w 240"/>
                <a:gd name="T53" fmla="*/ 2147483647 h 240"/>
                <a:gd name="T54" fmla="*/ 2147483647 w 240"/>
                <a:gd name="T55" fmla="*/ 2147483647 h 240"/>
                <a:gd name="T56" fmla="*/ 2147483647 w 240"/>
                <a:gd name="T57" fmla="*/ 2147483647 h 240"/>
                <a:gd name="T58" fmla="*/ 2147483647 w 240"/>
                <a:gd name="T59" fmla="*/ 2147483647 h 240"/>
                <a:gd name="T60" fmla="*/ 2147483647 w 240"/>
                <a:gd name="T61" fmla="*/ 2147483647 h 240"/>
                <a:gd name="T62" fmla="*/ 2147483647 w 240"/>
                <a:gd name="T63" fmla="*/ 2147483647 h 240"/>
                <a:gd name="T64" fmla="*/ 2147483647 w 240"/>
                <a:gd name="T65" fmla="*/ 0 h 240"/>
                <a:gd name="T66" fmla="*/ 2147483647 w 240"/>
                <a:gd name="T67" fmla="*/ 0 h 240"/>
                <a:gd name="T68" fmla="*/ 2147483647 w 240"/>
                <a:gd name="T69" fmla="*/ 0 h 240"/>
                <a:gd name="T70" fmla="*/ 2147483647 w 240"/>
                <a:gd name="T71" fmla="*/ 0 h 240"/>
                <a:gd name="T72" fmla="*/ 2147483647 w 240"/>
                <a:gd name="T73" fmla="*/ 2147483647 h 240"/>
                <a:gd name="T74" fmla="*/ 2147483647 w 240"/>
                <a:gd name="T75" fmla="*/ 2147483647 h 240"/>
                <a:gd name="T76" fmla="*/ 2147483647 w 240"/>
                <a:gd name="T77" fmla="*/ 2147483647 h 240"/>
                <a:gd name="T78" fmla="*/ 2147483647 w 240"/>
                <a:gd name="T79" fmla="*/ 2147483647 h 240"/>
                <a:gd name="T80" fmla="*/ 2147483647 w 240"/>
                <a:gd name="T81" fmla="*/ 2147483647 h 240"/>
                <a:gd name="T82" fmla="*/ 2147483647 w 240"/>
                <a:gd name="T83" fmla="*/ 2147483647 h 240"/>
                <a:gd name="T84" fmla="*/ 2147483647 w 240"/>
                <a:gd name="T85" fmla="*/ 2147483647 h 240"/>
                <a:gd name="T86" fmla="*/ 2147483647 w 240"/>
                <a:gd name="T87" fmla="*/ 2147483647 h 240"/>
                <a:gd name="T88" fmla="*/ 2147483647 w 240"/>
                <a:gd name="T89" fmla="*/ 2147483647 h 240"/>
                <a:gd name="T90" fmla="*/ 2147483647 w 240"/>
                <a:gd name="T91" fmla="*/ 2147483647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chemeClr val="accent1"/>
            </a:solidFill>
            <a:ln>
              <a:noFill/>
            </a:ln>
            <a:extLst/>
          </p:spPr>
          <p:txBody>
            <a:bodyPr/>
            <a:lstStyle/>
            <a:p>
              <a:pPr fontAlgn="base">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13" name="Freeform 123"/>
            <p:cNvSpPr>
              <a:spLocks/>
            </p:cNvSpPr>
            <p:nvPr/>
          </p:nvSpPr>
          <p:spPr bwMode="auto">
            <a:xfrm>
              <a:off x="5462693" y="4142740"/>
              <a:ext cx="254000" cy="247651"/>
            </a:xfrm>
            <a:custGeom>
              <a:avLst/>
              <a:gdLst>
                <a:gd name="T0" fmla="*/ 2147483647 w 192"/>
                <a:gd name="T1" fmla="*/ 2147483647 h 190"/>
                <a:gd name="T2" fmla="*/ 2147483647 w 192"/>
                <a:gd name="T3" fmla="*/ 2147483647 h 190"/>
                <a:gd name="T4" fmla="*/ 2147483647 w 192"/>
                <a:gd name="T5" fmla="*/ 2147483647 h 190"/>
                <a:gd name="T6" fmla="*/ 2147483647 w 192"/>
                <a:gd name="T7" fmla="*/ 2147483647 h 190"/>
                <a:gd name="T8" fmla="*/ 2147483647 w 192"/>
                <a:gd name="T9" fmla="*/ 2147483647 h 190"/>
                <a:gd name="T10" fmla="*/ 2147483647 w 192"/>
                <a:gd name="T11" fmla="*/ 2147483647 h 190"/>
                <a:gd name="T12" fmla="*/ 2147483647 w 192"/>
                <a:gd name="T13" fmla="*/ 2147483647 h 190"/>
                <a:gd name="T14" fmla="*/ 2147483647 w 192"/>
                <a:gd name="T15" fmla="*/ 2147483647 h 190"/>
                <a:gd name="T16" fmla="*/ 2147483647 w 192"/>
                <a:gd name="T17" fmla="*/ 2147483647 h 190"/>
                <a:gd name="T18" fmla="*/ 2147483647 w 192"/>
                <a:gd name="T19" fmla="*/ 2147483647 h 190"/>
                <a:gd name="T20" fmla="*/ 2147483647 w 192"/>
                <a:gd name="T21" fmla="*/ 2147483647 h 190"/>
                <a:gd name="T22" fmla="*/ 2147483647 w 192"/>
                <a:gd name="T23" fmla="*/ 2147483647 h 190"/>
                <a:gd name="T24" fmla="*/ 2147483647 w 192"/>
                <a:gd name="T25" fmla="*/ 2147483647 h 190"/>
                <a:gd name="T26" fmla="*/ 2147483647 w 192"/>
                <a:gd name="T27" fmla="*/ 2147483647 h 190"/>
                <a:gd name="T28" fmla="*/ 2147483647 w 192"/>
                <a:gd name="T29" fmla="*/ 2147483647 h 190"/>
                <a:gd name="T30" fmla="*/ 2147483647 w 192"/>
                <a:gd name="T31" fmla="*/ 2147483647 h 190"/>
                <a:gd name="T32" fmla="*/ 2147483647 w 192"/>
                <a:gd name="T33" fmla="*/ 2147483647 h 190"/>
                <a:gd name="T34" fmla="*/ 2147483647 w 192"/>
                <a:gd name="T35" fmla="*/ 2147483647 h 190"/>
                <a:gd name="T36" fmla="*/ 0 w 192"/>
                <a:gd name="T37" fmla="*/ 2147483647 h 190"/>
                <a:gd name="T38" fmla="*/ 0 w 192"/>
                <a:gd name="T39" fmla="*/ 2147483647 h 190"/>
                <a:gd name="T40" fmla="*/ 2147483647 w 192"/>
                <a:gd name="T41" fmla="*/ 2147483647 h 190"/>
                <a:gd name="T42" fmla="*/ 2147483647 w 192"/>
                <a:gd name="T43" fmla="*/ 2147483647 h 190"/>
                <a:gd name="T44" fmla="*/ 2147483647 w 192"/>
                <a:gd name="T45" fmla="*/ 2147483647 h 190"/>
                <a:gd name="T46" fmla="*/ 2147483647 w 192"/>
                <a:gd name="T47" fmla="*/ 2147483647 h 190"/>
                <a:gd name="T48" fmla="*/ 2147483647 w 192"/>
                <a:gd name="T49" fmla="*/ 2147483647 h 190"/>
                <a:gd name="T50" fmla="*/ 2147483647 w 192"/>
                <a:gd name="T51" fmla="*/ 2147483647 h 190"/>
                <a:gd name="T52" fmla="*/ 2147483647 w 192"/>
                <a:gd name="T53" fmla="*/ 2147483647 h 190"/>
                <a:gd name="T54" fmla="*/ 2147483647 w 192"/>
                <a:gd name="T55" fmla="*/ 0 h 190"/>
                <a:gd name="T56" fmla="*/ 2147483647 w 192"/>
                <a:gd name="T57" fmla="*/ 0 h 190"/>
                <a:gd name="T58" fmla="*/ 2147483647 w 192"/>
                <a:gd name="T59" fmla="*/ 2147483647 h 190"/>
                <a:gd name="T60" fmla="*/ 2147483647 w 192"/>
                <a:gd name="T61" fmla="*/ 2147483647 h 190"/>
                <a:gd name="T62" fmla="*/ 2147483647 w 192"/>
                <a:gd name="T63" fmla="*/ 2147483647 h 190"/>
                <a:gd name="T64" fmla="*/ 2147483647 w 192"/>
                <a:gd name="T65" fmla="*/ 2147483647 h 190"/>
                <a:gd name="T66" fmla="*/ 2147483647 w 192"/>
                <a:gd name="T67" fmla="*/ 2147483647 h 190"/>
                <a:gd name="T68" fmla="*/ 2147483647 w 192"/>
                <a:gd name="T69" fmla="*/ 2147483647 h 190"/>
                <a:gd name="T70" fmla="*/ 2147483647 w 192"/>
                <a:gd name="T71" fmla="*/ 2147483647 h 190"/>
                <a:gd name="T72" fmla="*/ 2147483647 w 192"/>
                <a:gd name="T73" fmla="*/ 2147483647 h 190"/>
                <a:gd name="T74" fmla="*/ 2147483647 w 192"/>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chemeClr val="accent4"/>
            </a:solidFill>
            <a:ln>
              <a:noFill/>
            </a:ln>
            <a:extLst/>
          </p:spPr>
          <p:txBody>
            <a:bodyPr/>
            <a:lstStyle/>
            <a:p>
              <a:pPr fontAlgn="base">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14" name="Freeform 124"/>
            <p:cNvSpPr>
              <a:spLocks/>
            </p:cNvSpPr>
            <p:nvPr/>
          </p:nvSpPr>
          <p:spPr bwMode="auto">
            <a:xfrm>
              <a:off x="5765378" y="4142740"/>
              <a:ext cx="249767" cy="247651"/>
            </a:xfrm>
            <a:custGeom>
              <a:avLst/>
              <a:gdLst>
                <a:gd name="T0" fmla="*/ 2147483647 w 190"/>
                <a:gd name="T1" fmla="*/ 2147483647 h 190"/>
                <a:gd name="T2" fmla="*/ 2147483647 w 190"/>
                <a:gd name="T3" fmla="*/ 2147483647 h 190"/>
                <a:gd name="T4" fmla="*/ 2147483647 w 190"/>
                <a:gd name="T5" fmla="*/ 2147483647 h 190"/>
                <a:gd name="T6" fmla="*/ 2147483647 w 190"/>
                <a:gd name="T7" fmla="*/ 2147483647 h 190"/>
                <a:gd name="T8" fmla="*/ 2147483647 w 190"/>
                <a:gd name="T9" fmla="*/ 2147483647 h 190"/>
                <a:gd name="T10" fmla="*/ 2147483647 w 190"/>
                <a:gd name="T11" fmla="*/ 2147483647 h 190"/>
                <a:gd name="T12" fmla="*/ 2147483647 w 190"/>
                <a:gd name="T13" fmla="*/ 2147483647 h 190"/>
                <a:gd name="T14" fmla="*/ 2147483647 w 190"/>
                <a:gd name="T15" fmla="*/ 2147483647 h 190"/>
                <a:gd name="T16" fmla="*/ 2147483647 w 190"/>
                <a:gd name="T17" fmla="*/ 2147483647 h 190"/>
                <a:gd name="T18" fmla="*/ 2147483647 w 190"/>
                <a:gd name="T19" fmla="*/ 2147483647 h 190"/>
                <a:gd name="T20" fmla="*/ 2147483647 w 190"/>
                <a:gd name="T21" fmla="*/ 2147483647 h 190"/>
                <a:gd name="T22" fmla="*/ 2147483647 w 190"/>
                <a:gd name="T23" fmla="*/ 2147483647 h 190"/>
                <a:gd name="T24" fmla="*/ 2147483647 w 190"/>
                <a:gd name="T25" fmla="*/ 2147483647 h 190"/>
                <a:gd name="T26" fmla="*/ 2147483647 w 190"/>
                <a:gd name="T27" fmla="*/ 2147483647 h 190"/>
                <a:gd name="T28" fmla="*/ 2147483647 w 190"/>
                <a:gd name="T29" fmla="*/ 2147483647 h 190"/>
                <a:gd name="T30" fmla="*/ 2147483647 w 190"/>
                <a:gd name="T31" fmla="*/ 2147483647 h 190"/>
                <a:gd name="T32" fmla="*/ 2147483647 w 190"/>
                <a:gd name="T33" fmla="*/ 2147483647 h 190"/>
                <a:gd name="T34" fmla="*/ 2147483647 w 190"/>
                <a:gd name="T35" fmla="*/ 2147483647 h 190"/>
                <a:gd name="T36" fmla="*/ 0 w 190"/>
                <a:gd name="T37" fmla="*/ 2147483647 h 190"/>
                <a:gd name="T38" fmla="*/ 0 w 190"/>
                <a:gd name="T39" fmla="*/ 2147483647 h 190"/>
                <a:gd name="T40" fmla="*/ 2147483647 w 190"/>
                <a:gd name="T41" fmla="*/ 2147483647 h 190"/>
                <a:gd name="T42" fmla="*/ 2147483647 w 190"/>
                <a:gd name="T43" fmla="*/ 2147483647 h 190"/>
                <a:gd name="T44" fmla="*/ 2147483647 w 190"/>
                <a:gd name="T45" fmla="*/ 2147483647 h 190"/>
                <a:gd name="T46" fmla="*/ 2147483647 w 190"/>
                <a:gd name="T47" fmla="*/ 2147483647 h 190"/>
                <a:gd name="T48" fmla="*/ 2147483647 w 190"/>
                <a:gd name="T49" fmla="*/ 2147483647 h 190"/>
                <a:gd name="T50" fmla="*/ 2147483647 w 190"/>
                <a:gd name="T51" fmla="*/ 2147483647 h 190"/>
                <a:gd name="T52" fmla="*/ 2147483647 w 190"/>
                <a:gd name="T53" fmla="*/ 2147483647 h 190"/>
                <a:gd name="T54" fmla="*/ 2147483647 w 190"/>
                <a:gd name="T55" fmla="*/ 0 h 190"/>
                <a:gd name="T56" fmla="*/ 2147483647 w 190"/>
                <a:gd name="T57" fmla="*/ 0 h 190"/>
                <a:gd name="T58" fmla="*/ 2147483647 w 190"/>
                <a:gd name="T59" fmla="*/ 2147483647 h 190"/>
                <a:gd name="T60" fmla="*/ 2147483647 w 190"/>
                <a:gd name="T61" fmla="*/ 2147483647 h 190"/>
                <a:gd name="T62" fmla="*/ 2147483647 w 190"/>
                <a:gd name="T63" fmla="*/ 2147483647 h 190"/>
                <a:gd name="T64" fmla="*/ 2147483647 w 190"/>
                <a:gd name="T65" fmla="*/ 2147483647 h 190"/>
                <a:gd name="T66" fmla="*/ 2147483647 w 190"/>
                <a:gd name="T67" fmla="*/ 2147483647 h 190"/>
                <a:gd name="T68" fmla="*/ 2147483647 w 190"/>
                <a:gd name="T69" fmla="*/ 2147483647 h 190"/>
                <a:gd name="T70" fmla="*/ 2147483647 w 190"/>
                <a:gd name="T71" fmla="*/ 2147483647 h 190"/>
                <a:gd name="T72" fmla="*/ 2147483647 w 190"/>
                <a:gd name="T73" fmla="*/ 2147483647 h 190"/>
                <a:gd name="T74" fmla="*/ 2147483647 w 190"/>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chemeClr val="accent2"/>
            </a:solidFill>
            <a:ln>
              <a:noFill/>
            </a:ln>
            <a:extLst/>
          </p:spPr>
          <p:txBody>
            <a:bodyPr/>
            <a:lstStyle/>
            <a:p>
              <a:pPr fontAlgn="base">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7384725" y="1230020"/>
            <a:ext cx="2528791" cy="458908"/>
            <a:chOff x="7939194" y="2030307"/>
            <a:chExt cx="3372501" cy="612019"/>
          </a:xfrm>
        </p:grpSpPr>
        <p:sp>
          <p:nvSpPr>
            <p:cNvPr id="16" name="矩形 1"/>
            <p:cNvSpPr>
              <a:spLocks noChangeArrowheads="1"/>
            </p:cNvSpPr>
            <p:nvPr/>
          </p:nvSpPr>
          <p:spPr bwMode="auto">
            <a:xfrm>
              <a:off x="8250345" y="2030307"/>
              <a:ext cx="3061350" cy="612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b="1" dirty="0">
                  <a:solidFill>
                    <a:srgbClr val="D21621"/>
                  </a:solidFill>
                  <a:latin typeface="微软雅黑" panose="020B0503020204020204" pitchFamily="34" charset="-122"/>
                  <a:ea typeface="微软雅黑" panose="020B0503020204020204" pitchFamily="34" charset="-122"/>
                </a:rPr>
                <a:t>此处添加标题内容</a:t>
              </a:r>
              <a:endParaRPr lang="en-US" altLang="zh-CN" b="1" dirty="0">
                <a:solidFill>
                  <a:srgbClr val="D21621"/>
                </a:solidFill>
                <a:latin typeface="微软雅黑" panose="020B0503020204020204" pitchFamily="34" charset="-122"/>
                <a:ea typeface="微软雅黑" panose="020B0503020204020204" pitchFamily="34" charset="-122"/>
              </a:endParaRPr>
            </a:p>
          </p:txBody>
        </p:sp>
        <p:sp>
          <p:nvSpPr>
            <p:cNvPr id="17" name="Freeform 11"/>
            <p:cNvSpPr>
              <a:spLocks/>
            </p:cNvSpPr>
            <p:nvPr/>
          </p:nvSpPr>
          <p:spPr bwMode="auto">
            <a:xfrm>
              <a:off x="7939194" y="2163657"/>
              <a:ext cx="357717" cy="313267"/>
            </a:xfrm>
            <a:custGeom>
              <a:avLst/>
              <a:gdLst>
                <a:gd name="T0" fmla="*/ 2147483647 w 478"/>
                <a:gd name="T1" fmla="*/ 2147483647 h 420"/>
                <a:gd name="T2" fmla="*/ 2147483647 w 478"/>
                <a:gd name="T3" fmla="*/ 2147483647 h 420"/>
                <a:gd name="T4" fmla="*/ 2147483647 w 478"/>
                <a:gd name="T5" fmla="*/ 2147483647 h 420"/>
                <a:gd name="T6" fmla="*/ 2147483647 w 478"/>
                <a:gd name="T7" fmla="*/ 2147483647 h 420"/>
                <a:gd name="T8" fmla="*/ 2147483647 w 478"/>
                <a:gd name="T9" fmla="*/ 0 h 420"/>
                <a:gd name="T10" fmla="*/ 2147483647 w 478"/>
                <a:gd name="T11" fmla="*/ 0 h 420"/>
                <a:gd name="T12" fmla="*/ 2147483647 w 478"/>
                <a:gd name="T13" fmla="*/ 2147483647 h 420"/>
                <a:gd name="T14" fmla="*/ 2147483647 w 478"/>
                <a:gd name="T15" fmla="*/ 2147483647 h 420"/>
                <a:gd name="T16" fmla="*/ 2147483647 w 478"/>
                <a:gd name="T17" fmla="*/ 2147483647 h 420"/>
                <a:gd name="T18" fmla="*/ 2147483647 w 478"/>
                <a:gd name="T19" fmla="*/ 2147483647 h 420"/>
                <a:gd name="T20" fmla="*/ 2147483647 w 478"/>
                <a:gd name="T21" fmla="*/ 2147483647 h 420"/>
                <a:gd name="T22" fmla="*/ 2147483647 w 478"/>
                <a:gd name="T23" fmla="*/ 2147483647 h 420"/>
                <a:gd name="T24" fmla="*/ 2147483647 w 478"/>
                <a:gd name="T25" fmla="*/ 2147483647 h 420"/>
                <a:gd name="T26" fmla="*/ 2147483647 w 478"/>
                <a:gd name="T27" fmla="*/ 2147483647 h 420"/>
                <a:gd name="T28" fmla="*/ 2147483647 w 478"/>
                <a:gd name="T29" fmla="*/ 2147483647 h 420"/>
                <a:gd name="T30" fmla="*/ 2147483647 w 478"/>
                <a:gd name="T31" fmla="*/ 2147483647 h 420"/>
                <a:gd name="T32" fmla="*/ 2147483647 w 478"/>
                <a:gd name="T33" fmla="*/ 2147483647 h 420"/>
                <a:gd name="T34" fmla="*/ 2147483647 w 478"/>
                <a:gd name="T35" fmla="*/ 2147483647 h 420"/>
                <a:gd name="T36" fmla="*/ 2147483647 w 478"/>
                <a:gd name="T37" fmla="*/ 2147483647 h 420"/>
                <a:gd name="T38" fmla="*/ 0 w 478"/>
                <a:gd name="T39" fmla="*/ 2147483647 h 420"/>
                <a:gd name="T40" fmla="*/ 2147483647 w 478"/>
                <a:gd name="T41" fmla="*/ 2147483647 h 420"/>
                <a:gd name="T42" fmla="*/ 2147483647 w 478"/>
                <a:gd name="T43" fmla="*/ 2147483647 h 420"/>
                <a:gd name="T44" fmla="*/ 2147483647 w 478"/>
                <a:gd name="T45" fmla="*/ 2147483647 h 420"/>
                <a:gd name="T46" fmla="*/ 2147483647 w 478"/>
                <a:gd name="T47" fmla="*/ 2147483647 h 420"/>
                <a:gd name="T48" fmla="*/ 2147483647 w 478"/>
                <a:gd name="T49" fmla="*/ 2147483647 h 420"/>
                <a:gd name="T50" fmla="*/ 2147483647 w 478"/>
                <a:gd name="T51" fmla="*/ 2147483647 h 420"/>
                <a:gd name="T52" fmla="*/ 2147483647 w 478"/>
                <a:gd name="T53" fmla="*/ 2147483647 h 420"/>
                <a:gd name="T54" fmla="*/ 2147483647 w 478"/>
                <a:gd name="T55" fmla="*/ 2147483647 h 420"/>
                <a:gd name="T56" fmla="*/ 2147483647 w 478"/>
                <a:gd name="T57" fmla="*/ 2147483647 h 420"/>
                <a:gd name="T58" fmla="*/ 2147483647 w 478"/>
                <a:gd name="T59" fmla="*/ 2147483647 h 420"/>
                <a:gd name="T60" fmla="*/ 2147483647 w 478"/>
                <a:gd name="T61" fmla="*/ 2147483647 h 420"/>
                <a:gd name="T62" fmla="*/ 2147483647 w 478"/>
                <a:gd name="T63" fmla="*/ 2147483647 h 420"/>
                <a:gd name="T64" fmla="*/ 2147483647 w 478"/>
                <a:gd name="T65" fmla="*/ 2147483647 h 420"/>
                <a:gd name="T66" fmla="*/ 2147483647 w 478"/>
                <a:gd name="T67" fmla="*/ 2147483647 h 420"/>
                <a:gd name="T68" fmla="*/ 2147483647 w 478"/>
                <a:gd name="T69" fmla="*/ 2147483647 h 420"/>
                <a:gd name="T70" fmla="*/ 2147483647 w 478"/>
                <a:gd name="T71" fmla="*/ 2147483647 h 420"/>
                <a:gd name="T72" fmla="*/ 2147483647 w 478"/>
                <a:gd name="T73" fmla="*/ 2147483647 h 4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78" h="420">
                  <a:moveTo>
                    <a:pt x="478" y="72"/>
                  </a:moveTo>
                  <a:lnTo>
                    <a:pt x="478" y="72"/>
                  </a:lnTo>
                  <a:lnTo>
                    <a:pt x="478" y="56"/>
                  </a:lnTo>
                  <a:lnTo>
                    <a:pt x="474" y="44"/>
                  </a:lnTo>
                  <a:lnTo>
                    <a:pt x="466" y="30"/>
                  </a:lnTo>
                  <a:lnTo>
                    <a:pt x="458" y="20"/>
                  </a:lnTo>
                  <a:lnTo>
                    <a:pt x="448" y="12"/>
                  </a:lnTo>
                  <a:lnTo>
                    <a:pt x="434" y="4"/>
                  </a:lnTo>
                  <a:lnTo>
                    <a:pt x="422" y="0"/>
                  </a:lnTo>
                  <a:lnTo>
                    <a:pt x="406" y="0"/>
                  </a:lnTo>
                  <a:lnTo>
                    <a:pt x="392" y="0"/>
                  </a:lnTo>
                  <a:lnTo>
                    <a:pt x="378" y="4"/>
                  </a:lnTo>
                  <a:lnTo>
                    <a:pt x="366" y="12"/>
                  </a:lnTo>
                  <a:lnTo>
                    <a:pt x="356" y="20"/>
                  </a:lnTo>
                  <a:lnTo>
                    <a:pt x="348" y="30"/>
                  </a:lnTo>
                  <a:lnTo>
                    <a:pt x="340" y="44"/>
                  </a:lnTo>
                  <a:lnTo>
                    <a:pt x="336" y="56"/>
                  </a:lnTo>
                  <a:lnTo>
                    <a:pt x="336" y="72"/>
                  </a:lnTo>
                  <a:lnTo>
                    <a:pt x="336" y="86"/>
                  </a:lnTo>
                  <a:lnTo>
                    <a:pt x="342" y="100"/>
                  </a:lnTo>
                  <a:lnTo>
                    <a:pt x="348" y="112"/>
                  </a:lnTo>
                  <a:lnTo>
                    <a:pt x="358" y="124"/>
                  </a:lnTo>
                  <a:lnTo>
                    <a:pt x="276" y="318"/>
                  </a:lnTo>
                  <a:lnTo>
                    <a:pt x="208" y="168"/>
                  </a:lnTo>
                  <a:lnTo>
                    <a:pt x="148" y="160"/>
                  </a:lnTo>
                  <a:lnTo>
                    <a:pt x="96" y="226"/>
                  </a:lnTo>
                  <a:lnTo>
                    <a:pt x="84" y="222"/>
                  </a:lnTo>
                  <a:lnTo>
                    <a:pt x="72" y="222"/>
                  </a:lnTo>
                  <a:lnTo>
                    <a:pt x="58" y="222"/>
                  </a:lnTo>
                  <a:lnTo>
                    <a:pt x="44" y="226"/>
                  </a:lnTo>
                  <a:lnTo>
                    <a:pt x="32" y="234"/>
                  </a:lnTo>
                  <a:lnTo>
                    <a:pt x="22" y="242"/>
                  </a:lnTo>
                  <a:lnTo>
                    <a:pt x="14" y="252"/>
                  </a:lnTo>
                  <a:lnTo>
                    <a:pt x="6" y="264"/>
                  </a:lnTo>
                  <a:lnTo>
                    <a:pt x="2" y="278"/>
                  </a:lnTo>
                  <a:lnTo>
                    <a:pt x="0" y="292"/>
                  </a:lnTo>
                  <a:lnTo>
                    <a:pt x="2" y="308"/>
                  </a:lnTo>
                  <a:lnTo>
                    <a:pt x="6" y="320"/>
                  </a:lnTo>
                  <a:lnTo>
                    <a:pt x="14" y="334"/>
                  </a:lnTo>
                  <a:lnTo>
                    <a:pt x="22" y="344"/>
                  </a:lnTo>
                  <a:lnTo>
                    <a:pt x="32" y="352"/>
                  </a:lnTo>
                  <a:lnTo>
                    <a:pt x="44" y="360"/>
                  </a:lnTo>
                  <a:lnTo>
                    <a:pt x="58" y="364"/>
                  </a:lnTo>
                  <a:lnTo>
                    <a:pt x="72" y="364"/>
                  </a:lnTo>
                  <a:lnTo>
                    <a:pt x="88" y="364"/>
                  </a:lnTo>
                  <a:lnTo>
                    <a:pt x="100" y="360"/>
                  </a:lnTo>
                  <a:lnTo>
                    <a:pt x="112" y="352"/>
                  </a:lnTo>
                  <a:lnTo>
                    <a:pt x="124" y="344"/>
                  </a:lnTo>
                  <a:lnTo>
                    <a:pt x="132" y="334"/>
                  </a:lnTo>
                  <a:lnTo>
                    <a:pt x="138" y="320"/>
                  </a:lnTo>
                  <a:lnTo>
                    <a:pt x="144" y="308"/>
                  </a:lnTo>
                  <a:lnTo>
                    <a:pt x="144" y="292"/>
                  </a:lnTo>
                  <a:lnTo>
                    <a:pt x="144" y="278"/>
                  </a:lnTo>
                  <a:lnTo>
                    <a:pt x="168" y="248"/>
                  </a:lnTo>
                  <a:lnTo>
                    <a:pt x="244" y="420"/>
                  </a:lnTo>
                  <a:lnTo>
                    <a:pt x="308" y="418"/>
                  </a:lnTo>
                  <a:lnTo>
                    <a:pt x="426" y="140"/>
                  </a:lnTo>
                  <a:lnTo>
                    <a:pt x="436" y="136"/>
                  </a:lnTo>
                  <a:lnTo>
                    <a:pt x="448" y="130"/>
                  </a:lnTo>
                  <a:lnTo>
                    <a:pt x="456" y="124"/>
                  </a:lnTo>
                  <a:lnTo>
                    <a:pt x="464" y="114"/>
                  </a:lnTo>
                  <a:lnTo>
                    <a:pt x="470" y="106"/>
                  </a:lnTo>
                  <a:lnTo>
                    <a:pt x="474" y="94"/>
                  </a:lnTo>
                  <a:lnTo>
                    <a:pt x="478" y="84"/>
                  </a:lnTo>
                  <a:lnTo>
                    <a:pt x="478" y="72"/>
                  </a:lnTo>
                  <a:close/>
                </a:path>
              </a:pathLst>
            </a:custGeom>
            <a:solidFill>
              <a:srgbClr val="D21621"/>
            </a:solidFill>
            <a:ln>
              <a:noFill/>
            </a:ln>
            <a:extLst/>
          </p:spPr>
          <p:txBody>
            <a:bodyPr/>
            <a:lstStyle/>
            <a:p>
              <a:pPr fontAlgn="base">
                <a:spcBef>
                  <a:spcPct val="0"/>
                </a:spcBef>
                <a:spcAft>
                  <a:spcPct val="0"/>
                </a:spcAft>
              </a:pPr>
              <a:endParaRPr lang="zh-CN" altLang="en-US" sz="1800">
                <a:solidFill>
                  <a:srgbClr val="D21621"/>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1814021" y="1759394"/>
            <a:ext cx="2553235" cy="458908"/>
            <a:chOff x="1336673" y="2030307"/>
            <a:chExt cx="2983159" cy="536182"/>
          </a:xfrm>
        </p:grpSpPr>
        <p:sp>
          <p:nvSpPr>
            <p:cNvPr id="19" name="矩形 1"/>
            <p:cNvSpPr>
              <a:spLocks noChangeArrowheads="1"/>
            </p:cNvSpPr>
            <p:nvPr/>
          </p:nvSpPr>
          <p:spPr bwMode="auto">
            <a:xfrm>
              <a:off x="1688040" y="2030307"/>
              <a:ext cx="2631792" cy="536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b="1" dirty="0">
                  <a:solidFill>
                    <a:srgbClr val="D21621"/>
                  </a:solidFill>
                  <a:latin typeface="微软雅黑" panose="020B0503020204020204" pitchFamily="34" charset="-122"/>
                  <a:ea typeface="微软雅黑" panose="020B0503020204020204" pitchFamily="34" charset="-122"/>
                </a:rPr>
                <a:t>此处添加标题内容</a:t>
              </a:r>
              <a:endParaRPr lang="en-US" altLang="zh-CN" b="1" dirty="0">
                <a:solidFill>
                  <a:srgbClr val="D21621"/>
                </a:solidFill>
                <a:latin typeface="微软雅黑" panose="020B0503020204020204" pitchFamily="34" charset="-122"/>
                <a:ea typeface="微软雅黑" panose="020B0503020204020204" pitchFamily="34" charset="-122"/>
              </a:endParaRPr>
            </a:p>
          </p:txBody>
        </p:sp>
        <p:grpSp>
          <p:nvGrpSpPr>
            <p:cNvPr id="20" name="组合 122"/>
            <p:cNvGrpSpPr>
              <a:grpSpLocks/>
            </p:cNvGrpSpPr>
            <p:nvPr/>
          </p:nvGrpSpPr>
          <p:grpSpPr bwMode="auto">
            <a:xfrm>
              <a:off x="1336673" y="2178474"/>
              <a:ext cx="256116" cy="258233"/>
              <a:chOff x="3889445" y="2973091"/>
              <a:chExt cx="319708" cy="324921"/>
            </a:xfrm>
            <a:solidFill>
              <a:schemeClr val="tx2"/>
            </a:solidFill>
          </p:grpSpPr>
          <p:sp>
            <p:nvSpPr>
              <p:cNvPr id="21" name="Rectangle 12"/>
              <p:cNvSpPr>
                <a:spLocks noChangeArrowheads="1"/>
              </p:cNvSpPr>
              <p:nvPr/>
            </p:nvSpPr>
            <p:spPr bwMode="auto">
              <a:xfrm>
                <a:off x="3889445" y="3006104"/>
                <a:ext cx="128578" cy="126841"/>
              </a:xfrm>
              <a:prstGeom prst="rect">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1800">
                  <a:solidFill>
                    <a:srgbClr val="D21621"/>
                  </a:solidFill>
                  <a:latin typeface="微软雅黑" panose="020B0503020204020204" pitchFamily="34" charset="-122"/>
                  <a:ea typeface="微软雅黑" panose="020B0503020204020204" pitchFamily="34" charset="-122"/>
                </a:endParaRPr>
              </a:p>
            </p:txBody>
          </p:sp>
          <p:sp>
            <p:nvSpPr>
              <p:cNvPr id="22" name="Rectangle 13"/>
              <p:cNvSpPr>
                <a:spLocks noChangeArrowheads="1"/>
              </p:cNvSpPr>
              <p:nvPr/>
            </p:nvSpPr>
            <p:spPr bwMode="auto">
              <a:xfrm>
                <a:off x="4049299" y="2973091"/>
                <a:ext cx="159854" cy="159854"/>
              </a:xfrm>
              <a:prstGeom prst="rect">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1800">
                  <a:solidFill>
                    <a:srgbClr val="D21621"/>
                  </a:solidFill>
                  <a:latin typeface="微软雅黑" panose="020B0503020204020204" pitchFamily="34" charset="-122"/>
                  <a:ea typeface="微软雅黑" panose="020B0503020204020204" pitchFamily="34" charset="-122"/>
                </a:endParaRPr>
              </a:p>
            </p:txBody>
          </p:sp>
          <p:sp>
            <p:nvSpPr>
              <p:cNvPr id="23" name="Rectangle 14"/>
              <p:cNvSpPr>
                <a:spLocks noChangeArrowheads="1"/>
              </p:cNvSpPr>
              <p:nvPr/>
            </p:nvSpPr>
            <p:spPr bwMode="auto">
              <a:xfrm>
                <a:off x="3889445" y="3171171"/>
                <a:ext cx="128578" cy="126841"/>
              </a:xfrm>
              <a:prstGeom prst="rect">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1800">
                  <a:solidFill>
                    <a:srgbClr val="D21621"/>
                  </a:solidFill>
                  <a:latin typeface="微软雅黑" panose="020B0503020204020204" pitchFamily="34" charset="-122"/>
                  <a:ea typeface="微软雅黑" panose="020B0503020204020204" pitchFamily="34" charset="-122"/>
                </a:endParaRPr>
              </a:p>
            </p:txBody>
          </p:sp>
          <p:sp>
            <p:nvSpPr>
              <p:cNvPr id="24" name="Rectangle 15"/>
              <p:cNvSpPr>
                <a:spLocks noChangeArrowheads="1"/>
              </p:cNvSpPr>
              <p:nvPr/>
            </p:nvSpPr>
            <p:spPr bwMode="auto">
              <a:xfrm>
                <a:off x="4049299" y="3171171"/>
                <a:ext cx="126841" cy="126841"/>
              </a:xfrm>
              <a:prstGeom prst="rect">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1800">
                  <a:solidFill>
                    <a:srgbClr val="D21621"/>
                  </a:solidFill>
                  <a:latin typeface="微软雅黑" panose="020B0503020204020204" pitchFamily="34" charset="-122"/>
                  <a:ea typeface="微软雅黑" panose="020B0503020204020204" pitchFamily="34" charset="-122"/>
                </a:endParaRPr>
              </a:p>
            </p:txBody>
          </p:sp>
        </p:grpSp>
      </p:grpSp>
      <p:grpSp>
        <p:nvGrpSpPr>
          <p:cNvPr id="25" name="组合 24"/>
          <p:cNvGrpSpPr/>
          <p:nvPr/>
        </p:nvGrpSpPr>
        <p:grpSpPr>
          <a:xfrm>
            <a:off x="8067444" y="3545071"/>
            <a:ext cx="2364827" cy="458908"/>
            <a:chOff x="7977294" y="4055958"/>
            <a:chExt cx="3153832" cy="612019"/>
          </a:xfrm>
        </p:grpSpPr>
        <p:sp>
          <p:nvSpPr>
            <p:cNvPr id="26" name="矩形 1"/>
            <p:cNvSpPr>
              <a:spLocks noChangeArrowheads="1"/>
            </p:cNvSpPr>
            <p:nvPr/>
          </p:nvSpPr>
          <p:spPr bwMode="auto">
            <a:xfrm>
              <a:off x="8250345" y="4055958"/>
              <a:ext cx="2880781" cy="612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b="1" dirty="0">
                  <a:solidFill>
                    <a:srgbClr val="D21621"/>
                  </a:solidFill>
                  <a:latin typeface="微软雅黑" panose="020B0503020204020204" pitchFamily="34" charset="-122"/>
                  <a:ea typeface="微软雅黑" panose="020B0503020204020204" pitchFamily="34" charset="-122"/>
                </a:rPr>
                <a:t>此处添加标题内容</a:t>
              </a:r>
              <a:endParaRPr lang="en-US" altLang="zh-CN" b="1" dirty="0">
                <a:solidFill>
                  <a:srgbClr val="D21621"/>
                </a:solidFill>
                <a:latin typeface="微软雅黑" panose="020B0503020204020204" pitchFamily="34" charset="-122"/>
                <a:ea typeface="微软雅黑" panose="020B0503020204020204" pitchFamily="34" charset="-122"/>
              </a:endParaRPr>
            </a:p>
          </p:txBody>
        </p:sp>
        <p:grpSp>
          <p:nvGrpSpPr>
            <p:cNvPr id="27" name="组合 13321"/>
            <p:cNvGrpSpPr>
              <a:grpSpLocks/>
            </p:cNvGrpSpPr>
            <p:nvPr/>
          </p:nvGrpSpPr>
          <p:grpSpPr bwMode="auto">
            <a:xfrm>
              <a:off x="7977294" y="4233757"/>
              <a:ext cx="281517" cy="279400"/>
              <a:chOff x="1057275" y="3008313"/>
              <a:chExt cx="368300" cy="368300"/>
            </a:xfrm>
            <a:solidFill>
              <a:schemeClr val="accent2"/>
            </a:solidFill>
          </p:grpSpPr>
          <p:sp>
            <p:nvSpPr>
              <p:cNvPr id="28" name="Freeform 11"/>
              <p:cNvSpPr>
                <a:spLocks/>
              </p:cNvSpPr>
              <p:nvPr/>
            </p:nvSpPr>
            <p:spPr bwMode="auto">
              <a:xfrm>
                <a:off x="1057275" y="3033713"/>
                <a:ext cx="342900" cy="342900"/>
              </a:xfrm>
              <a:custGeom>
                <a:avLst/>
                <a:gdLst>
                  <a:gd name="T0" fmla="*/ 2147483647 w 216"/>
                  <a:gd name="T1" fmla="*/ 0 h 216"/>
                  <a:gd name="T2" fmla="*/ 2147483647 w 216"/>
                  <a:gd name="T3" fmla="*/ 0 h 216"/>
                  <a:gd name="T4" fmla="*/ 2147483647 w 216"/>
                  <a:gd name="T5" fmla="*/ 2147483647 h 216"/>
                  <a:gd name="T6" fmla="*/ 2147483647 w 216"/>
                  <a:gd name="T7" fmla="*/ 2147483647 h 216"/>
                  <a:gd name="T8" fmla="*/ 2147483647 w 216"/>
                  <a:gd name="T9" fmla="*/ 2147483647 h 216"/>
                  <a:gd name="T10" fmla="*/ 2147483647 w 216"/>
                  <a:gd name="T11" fmla="*/ 2147483647 h 216"/>
                  <a:gd name="T12" fmla="*/ 2147483647 w 216"/>
                  <a:gd name="T13" fmla="*/ 2147483647 h 216"/>
                  <a:gd name="T14" fmla="*/ 2147483647 w 216"/>
                  <a:gd name="T15" fmla="*/ 2147483647 h 216"/>
                  <a:gd name="T16" fmla="*/ 2147483647 w 216"/>
                  <a:gd name="T17" fmla="*/ 2147483647 h 216"/>
                  <a:gd name="T18" fmla="*/ 0 w 216"/>
                  <a:gd name="T19" fmla="*/ 2147483647 h 216"/>
                  <a:gd name="T20" fmla="*/ 0 w 216"/>
                  <a:gd name="T21" fmla="*/ 2147483647 h 216"/>
                  <a:gd name="T22" fmla="*/ 0 w 216"/>
                  <a:gd name="T23" fmla="*/ 2147483647 h 216"/>
                  <a:gd name="T24" fmla="*/ 2147483647 w 216"/>
                  <a:gd name="T25" fmla="*/ 2147483647 h 216"/>
                  <a:gd name="T26" fmla="*/ 2147483647 w 216"/>
                  <a:gd name="T27" fmla="*/ 2147483647 h 216"/>
                  <a:gd name="T28" fmla="*/ 2147483647 w 216"/>
                  <a:gd name="T29" fmla="*/ 2147483647 h 216"/>
                  <a:gd name="T30" fmla="*/ 2147483647 w 216"/>
                  <a:gd name="T31" fmla="*/ 2147483647 h 216"/>
                  <a:gd name="T32" fmla="*/ 2147483647 w 216"/>
                  <a:gd name="T33" fmla="*/ 2147483647 h 216"/>
                  <a:gd name="T34" fmla="*/ 2147483647 w 216"/>
                  <a:gd name="T35" fmla="*/ 2147483647 h 216"/>
                  <a:gd name="T36" fmla="*/ 2147483647 w 216"/>
                  <a:gd name="T37" fmla="*/ 2147483647 h 216"/>
                  <a:gd name="T38" fmla="*/ 2147483647 w 216"/>
                  <a:gd name="T39" fmla="*/ 2147483647 h 216"/>
                  <a:gd name="T40" fmla="*/ 2147483647 w 216"/>
                  <a:gd name="T41" fmla="*/ 2147483647 h 216"/>
                  <a:gd name="T42" fmla="*/ 2147483647 w 216"/>
                  <a:gd name="T43" fmla="*/ 2147483647 h 216"/>
                  <a:gd name="T44" fmla="*/ 2147483647 w 216"/>
                  <a:gd name="T45" fmla="*/ 2147483647 h 216"/>
                  <a:gd name="T46" fmla="*/ 2147483647 w 216"/>
                  <a:gd name="T47" fmla="*/ 2147483647 h 216"/>
                  <a:gd name="T48" fmla="*/ 2147483647 w 216"/>
                  <a:gd name="T49" fmla="*/ 2147483647 h 216"/>
                  <a:gd name="T50" fmla="*/ 2147483647 w 216"/>
                  <a:gd name="T51" fmla="*/ 2147483647 h 216"/>
                  <a:gd name="T52" fmla="*/ 2147483647 w 216"/>
                  <a:gd name="T53" fmla="*/ 2147483647 h 216"/>
                  <a:gd name="T54" fmla="*/ 2147483647 w 216"/>
                  <a:gd name="T55" fmla="*/ 2147483647 h 216"/>
                  <a:gd name="T56" fmla="*/ 2147483647 w 216"/>
                  <a:gd name="T57" fmla="*/ 2147483647 h 216"/>
                  <a:gd name="T58" fmla="*/ 2147483647 w 216"/>
                  <a:gd name="T59" fmla="*/ 2147483647 h 216"/>
                  <a:gd name="T60" fmla="*/ 2147483647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z="1800">
                  <a:solidFill>
                    <a:srgbClr val="D21621"/>
                  </a:solidFill>
                  <a:latin typeface="微软雅黑" panose="020B0503020204020204" pitchFamily="34" charset="-122"/>
                  <a:ea typeface="微软雅黑" panose="020B0503020204020204" pitchFamily="34" charset="-122"/>
                </a:endParaRPr>
              </a:p>
            </p:txBody>
          </p:sp>
          <p:sp>
            <p:nvSpPr>
              <p:cNvPr id="29" name="Freeform 12"/>
              <p:cNvSpPr>
                <a:spLocks/>
              </p:cNvSpPr>
              <p:nvPr/>
            </p:nvSpPr>
            <p:spPr bwMode="auto">
              <a:xfrm>
                <a:off x="1238250" y="3008313"/>
                <a:ext cx="187325" cy="184150"/>
              </a:xfrm>
              <a:custGeom>
                <a:avLst/>
                <a:gdLst>
                  <a:gd name="T0" fmla="*/ 2147483647 w 118"/>
                  <a:gd name="T1" fmla="*/ 2147483647 h 116"/>
                  <a:gd name="T2" fmla="*/ 2147483647 w 118"/>
                  <a:gd name="T3" fmla="*/ 2147483647 h 116"/>
                  <a:gd name="T4" fmla="*/ 2147483647 w 118"/>
                  <a:gd name="T5" fmla="*/ 2147483647 h 116"/>
                  <a:gd name="T6" fmla="*/ 2147483647 w 118"/>
                  <a:gd name="T7" fmla="*/ 2147483647 h 116"/>
                  <a:gd name="T8" fmla="*/ 2147483647 w 118"/>
                  <a:gd name="T9" fmla="*/ 2147483647 h 116"/>
                  <a:gd name="T10" fmla="*/ 2147483647 w 118"/>
                  <a:gd name="T11" fmla="*/ 2147483647 h 116"/>
                  <a:gd name="T12" fmla="*/ 2147483647 w 118"/>
                  <a:gd name="T13" fmla="*/ 2147483647 h 116"/>
                  <a:gd name="T14" fmla="*/ 2147483647 w 118"/>
                  <a:gd name="T15" fmla="*/ 0 h 116"/>
                  <a:gd name="T16" fmla="*/ 2147483647 w 118"/>
                  <a:gd name="T17" fmla="*/ 0 h 116"/>
                  <a:gd name="T18" fmla="*/ 0 w 118"/>
                  <a:gd name="T19" fmla="*/ 0 h 116"/>
                  <a:gd name="T20" fmla="*/ 0 w 118"/>
                  <a:gd name="T21" fmla="*/ 2147483647 h 116"/>
                  <a:gd name="T22" fmla="*/ 2147483647 w 118"/>
                  <a:gd name="T23" fmla="*/ 2147483647 h 116"/>
                  <a:gd name="T24" fmla="*/ 2147483647 w 118"/>
                  <a:gd name="T25" fmla="*/ 2147483647 h 116"/>
                  <a:gd name="T26" fmla="*/ 2147483647 w 118"/>
                  <a:gd name="T27" fmla="*/ 2147483647 h 116"/>
                  <a:gd name="T28" fmla="*/ 2147483647 w 118"/>
                  <a:gd name="T29" fmla="*/ 2147483647 h 116"/>
                  <a:gd name="T30" fmla="*/ 2147483647 w 118"/>
                  <a:gd name="T31" fmla="*/ 2147483647 h 116"/>
                  <a:gd name="T32" fmla="*/ 2147483647 w 118"/>
                  <a:gd name="T33" fmla="*/ 2147483647 h 116"/>
                  <a:gd name="T34" fmla="*/ 2147483647 w 118"/>
                  <a:gd name="T35" fmla="*/ 2147483647 h 116"/>
                  <a:gd name="T36" fmla="*/ 2147483647 w 118"/>
                  <a:gd name="T37" fmla="*/ 2147483647 h 116"/>
                  <a:gd name="T38" fmla="*/ 2147483647 w 118"/>
                  <a:gd name="T39" fmla="*/ 2147483647 h 116"/>
                  <a:gd name="T40" fmla="*/ 2147483647 w 118"/>
                  <a:gd name="T41" fmla="*/ 2147483647 h 116"/>
                  <a:gd name="T42" fmla="*/ 2147483647 w 118"/>
                  <a:gd name="T43" fmla="*/ 2147483647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solidFill>
                <a:srgbClr val="D2162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z="1800">
                  <a:solidFill>
                    <a:srgbClr val="D21621"/>
                  </a:solidFill>
                  <a:latin typeface="微软雅黑" panose="020B0503020204020204" pitchFamily="34" charset="-122"/>
                  <a:ea typeface="微软雅黑" panose="020B0503020204020204" pitchFamily="34" charset="-122"/>
                </a:endParaRPr>
              </a:p>
            </p:txBody>
          </p:sp>
        </p:grpSp>
      </p:grpSp>
      <p:grpSp>
        <p:nvGrpSpPr>
          <p:cNvPr id="30" name="组合 29"/>
          <p:cNvGrpSpPr/>
          <p:nvPr/>
        </p:nvGrpSpPr>
        <p:grpSpPr>
          <a:xfrm>
            <a:off x="2310209" y="3631922"/>
            <a:ext cx="2422541" cy="458908"/>
            <a:chOff x="1324871" y="3962515"/>
            <a:chExt cx="3230803" cy="612017"/>
          </a:xfrm>
        </p:grpSpPr>
        <p:sp>
          <p:nvSpPr>
            <p:cNvPr id="31" name="矩形 1"/>
            <p:cNvSpPr>
              <a:spLocks noChangeArrowheads="1"/>
            </p:cNvSpPr>
            <p:nvPr/>
          </p:nvSpPr>
          <p:spPr bwMode="auto">
            <a:xfrm>
              <a:off x="1639397" y="3962515"/>
              <a:ext cx="2916277" cy="612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b="1" dirty="0">
                  <a:solidFill>
                    <a:srgbClr val="D21621"/>
                  </a:solidFill>
                  <a:latin typeface="微软雅黑" panose="020B0503020204020204" pitchFamily="34" charset="-122"/>
                  <a:ea typeface="微软雅黑" panose="020B0503020204020204" pitchFamily="34" charset="-122"/>
                </a:rPr>
                <a:t>此处添加标题内容</a:t>
              </a:r>
              <a:endParaRPr lang="en-US" altLang="zh-CN" b="1" dirty="0">
                <a:solidFill>
                  <a:srgbClr val="D21621"/>
                </a:solidFill>
                <a:latin typeface="微软雅黑" panose="020B0503020204020204" pitchFamily="34" charset="-122"/>
                <a:ea typeface="微软雅黑" panose="020B0503020204020204" pitchFamily="34" charset="-122"/>
              </a:endParaRPr>
            </a:p>
          </p:txBody>
        </p:sp>
        <p:grpSp>
          <p:nvGrpSpPr>
            <p:cNvPr id="32" name="组合 13322"/>
            <p:cNvGrpSpPr>
              <a:grpSpLocks/>
            </p:cNvGrpSpPr>
            <p:nvPr/>
          </p:nvGrpSpPr>
          <p:grpSpPr bwMode="auto">
            <a:xfrm>
              <a:off x="1324871" y="4185073"/>
              <a:ext cx="279400" cy="298451"/>
              <a:chOff x="1946500" y="2659080"/>
              <a:chExt cx="249236" cy="264850"/>
            </a:xfrm>
            <a:solidFill>
              <a:schemeClr val="accent3"/>
            </a:solidFill>
          </p:grpSpPr>
          <p:sp>
            <p:nvSpPr>
              <p:cNvPr id="33" name="Rectangle 13"/>
              <p:cNvSpPr>
                <a:spLocks noChangeArrowheads="1"/>
              </p:cNvSpPr>
              <p:nvPr/>
            </p:nvSpPr>
            <p:spPr bwMode="auto">
              <a:xfrm>
                <a:off x="1946500" y="2712050"/>
                <a:ext cx="40474" cy="211880"/>
              </a:xfrm>
              <a:prstGeom prst="rect">
                <a:avLst/>
              </a:prstGeom>
              <a:solidFill>
                <a:srgbClr val="D2162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1800">
                  <a:solidFill>
                    <a:srgbClr val="D21621"/>
                  </a:solidFill>
                  <a:latin typeface="微软雅黑" panose="020B0503020204020204" pitchFamily="34" charset="-122"/>
                  <a:ea typeface="微软雅黑" panose="020B0503020204020204" pitchFamily="34" charset="-122"/>
                </a:endParaRPr>
              </a:p>
            </p:txBody>
          </p:sp>
          <p:sp>
            <p:nvSpPr>
              <p:cNvPr id="34" name="Rectangle 14"/>
              <p:cNvSpPr>
                <a:spLocks noChangeArrowheads="1"/>
              </p:cNvSpPr>
              <p:nvPr/>
            </p:nvSpPr>
            <p:spPr bwMode="auto">
              <a:xfrm>
                <a:off x="2016797" y="2679947"/>
                <a:ext cx="40474" cy="243983"/>
              </a:xfrm>
              <a:prstGeom prst="rect">
                <a:avLst/>
              </a:prstGeom>
              <a:solidFill>
                <a:srgbClr val="D2162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1800">
                  <a:solidFill>
                    <a:srgbClr val="D21621"/>
                  </a:solidFill>
                  <a:latin typeface="微软雅黑" panose="020B0503020204020204" pitchFamily="34" charset="-122"/>
                  <a:ea typeface="微软雅黑" panose="020B0503020204020204" pitchFamily="34" charset="-122"/>
                </a:endParaRPr>
              </a:p>
            </p:txBody>
          </p:sp>
          <p:sp>
            <p:nvSpPr>
              <p:cNvPr id="35" name="Rectangle 15"/>
              <p:cNvSpPr>
                <a:spLocks noChangeArrowheads="1"/>
              </p:cNvSpPr>
              <p:nvPr/>
            </p:nvSpPr>
            <p:spPr bwMode="auto">
              <a:xfrm>
                <a:off x="2084964" y="2659080"/>
                <a:ext cx="42604" cy="264850"/>
              </a:xfrm>
              <a:prstGeom prst="rect">
                <a:avLst/>
              </a:prstGeom>
              <a:solidFill>
                <a:srgbClr val="D2162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1800">
                  <a:solidFill>
                    <a:srgbClr val="D21621"/>
                  </a:solidFill>
                  <a:latin typeface="微软雅黑" panose="020B0503020204020204" pitchFamily="34" charset="-122"/>
                  <a:ea typeface="微软雅黑" panose="020B0503020204020204" pitchFamily="34" charset="-122"/>
                </a:endParaRPr>
              </a:p>
            </p:txBody>
          </p:sp>
          <p:sp>
            <p:nvSpPr>
              <p:cNvPr id="36" name="Rectangle 16"/>
              <p:cNvSpPr>
                <a:spLocks noChangeArrowheads="1"/>
              </p:cNvSpPr>
              <p:nvPr/>
            </p:nvSpPr>
            <p:spPr bwMode="auto">
              <a:xfrm>
                <a:off x="2155262" y="2790702"/>
                <a:ext cx="40474" cy="133228"/>
              </a:xfrm>
              <a:prstGeom prst="rect">
                <a:avLst/>
              </a:prstGeom>
              <a:solidFill>
                <a:srgbClr val="D2162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1800">
                  <a:solidFill>
                    <a:srgbClr val="D21621"/>
                  </a:solidFill>
                  <a:latin typeface="微软雅黑" panose="020B0503020204020204" pitchFamily="34" charset="-122"/>
                  <a:ea typeface="微软雅黑" panose="020B0503020204020204" pitchFamily="34" charset="-122"/>
                </a:endParaRPr>
              </a:p>
            </p:txBody>
          </p:sp>
        </p:grpSp>
      </p:grpSp>
      <p:grpSp>
        <p:nvGrpSpPr>
          <p:cNvPr id="37" name="组合 36"/>
          <p:cNvGrpSpPr/>
          <p:nvPr/>
        </p:nvGrpSpPr>
        <p:grpSpPr>
          <a:xfrm>
            <a:off x="1570726" y="2192849"/>
            <a:ext cx="3439745" cy="755444"/>
            <a:chOff x="1177047" y="2540424"/>
            <a:chExt cx="4018947" cy="882650"/>
          </a:xfrm>
        </p:grpSpPr>
        <p:sp>
          <p:nvSpPr>
            <p:cNvPr id="38" name="任意多边形 37"/>
            <p:cNvSpPr/>
            <p:nvPr/>
          </p:nvSpPr>
          <p:spPr>
            <a:xfrm flipH="1">
              <a:off x="1177047" y="2540424"/>
              <a:ext cx="3966030"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a:solidFill>
                <a:srgbClr val="D21621"/>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800">
                <a:solidFill>
                  <a:prstClr val="white"/>
                </a:solidFill>
                <a:latin typeface="微软雅黑" panose="020B0503020204020204" pitchFamily="34" charset="-122"/>
                <a:ea typeface="微软雅黑" panose="020B0503020204020204" pitchFamily="34" charset="-122"/>
              </a:endParaRPr>
            </a:p>
          </p:txBody>
        </p:sp>
        <p:sp>
          <p:nvSpPr>
            <p:cNvPr id="39" name="Oval 54"/>
            <p:cNvSpPr>
              <a:spLocks noChangeArrowheads="1"/>
            </p:cNvSpPr>
            <p:nvPr/>
          </p:nvSpPr>
          <p:spPr bwMode="auto">
            <a:xfrm>
              <a:off x="5085927" y="3313007"/>
              <a:ext cx="110067" cy="110067"/>
            </a:xfrm>
            <a:prstGeom prst="ellipse">
              <a:avLst/>
            </a:prstGeom>
            <a:solidFill>
              <a:schemeClr val="bg1">
                <a:lumMod val="75000"/>
              </a:schemeClr>
            </a:solidFill>
            <a:ln>
              <a:solidFill>
                <a:schemeClr val="bg1">
                  <a:lumMod val="75000"/>
                </a:schemeClr>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1800">
                <a:solidFill>
                  <a:prstClr val="black"/>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6353086" y="1622040"/>
            <a:ext cx="2783830" cy="658660"/>
            <a:chOff x="6563360" y="2553124"/>
            <a:chExt cx="3712633" cy="878416"/>
          </a:xfrm>
        </p:grpSpPr>
        <p:sp>
          <p:nvSpPr>
            <p:cNvPr id="41" name="任意多边形 40"/>
            <p:cNvSpPr/>
            <p:nvPr/>
          </p:nvSpPr>
          <p:spPr>
            <a:xfrm>
              <a:off x="6626860" y="2553124"/>
              <a:ext cx="3649133"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a:solidFill>
                <a:srgbClr val="D21621"/>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800">
                <a:solidFill>
                  <a:prstClr val="white"/>
                </a:solidFill>
                <a:latin typeface="微软雅黑" panose="020B0503020204020204" pitchFamily="34" charset="-122"/>
                <a:ea typeface="微软雅黑" panose="020B0503020204020204" pitchFamily="34" charset="-122"/>
              </a:endParaRPr>
            </a:p>
          </p:txBody>
        </p:sp>
        <p:sp>
          <p:nvSpPr>
            <p:cNvPr id="42" name="Oval 54"/>
            <p:cNvSpPr>
              <a:spLocks noChangeArrowheads="1"/>
            </p:cNvSpPr>
            <p:nvPr/>
          </p:nvSpPr>
          <p:spPr bwMode="auto">
            <a:xfrm>
              <a:off x="6563360" y="3321473"/>
              <a:ext cx="110067" cy="110067"/>
            </a:xfrm>
            <a:prstGeom prst="ellipse">
              <a:avLst/>
            </a:prstGeom>
            <a:solidFill>
              <a:schemeClr val="bg1">
                <a:lumMod val="85000"/>
              </a:schemeClr>
            </a:solidFill>
            <a:ln>
              <a:solidFill>
                <a:schemeClr val="bg1">
                  <a:lumMod val="50000"/>
                </a:schemeClr>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1800">
                <a:solidFill>
                  <a:prstClr val="black"/>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7054852" y="3933919"/>
            <a:ext cx="2756850" cy="661834"/>
            <a:chOff x="6626860" y="4574541"/>
            <a:chExt cx="3676651" cy="882650"/>
          </a:xfrm>
        </p:grpSpPr>
        <p:sp>
          <p:nvSpPr>
            <p:cNvPr id="44" name="任意多边形 43"/>
            <p:cNvSpPr/>
            <p:nvPr/>
          </p:nvSpPr>
          <p:spPr>
            <a:xfrm>
              <a:off x="6686127" y="4574541"/>
              <a:ext cx="3617384"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a:solidFill>
                <a:srgbClr val="C00000"/>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800">
                <a:solidFill>
                  <a:prstClr val="white"/>
                </a:solidFill>
                <a:latin typeface="微软雅黑" panose="020B0503020204020204" pitchFamily="34" charset="-122"/>
                <a:ea typeface="微软雅黑" panose="020B0503020204020204" pitchFamily="34" charset="-122"/>
              </a:endParaRPr>
            </a:p>
          </p:txBody>
        </p:sp>
        <p:sp>
          <p:nvSpPr>
            <p:cNvPr id="45" name="Oval 54"/>
            <p:cNvSpPr>
              <a:spLocks noChangeArrowheads="1"/>
            </p:cNvSpPr>
            <p:nvPr/>
          </p:nvSpPr>
          <p:spPr bwMode="auto">
            <a:xfrm>
              <a:off x="6626860" y="5347124"/>
              <a:ext cx="110067" cy="110067"/>
            </a:xfrm>
            <a:prstGeom prst="ellipse">
              <a:avLst/>
            </a:prstGeom>
            <a:solidFill>
              <a:schemeClr val="bg1">
                <a:lumMod val="85000"/>
              </a:schemeClr>
            </a:solidFill>
            <a:ln>
              <a:solidFill>
                <a:schemeClr val="bg1">
                  <a:lumMod val="50000"/>
                </a:schemeClr>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1800">
                <a:solidFill>
                  <a:prstClr val="black"/>
                </a:soli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2199366" y="4090830"/>
            <a:ext cx="2729417" cy="661834"/>
            <a:chOff x="1177046" y="4574541"/>
            <a:chExt cx="3640065" cy="882650"/>
          </a:xfrm>
        </p:grpSpPr>
        <p:sp>
          <p:nvSpPr>
            <p:cNvPr id="47" name="任意多边形 46"/>
            <p:cNvSpPr/>
            <p:nvPr/>
          </p:nvSpPr>
          <p:spPr>
            <a:xfrm flipH="1">
              <a:off x="1177046" y="4574541"/>
              <a:ext cx="3574447"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a:solidFill>
                <a:srgbClr val="D21621"/>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800">
                <a:solidFill>
                  <a:prstClr val="white"/>
                </a:solidFill>
                <a:latin typeface="微软雅黑" panose="020B0503020204020204" pitchFamily="34" charset="-122"/>
                <a:ea typeface="微软雅黑" panose="020B0503020204020204" pitchFamily="34" charset="-122"/>
              </a:endParaRPr>
            </a:p>
          </p:txBody>
        </p:sp>
        <p:sp>
          <p:nvSpPr>
            <p:cNvPr id="48" name="Oval 54"/>
            <p:cNvSpPr>
              <a:spLocks noChangeArrowheads="1"/>
            </p:cNvSpPr>
            <p:nvPr/>
          </p:nvSpPr>
          <p:spPr bwMode="auto">
            <a:xfrm>
              <a:off x="4707044" y="5347124"/>
              <a:ext cx="110067" cy="110067"/>
            </a:xfrm>
            <a:prstGeom prst="ellipse">
              <a:avLst/>
            </a:prstGeom>
            <a:solidFill>
              <a:schemeClr val="bg1">
                <a:lumMod val="85000"/>
              </a:schemeClr>
            </a:solidFill>
            <a:ln>
              <a:solidFill>
                <a:schemeClr val="bg1">
                  <a:lumMod val="50000"/>
                </a:schemeClr>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1800">
                <a:solidFill>
                  <a:prstClr val="black"/>
                </a:solidFill>
                <a:latin typeface="微软雅黑" panose="020B0503020204020204" pitchFamily="34" charset="-122"/>
                <a:ea typeface="微软雅黑" panose="020B0503020204020204" pitchFamily="34" charset="-122"/>
              </a:endParaRPr>
            </a:p>
          </p:txBody>
        </p:sp>
      </p:grpSp>
      <p:sp>
        <p:nvSpPr>
          <p:cNvPr id="49" name="矩形 1"/>
          <p:cNvSpPr>
            <a:spLocks noChangeArrowheads="1"/>
          </p:cNvSpPr>
          <p:nvPr/>
        </p:nvSpPr>
        <p:spPr bwMode="auto">
          <a:xfrm>
            <a:off x="1732011" y="2161555"/>
            <a:ext cx="2322177"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050" dirty="0">
                <a:solidFill>
                  <a:srgbClr val="D21621"/>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050" dirty="0">
              <a:solidFill>
                <a:srgbClr val="D21621"/>
              </a:solidFill>
              <a:latin typeface="微软雅黑" panose="020B0503020204020204" pitchFamily="34" charset="-122"/>
              <a:ea typeface="微软雅黑" panose="020B0503020204020204" pitchFamily="34" charset="-122"/>
            </a:endParaRPr>
          </a:p>
        </p:txBody>
      </p:sp>
      <p:sp>
        <p:nvSpPr>
          <p:cNvPr id="50" name="矩形 1"/>
          <p:cNvSpPr>
            <a:spLocks noChangeArrowheads="1"/>
          </p:cNvSpPr>
          <p:nvPr/>
        </p:nvSpPr>
        <p:spPr bwMode="auto">
          <a:xfrm>
            <a:off x="2268865" y="4152735"/>
            <a:ext cx="2237879"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050" dirty="0">
                <a:solidFill>
                  <a:srgbClr val="D21621"/>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050" dirty="0">
              <a:solidFill>
                <a:srgbClr val="D21621"/>
              </a:solidFill>
              <a:latin typeface="微软雅黑" panose="020B0503020204020204" pitchFamily="34" charset="-122"/>
              <a:ea typeface="微软雅黑" panose="020B0503020204020204" pitchFamily="34" charset="-122"/>
            </a:endParaRPr>
          </a:p>
        </p:txBody>
      </p:sp>
      <p:sp>
        <p:nvSpPr>
          <p:cNvPr id="51" name="矩形 1"/>
          <p:cNvSpPr>
            <a:spLocks noChangeArrowheads="1"/>
          </p:cNvSpPr>
          <p:nvPr/>
        </p:nvSpPr>
        <p:spPr bwMode="auto">
          <a:xfrm>
            <a:off x="7405997" y="1690358"/>
            <a:ext cx="203442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050" dirty="0">
                <a:solidFill>
                  <a:srgbClr val="D21621"/>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050" dirty="0">
              <a:solidFill>
                <a:srgbClr val="D21621"/>
              </a:solidFill>
              <a:latin typeface="微软雅黑" panose="020B0503020204020204" pitchFamily="34" charset="-122"/>
              <a:ea typeface="微软雅黑" panose="020B0503020204020204" pitchFamily="34" charset="-122"/>
            </a:endParaRPr>
          </a:p>
        </p:txBody>
      </p:sp>
      <p:sp>
        <p:nvSpPr>
          <p:cNvPr id="52" name="矩形 1"/>
          <p:cNvSpPr>
            <a:spLocks noChangeArrowheads="1"/>
          </p:cNvSpPr>
          <p:nvPr/>
        </p:nvSpPr>
        <p:spPr bwMode="auto">
          <a:xfrm>
            <a:off x="8116783" y="4008326"/>
            <a:ext cx="203442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050" dirty="0">
                <a:solidFill>
                  <a:srgbClr val="D21621"/>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050" dirty="0">
              <a:solidFill>
                <a:srgbClr val="D21621"/>
              </a:solidFill>
              <a:latin typeface="微软雅黑" panose="020B0503020204020204" pitchFamily="34" charset="-122"/>
              <a:ea typeface="微软雅黑" panose="020B0503020204020204" pitchFamily="34" charset="-122"/>
            </a:endParaRPr>
          </a:p>
        </p:txBody>
      </p:sp>
      <p:sp>
        <p:nvSpPr>
          <p:cNvPr id="53" name="圆角矩形 52"/>
          <p:cNvSpPr/>
          <p:nvPr/>
        </p:nvSpPr>
        <p:spPr>
          <a:xfrm>
            <a:off x="8119467" y="260468"/>
            <a:ext cx="4281714" cy="580632"/>
          </a:xfrm>
          <a:prstGeom prst="roundRect">
            <a:avLst/>
          </a:prstGeom>
          <a:solidFill>
            <a:srgbClr val="D216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E5C7"/>
              </a:solidFill>
            </a:endParaRPr>
          </a:p>
        </p:txBody>
      </p:sp>
      <p:sp>
        <p:nvSpPr>
          <p:cNvPr id="54" name="矩形 8"/>
          <p:cNvSpPr>
            <a:spLocks noChangeArrowheads="1"/>
          </p:cNvSpPr>
          <p:nvPr/>
        </p:nvSpPr>
        <p:spPr bwMode="auto">
          <a:xfrm>
            <a:off x="8642815" y="304010"/>
            <a:ext cx="3262432" cy="461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en-US" sz="2400" b="1" dirty="0">
                <a:solidFill>
                  <a:srgbClr val="F8E5C7"/>
                </a:solidFill>
                <a:latin typeface="微软雅黑" pitchFamily="34" charset="-122"/>
                <a:ea typeface="微软雅黑" pitchFamily="34" charset="-122"/>
              </a:rPr>
              <a:t>单击此处添加文字表题</a:t>
            </a:r>
            <a:endParaRPr lang="zh-CN" sz="2400" b="1" dirty="0">
              <a:solidFill>
                <a:srgbClr val="F8E5C7"/>
              </a:solidFill>
              <a:latin typeface="微软雅黑" pitchFamily="34" charset="-122"/>
              <a:ea typeface="微软雅黑" pitchFamily="34" charset="-122"/>
            </a:endParaRPr>
          </a:p>
        </p:txBody>
      </p:sp>
    </p:spTree>
    <p:extLst>
      <p:ext uri="{BB962C8B-B14F-4D97-AF65-F5344CB8AC3E}">
        <p14:creationId xmlns:p14="http://schemas.microsoft.com/office/powerpoint/2010/main" val="256585502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right)">
                                      <p:cBhvr>
                                        <p:cTn id="13" dur="500"/>
                                        <p:tgtEl>
                                          <p:spTgt spid="37"/>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randombar(horizontal)">
                                      <p:cBhvr>
                                        <p:cTn id="17" dur="500"/>
                                        <p:tgtEl>
                                          <p:spTgt spid="18"/>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wipe(up)">
                                      <p:cBhvr>
                                        <p:cTn id="21" dur="500"/>
                                        <p:tgtEl>
                                          <p:spTgt spid="49"/>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wipe(left)">
                                      <p:cBhvr>
                                        <p:cTn id="25" dur="500"/>
                                        <p:tgtEl>
                                          <p:spTgt spid="40"/>
                                        </p:tgtEl>
                                      </p:cBhvr>
                                    </p:animEffect>
                                  </p:childTnLst>
                                </p:cTn>
                              </p:par>
                            </p:childTnLst>
                          </p:cTn>
                        </p:par>
                        <p:par>
                          <p:cTn id="26" fill="hold">
                            <p:stCondLst>
                              <p:cond delay="2500"/>
                            </p:stCondLst>
                            <p:childTnLst>
                              <p:par>
                                <p:cTn id="27" presetID="14" presetClass="entr" presetSubtype="10"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randombar(horizontal)">
                                      <p:cBhvr>
                                        <p:cTn id="29" dur="500"/>
                                        <p:tgtEl>
                                          <p:spTgt spid="15"/>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wipe(up)">
                                      <p:cBhvr>
                                        <p:cTn id="33" dur="500"/>
                                        <p:tgtEl>
                                          <p:spTgt spid="51"/>
                                        </p:tgtEl>
                                      </p:cBhvr>
                                    </p:animEffect>
                                  </p:childTnLst>
                                </p:cTn>
                              </p:par>
                            </p:childTnLst>
                          </p:cTn>
                        </p:par>
                        <p:par>
                          <p:cTn id="34" fill="hold">
                            <p:stCondLst>
                              <p:cond delay="3500"/>
                            </p:stCondLst>
                            <p:childTnLst>
                              <p:par>
                                <p:cTn id="35" presetID="22" presetClass="entr" presetSubtype="2" fill="hold" nodeType="after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wipe(right)">
                                      <p:cBhvr>
                                        <p:cTn id="37" dur="500"/>
                                        <p:tgtEl>
                                          <p:spTgt spid="46"/>
                                        </p:tgtEl>
                                      </p:cBhvr>
                                    </p:animEffect>
                                  </p:childTnLst>
                                </p:cTn>
                              </p:par>
                            </p:childTnLst>
                          </p:cTn>
                        </p:par>
                        <p:par>
                          <p:cTn id="38" fill="hold">
                            <p:stCondLst>
                              <p:cond delay="4000"/>
                            </p:stCondLst>
                            <p:childTnLst>
                              <p:par>
                                <p:cTn id="39" presetID="14" presetClass="entr" presetSubtype="10" fill="hold"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randombar(horizontal)">
                                      <p:cBhvr>
                                        <p:cTn id="41" dur="500"/>
                                        <p:tgtEl>
                                          <p:spTgt spid="30"/>
                                        </p:tgtEl>
                                      </p:cBhvr>
                                    </p:animEffect>
                                  </p:childTnLst>
                                </p:cTn>
                              </p:par>
                            </p:childTnLst>
                          </p:cTn>
                        </p:par>
                        <p:par>
                          <p:cTn id="42" fill="hold">
                            <p:stCondLst>
                              <p:cond delay="4500"/>
                            </p:stCondLst>
                            <p:childTnLst>
                              <p:par>
                                <p:cTn id="43" presetID="22" presetClass="entr" presetSubtype="1" fill="hold" grpId="0" nodeType="after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wipe(up)">
                                      <p:cBhvr>
                                        <p:cTn id="45" dur="500"/>
                                        <p:tgtEl>
                                          <p:spTgt spid="50"/>
                                        </p:tgtEl>
                                      </p:cBhvr>
                                    </p:animEffect>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wipe(left)">
                                      <p:cBhvr>
                                        <p:cTn id="49" dur="500"/>
                                        <p:tgtEl>
                                          <p:spTgt spid="43"/>
                                        </p:tgtEl>
                                      </p:cBhvr>
                                    </p:animEffect>
                                  </p:childTnLst>
                                </p:cTn>
                              </p:par>
                            </p:childTnLst>
                          </p:cTn>
                        </p:par>
                        <p:par>
                          <p:cTn id="50" fill="hold">
                            <p:stCondLst>
                              <p:cond delay="5500"/>
                            </p:stCondLst>
                            <p:childTnLst>
                              <p:par>
                                <p:cTn id="51" presetID="14" presetClass="entr" presetSubtype="10" fill="hold"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randombar(horizontal)">
                                      <p:cBhvr>
                                        <p:cTn id="53" dur="500"/>
                                        <p:tgtEl>
                                          <p:spTgt spid="25"/>
                                        </p:tgtEl>
                                      </p:cBhvr>
                                    </p:animEffect>
                                  </p:childTnLst>
                                </p:cTn>
                              </p:par>
                            </p:childTnLst>
                          </p:cTn>
                        </p:par>
                        <p:par>
                          <p:cTn id="54" fill="hold">
                            <p:stCondLst>
                              <p:cond delay="6000"/>
                            </p:stCondLst>
                            <p:childTnLst>
                              <p:par>
                                <p:cTn id="55" presetID="22" presetClass="entr" presetSubtype="1" fill="hold" grpId="0" nodeType="after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wipe(up)">
                                      <p:cBhvr>
                                        <p:cTn id="5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P spid="5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01476" y="1938678"/>
            <a:ext cx="732748" cy="2540831"/>
            <a:chOff x="1475656" y="1294656"/>
            <a:chExt cx="977223" cy="3790530"/>
          </a:xfrm>
        </p:grpSpPr>
        <p:sp>
          <p:nvSpPr>
            <p:cNvPr id="5" name="矩形 27"/>
            <p:cNvSpPr/>
            <p:nvPr/>
          </p:nvSpPr>
          <p:spPr>
            <a:xfrm>
              <a:off x="1475656" y="1294656"/>
              <a:ext cx="977223" cy="3790530"/>
            </a:xfrm>
            <a:custGeom>
              <a:avLst/>
              <a:gdLst>
                <a:gd name="connsiteX0" fmla="*/ 0 w 1512168"/>
                <a:gd name="connsiteY0" fmla="*/ 0 h 4025639"/>
                <a:gd name="connsiteX1" fmla="*/ 1512168 w 1512168"/>
                <a:gd name="connsiteY1" fmla="*/ 0 h 4025639"/>
                <a:gd name="connsiteX2" fmla="*/ 1512168 w 1512168"/>
                <a:gd name="connsiteY2" fmla="*/ 4025639 h 4025639"/>
                <a:gd name="connsiteX3" fmla="*/ 0 w 1512168"/>
                <a:gd name="connsiteY3" fmla="*/ 4025639 h 4025639"/>
                <a:gd name="connsiteX4" fmla="*/ 0 w 1512168"/>
                <a:gd name="connsiteY4" fmla="*/ 0 h 4025639"/>
                <a:gd name="connsiteX0" fmla="*/ 1512168 w 1603608"/>
                <a:gd name="connsiteY0" fmla="*/ 0 h 4025639"/>
                <a:gd name="connsiteX1" fmla="*/ 1512168 w 1603608"/>
                <a:gd name="connsiteY1" fmla="*/ 4025639 h 4025639"/>
                <a:gd name="connsiteX2" fmla="*/ 0 w 1603608"/>
                <a:gd name="connsiteY2" fmla="*/ 4025639 h 4025639"/>
                <a:gd name="connsiteX3" fmla="*/ 0 w 1603608"/>
                <a:gd name="connsiteY3" fmla="*/ 0 h 4025639"/>
                <a:gd name="connsiteX4" fmla="*/ 1603608 w 1603608"/>
                <a:gd name="connsiteY4" fmla="*/ 91440 h 4025639"/>
                <a:gd name="connsiteX0" fmla="*/ 1512168 w 1603608"/>
                <a:gd name="connsiteY0" fmla="*/ 4025639 h 4025639"/>
                <a:gd name="connsiteX1" fmla="*/ 0 w 1603608"/>
                <a:gd name="connsiteY1" fmla="*/ 4025639 h 4025639"/>
                <a:gd name="connsiteX2" fmla="*/ 0 w 1603608"/>
                <a:gd name="connsiteY2" fmla="*/ 0 h 4025639"/>
                <a:gd name="connsiteX3" fmla="*/ 1603608 w 1603608"/>
                <a:gd name="connsiteY3" fmla="*/ 91440 h 4025639"/>
                <a:gd name="connsiteX0" fmla="*/ 1512168 w 1512168"/>
                <a:gd name="connsiteY0" fmla="*/ 4025639 h 4025639"/>
                <a:gd name="connsiteX1" fmla="*/ 0 w 1512168"/>
                <a:gd name="connsiteY1" fmla="*/ 4025639 h 4025639"/>
                <a:gd name="connsiteX2" fmla="*/ 0 w 1512168"/>
                <a:gd name="connsiteY2" fmla="*/ 0 h 4025639"/>
                <a:gd name="connsiteX3" fmla="*/ 1462931 w 1512168"/>
                <a:gd name="connsiteY3" fmla="*/ 21102 h 4025639"/>
                <a:gd name="connsiteX0" fmla="*/ 1512168 w 1512168"/>
                <a:gd name="connsiteY0" fmla="*/ 4039706 h 4039706"/>
                <a:gd name="connsiteX1" fmla="*/ 0 w 1512168"/>
                <a:gd name="connsiteY1" fmla="*/ 4039706 h 4039706"/>
                <a:gd name="connsiteX2" fmla="*/ 0 w 1512168"/>
                <a:gd name="connsiteY2" fmla="*/ 14067 h 4039706"/>
                <a:gd name="connsiteX3" fmla="*/ 1462931 w 1512168"/>
                <a:gd name="connsiteY3" fmla="*/ 0 h 4039706"/>
                <a:gd name="connsiteX0" fmla="*/ 1512168 w 1512168"/>
                <a:gd name="connsiteY0" fmla="*/ 4026213 h 4026213"/>
                <a:gd name="connsiteX1" fmla="*/ 0 w 1512168"/>
                <a:gd name="connsiteY1" fmla="*/ 4026213 h 4026213"/>
                <a:gd name="connsiteX2" fmla="*/ 0 w 1512168"/>
                <a:gd name="connsiteY2" fmla="*/ 574 h 4026213"/>
                <a:gd name="connsiteX3" fmla="*/ 1471569 w 1512168"/>
                <a:gd name="connsiteY3" fmla="*/ 16938 h 4026213"/>
                <a:gd name="connsiteX0" fmla="*/ 1512168 w 1512168"/>
                <a:gd name="connsiteY0" fmla="*/ 4033619 h 4033619"/>
                <a:gd name="connsiteX1" fmla="*/ 0 w 1512168"/>
                <a:gd name="connsiteY1" fmla="*/ 4033619 h 4033619"/>
                <a:gd name="connsiteX2" fmla="*/ 0 w 1512168"/>
                <a:gd name="connsiteY2" fmla="*/ 7980 h 4033619"/>
                <a:gd name="connsiteX3" fmla="*/ 1488845 w 1512168"/>
                <a:gd name="connsiteY3" fmla="*/ 0 h 4033619"/>
                <a:gd name="connsiteX0" fmla="*/ 1512168 w 1512168"/>
                <a:gd name="connsiteY0" fmla="*/ 4025639 h 4025639"/>
                <a:gd name="connsiteX1" fmla="*/ 0 w 1512168"/>
                <a:gd name="connsiteY1" fmla="*/ 4025639 h 4025639"/>
                <a:gd name="connsiteX2" fmla="*/ 0 w 1512168"/>
                <a:gd name="connsiteY2" fmla="*/ 0 h 4025639"/>
                <a:gd name="connsiteX3" fmla="*/ 1497483 w 1512168"/>
                <a:gd name="connsiteY3" fmla="*/ 4193 h 4025639"/>
                <a:gd name="connsiteX0" fmla="*/ 1512168 w 1512168"/>
                <a:gd name="connsiteY0" fmla="*/ 4039704 h 4039704"/>
                <a:gd name="connsiteX1" fmla="*/ 0 w 1512168"/>
                <a:gd name="connsiteY1" fmla="*/ 4039704 h 4039704"/>
                <a:gd name="connsiteX2" fmla="*/ 0 w 1512168"/>
                <a:gd name="connsiteY2" fmla="*/ 14065 h 4039704"/>
                <a:gd name="connsiteX3" fmla="*/ 1506122 w 1512168"/>
                <a:gd name="connsiteY3" fmla="*/ 0 h 4039704"/>
                <a:gd name="connsiteX0" fmla="*/ 1512168 w 1532036"/>
                <a:gd name="connsiteY0" fmla="*/ 4039704 h 4039704"/>
                <a:gd name="connsiteX1" fmla="*/ 0 w 1532036"/>
                <a:gd name="connsiteY1" fmla="*/ 4039704 h 4039704"/>
                <a:gd name="connsiteX2" fmla="*/ 0 w 1532036"/>
                <a:gd name="connsiteY2" fmla="*/ 14065 h 4039704"/>
                <a:gd name="connsiteX3" fmla="*/ 1532036 w 1532036"/>
                <a:gd name="connsiteY3" fmla="*/ 0 h 4039704"/>
                <a:gd name="connsiteX0" fmla="*/ 1512168 w 1536268"/>
                <a:gd name="connsiteY0" fmla="*/ 4027775 h 4027775"/>
                <a:gd name="connsiteX1" fmla="*/ 0 w 1536268"/>
                <a:gd name="connsiteY1" fmla="*/ 4027775 h 4027775"/>
                <a:gd name="connsiteX2" fmla="*/ 0 w 1536268"/>
                <a:gd name="connsiteY2" fmla="*/ 2136 h 4027775"/>
                <a:gd name="connsiteX3" fmla="*/ 1536268 w 1536268"/>
                <a:gd name="connsiteY3" fmla="*/ 0 h 4027775"/>
                <a:gd name="connsiteX0" fmla="*/ 1512168 w 1548965"/>
                <a:gd name="connsiteY0" fmla="*/ 4025639 h 4025639"/>
                <a:gd name="connsiteX1" fmla="*/ 0 w 1548965"/>
                <a:gd name="connsiteY1" fmla="*/ 4025639 h 4025639"/>
                <a:gd name="connsiteX2" fmla="*/ 0 w 1548965"/>
                <a:gd name="connsiteY2" fmla="*/ 0 h 4025639"/>
                <a:gd name="connsiteX3" fmla="*/ 1548965 w 1548965"/>
                <a:gd name="connsiteY3" fmla="*/ 847 h 4025639"/>
                <a:gd name="connsiteX0" fmla="*/ 1512168 w 1553197"/>
                <a:gd name="connsiteY0" fmla="*/ 4030756 h 4030756"/>
                <a:gd name="connsiteX1" fmla="*/ 0 w 1553197"/>
                <a:gd name="connsiteY1" fmla="*/ 4030756 h 4030756"/>
                <a:gd name="connsiteX2" fmla="*/ 0 w 1553197"/>
                <a:gd name="connsiteY2" fmla="*/ 5117 h 4030756"/>
                <a:gd name="connsiteX3" fmla="*/ 1553197 w 1553197"/>
                <a:gd name="connsiteY3" fmla="*/ 0 h 4030756"/>
                <a:gd name="connsiteX0" fmla="*/ 1512168 w 1557429"/>
                <a:gd name="connsiteY0" fmla="*/ 4027774 h 4027774"/>
                <a:gd name="connsiteX1" fmla="*/ 0 w 1557429"/>
                <a:gd name="connsiteY1" fmla="*/ 4027774 h 4027774"/>
                <a:gd name="connsiteX2" fmla="*/ 0 w 1557429"/>
                <a:gd name="connsiteY2" fmla="*/ 2135 h 4027774"/>
                <a:gd name="connsiteX3" fmla="*/ 1557429 w 1557429"/>
                <a:gd name="connsiteY3" fmla="*/ 0 h 4027774"/>
                <a:gd name="connsiteX0" fmla="*/ 1512168 w 1561661"/>
                <a:gd name="connsiteY0" fmla="*/ 4025639 h 4025639"/>
                <a:gd name="connsiteX1" fmla="*/ 0 w 1561661"/>
                <a:gd name="connsiteY1" fmla="*/ 4025639 h 4025639"/>
                <a:gd name="connsiteX2" fmla="*/ 0 w 1561661"/>
                <a:gd name="connsiteY2" fmla="*/ 0 h 4025639"/>
                <a:gd name="connsiteX3" fmla="*/ 1561661 w 1561661"/>
                <a:gd name="connsiteY3" fmla="*/ 6811 h 4025639"/>
                <a:gd name="connsiteX0" fmla="*/ 1512168 w 1570126"/>
                <a:gd name="connsiteY0" fmla="*/ 4027774 h 4027774"/>
                <a:gd name="connsiteX1" fmla="*/ 0 w 1570126"/>
                <a:gd name="connsiteY1" fmla="*/ 4027774 h 4027774"/>
                <a:gd name="connsiteX2" fmla="*/ 0 w 1570126"/>
                <a:gd name="connsiteY2" fmla="*/ 2135 h 4027774"/>
                <a:gd name="connsiteX3" fmla="*/ 1570126 w 1570126"/>
                <a:gd name="connsiteY3" fmla="*/ 0 h 4027774"/>
                <a:gd name="connsiteX0" fmla="*/ 1512168 w 1574358"/>
                <a:gd name="connsiteY0" fmla="*/ 4025639 h 4025639"/>
                <a:gd name="connsiteX1" fmla="*/ 0 w 1574358"/>
                <a:gd name="connsiteY1" fmla="*/ 4025639 h 4025639"/>
                <a:gd name="connsiteX2" fmla="*/ 0 w 1574358"/>
                <a:gd name="connsiteY2" fmla="*/ 0 h 4025639"/>
                <a:gd name="connsiteX3" fmla="*/ 1574358 w 1574358"/>
                <a:gd name="connsiteY3" fmla="*/ 9793 h 4025639"/>
                <a:gd name="connsiteX0" fmla="*/ 1512168 w 1578590"/>
                <a:gd name="connsiteY0" fmla="*/ 4025639 h 4025639"/>
                <a:gd name="connsiteX1" fmla="*/ 0 w 1578590"/>
                <a:gd name="connsiteY1" fmla="*/ 4025639 h 4025639"/>
                <a:gd name="connsiteX2" fmla="*/ 0 w 1578590"/>
                <a:gd name="connsiteY2" fmla="*/ 0 h 4025639"/>
                <a:gd name="connsiteX3" fmla="*/ 1578590 w 1578590"/>
                <a:gd name="connsiteY3" fmla="*/ 847 h 4025639"/>
              </a:gdLst>
              <a:ahLst/>
              <a:cxnLst>
                <a:cxn ang="0">
                  <a:pos x="connsiteX0" y="connsiteY0"/>
                </a:cxn>
                <a:cxn ang="0">
                  <a:pos x="connsiteX1" y="connsiteY1"/>
                </a:cxn>
                <a:cxn ang="0">
                  <a:pos x="connsiteX2" y="connsiteY2"/>
                </a:cxn>
                <a:cxn ang="0">
                  <a:pos x="connsiteX3" y="connsiteY3"/>
                </a:cxn>
              </a:cxnLst>
              <a:rect l="l" t="t" r="r" b="b"/>
              <a:pathLst>
                <a:path w="1578590" h="4025639">
                  <a:moveTo>
                    <a:pt x="1512168" y="4025639"/>
                  </a:moveTo>
                  <a:lnTo>
                    <a:pt x="0" y="4025639"/>
                  </a:lnTo>
                  <a:lnTo>
                    <a:pt x="0" y="0"/>
                  </a:lnTo>
                  <a:lnTo>
                    <a:pt x="1578590" y="847"/>
                  </a:lnTo>
                </a:path>
              </a:pathLst>
            </a:custGeom>
            <a:noFill/>
            <a:ln w="19050">
              <a:solidFill>
                <a:srgbClr val="D2162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algn="ctr"/>
              <a:endParaRPr lang="zh-CN" altLang="en-US" sz="1012"/>
            </a:p>
          </p:txBody>
        </p:sp>
        <p:cxnSp>
          <p:nvCxnSpPr>
            <p:cNvPr id="6" name="直接连接符 5"/>
            <p:cNvCxnSpPr/>
            <p:nvPr/>
          </p:nvCxnSpPr>
          <p:spPr>
            <a:xfrm>
              <a:off x="1475656" y="3101846"/>
              <a:ext cx="864096" cy="0"/>
            </a:xfrm>
            <a:prstGeom prst="line">
              <a:avLst/>
            </a:prstGeom>
            <a:ln w="19050">
              <a:solidFill>
                <a:srgbClr val="D21621"/>
              </a:solidFill>
            </a:ln>
          </p:spPr>
          <p:style>
            <a:lnRef idx="1">
              <a:schemeClr val="accent1"/>
            </a:lnRef>
            <a:fillRef idx="0">
              <a:schemeClr val="accent1"/>
            </a:fillRef>
            <a:effectRef idx="0">
              <a:schemeClr val="accent1"/>
            </a:effectRef>
            <a:fontRef idx="minor">
              <a:schemeClr val="tx1"/>
            </a:fontRef>
          </p:style>
        </p:cxnSp>
      </p:grpSp>
      <p:sp>
        <p:nvSpPr>
          <p:cNvPr id="7" name="TextBox 9"/>
          <p:cNvSpPr txBox="1"/>
          <p:nvPr/>
        </p:nvSpPr>
        <p:spPr>
          <a:xfrm>
            <a:off x="2659299" y="2276686"/>
            <a:ext cx="4189721" cy="549061"/>
          </a:xfrm>
          <a:prstGeom prst="rect">
            <a:avLst/>
          </a:prstGeom>
          <a:noFill/>
        </p:spPr>
        <p:txBody>
          <a:bodyPr wrap="square" rtlCol="0">
            <a:spAutoFit/>
          </a:bodyPr>
          <a:lstStyle/>
          <a:p>
            <a:pPr>
              <a:lnSpc>
                <a:spcPct val="130000"/>
              </a:lnSpc>
            </a:pPr>
            <a:r>
              <a:rPr lang="zh-CN" altLang="en-US" sz="1200" dirty="0">
                <a:solidFill>
                  <a:srgbClr val="D21621"/>
                </a:solidFill>
                <a:latin typeface="微软雅黑" pitchFamily="34" charset="-122"/>
                <a:ea typeface="微软雅黑" pitchFamily="34" charset="-122"/>
              </a:rPr>
              <a:t>是体现公司价值创造成果的最直接的效益指标。如投资资本回报率、息税前利润等。</a:t>
            </a:r>
            <a:endParaRPr lang="en-US" altLang="zh-CN" sz="1200" dirty="0">
              <a:solidFill>
                <a:srgbClr val="D21621"/>
              </a:solidFill>
              <a:latin typeface="微软雅黑" pitchFamily="34" charset="-122"/>
              <a:ea typeface="微软雅黑" pitchFamily="34" charset="-122"/>
            </a:endParaRPr>
          </a:p>
        </p:txBody>
      </p:sp>
      <p:grpSp>
        <p:nvGrpSpPr>
          <p:cNvPr id="8" name="组合 7"/>
          <p:cNvGrpSpPr/>
          <p:nvPr/>
        </p:nvGrpSpPr>
        <p:grpSpPr>
          <a:xfrm>
            <a:off x="1687415" y="1763151"/>
            <a:ext cx="5593554" cy="441085"/>
            <a:chOff x="3099904" y="1452479"/>
            <a:chExt cx="7459798" cy="588250"/>
          </a:xfrm>
        </p:grpSpPr>
        <p:sp>
          <p:nvSpPr>
            <p:cNvPr id="9" name="矩形 1"/>
            <p:cNvSpPr/>
            <p:nvPr/>
          </p:nvSpPr>
          <p:spPr>
            <a:xfrm>
              <a:off x="3099904" y="1452479"/>
              <a:ext cx="7459798" cy="588250"/>
            </a:xfrm>
            <a:custGeom>
              <a:avLst/>
              <a:gdLst>
                <a:gd name="connsiteX0" fmla="*/ 0 w 6840760"/>
                <a:gd name="connsiteY0" fmla="*/ 0 h 888468"/>
                <a:gd name="connsiteX1" fmla="*/ 6840760 w 6840760"/>
                <a:gd name="connsiteY1" fmla="*/ 0 h 888468"/>
                <a:gd name="connsiteX2" fmla="*/ 6840760 w 6840760"/>
                <a:gd name="connsiteY2" fmla="*/ 888468 h 888468"/>
                <a:gd name="connsiteX3" fmla="*/ 0 w 6840760"/>
                <a:gd name="connsiteY3" fmla="*/ 888468 h 888468"/>
                <a:gd name="connsiteX4" fmla="*/ 0 w 6840760"/>
                <a:gd name="connsiteY4" fmla="*/ 0 h 888468"/>
                <a:gd name="connsiteX0" fmla="*/ 0 w 6840760"/>
                <a:gd name="connsiteY0" fmla="*/ 0 h 888468"/>
                <a:gd name="connsiteX1" fmla="*/ 6465622 w 6840760"/>
                <a:gd name="connsiteY1" fmla="*/ 35169 h 888468"/>
                <a:gd name="connsiteX2" fmla="*/ 6840760 w 6840760"/>
                <a:gd name="connsiteY2" fmla="*/ 888468 h 888468"/>
                <a:gd name="connsiteX3" fmla="*/ 0 w 6840760"/>
                <a:gd name="connsiteY3" fmla="*/ 888468 h 888468"/>
                <a:gd name="connsiteX4" fmla="*/ 0 w 6840760"/>
                <a:gd name="connsiteY4" fmla="*/ 0 h 888468"/>
                <a:gd name="connsiteX0" fmla="*/ 351693 w 6840760"/>
                <a:gd name="connsiteY0" fmla="*/ 0 h 888468"/>
                <a:gd name="connsiteX1" fmla="*/ 6465622 w 6840760"/>
                <a:gd name="connsiteY1" fmla="*/ 35169 h 888468"/>
                <a:gd name="connsiteX2" fmla="*/ 6840760 w 6840760"/>
                <a:gd name="connsiteY2" fmla="*/ 888468 h 888468"/>
                <a:gd name="connsiteX3" fmla="*/ 0 w 6840760"/>
                <a:gd name="connsiteY3" fmla="*/ 888468 h 888468"/>
                <a:gd name="connsiteX4" fmla="*/ 351693 w 6840760"/>
                <a:gd name="connsiteY4" fmla="*/ 0 h 888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40760" h="888468">
                  <a:moveTo>
                    <a:pt x="351693" y="0"/>
                  </a:moveTo>
                  <a:lnTo>
                    <a:pt x="6465622" y="35169"/>
                  </a:lnTo>
                  <a:lnTo>
                    <a:pt x="6840760" y="888468"/>
                  </a:lnTo>
                  <a:lnTo>
                    <a:pt x="0" y="888468"/>
                  </a:lnTo>
                  <a:lnTo>
                    <a:pt x="351693" y="0"/>
                  </a:lnTo>
                  <a:close/>
                </a:path>
              </a:pathLst>
            </a:custGeom>
            <a:solidFill>
              <a:srgbClr val="D2162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algn="ctr"/>
              <a:endParaRPr lang="zh-CN" altLang="en-US" sz="1012"/>
            </a:p>
          </p:txBody>
        </p:sp>
        <p:sp>
          <p:nvSpPr>
            <p:cNvPr id="10" name="TextBox 61"/>
            <p:cNvSpPr txBox="1"/>
            <p:nvPr/>
          </p:nvSpPr>
          <p:spPr>
            <a:xfrm>
              <a:off x="4373288" y="1527970"/>
              <a:ext cx="4607455" cy="492557"/>
            </a:xfrm>
            <a:prstGeom prst="rect">
              <a:avLst/>
            </a:prstGeom>
            <a:noFill/>
          </p:spPr>
          <p:txBody>
            <a:bodyPr wrap="none" rtlCol="0">
              <a:spAutoFit/>
            </a:bodyPr>
            <a:lstStyle/>
            <a:p>
              <a:r>
                <a:rPr lang="zh-CN" altLang="en-US" sz="1800" b="1" dirty="0">
                  <a:solidFill>
                    <a:schemeClr val="bg1"/>
                  </a:solidFill>
                  <a:latin typeface="微软雅黑" pitchFamily="34" charset="-122"/>
                  <a:ea typeface="微软雅黑" pitchFamily="34" charset="-122"/>
                </a:rPr>
                <a:t>点击添加标题内容（权重</a:t>
              </a:r>
              <a:r>
                <a:rPr lang="en-US" altLang="zh-CN" sz="1800" b="1" dirty="0">
                  <a:solidFill>
                    <a:schemeClr val="bg1"/>
                  </a:solidFill>
                  <a:latin typeface="微软雅黑" pitchFamily="34" charset="-122"/>
                  <a:ea typeface="微软雅黑" pitchFamily="34" charset="-122"/>
                </a:rPr>
                <a:t>80%</a:t>
              </a:r>
              <a:r>
                <a:rPr lang="zh-CN" altLang="en-US" sz="1800" b="1" dirty="0">
                  <a:solidFill>
                    <a:schemeClr val="bg1"/>
                  </a:solidFill>
                  <a:latin typeface="微软雅黑" pitchFamily="34" charset="-122"/>
                  <a:ea typeface="微软雅黑" pitchFamily="34" charset="-122"/>
                </a:rPr>
                <a:t>）</a:t>
              </a:r>
            </a:p>
          </p:txBody>
        </p:sp>
      </p:grpSp>
      <p:grpSp>
        <p:nvGrpSpPr>
          <p:cNvPr id="11" name="组合 10"/>
          <p:cNvGrpSpPr/>
          <p:nvPr/>
        </p:nvGrpSpPr>
        <p:grpSpPr>
          <a:xfrm>
            <a:off x="1957385" y="1518002"/>
            <a:ext cx="640647" cy="677097"/>
            <a:chOff x="3459946" y="1125538"/>
            <a:chExt cx="854394" cy="903005"/>
          </a:xfrm>
        </p:grpSpPr>
        <p:sp>
          <p:nvSpPr>
            <p:cNvPr id="12" name="等腰三角形 11"/>
            <p:cNvSpPr/>
            <p:nvPr/>
          </p:nvSpPr>
          <p:spPr>
            <a:xfrm flipV="1">
              <a:off x="3459946" y="1207397"/>
              <a:ext cx="854394" cy="821146"/>
            </a:xfrm>
            <a:prstGeom prst="triangl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algn="ctr"/>
              <a:endParaRPr lang="en-US" altLang="zh-CN" sz="1012" dirty="0"/>
            </a:p>
          </p:txBody>
        </p:sp>
        <p:sp>
          <p:nvSpPr>
            <p:cNvPr id="13" name="TextBox 62"/>
            <p:cNvSpPr txBox="1"/>
            <p:nvPr/>
          </p:nvSpPr>
          <p:spPr>
            <a:xfrm>
              <a:off x="3615683" y="1125538"/>
              <a:ext cx="530611" cy="738664"/>
            </a:xfrm>
            <a:prstGeom prst="rect">
              <a:avLst/>
            </a:prstGeom>
            <a:noFill/>
          </p:spPr>
          <p:txBody>
            <a:bodyPr wrap="none" rtlCol="0">
              <a:spAutoFit/>
            </a:bodyPr>
            <a:lstStyle/>
            <a:p>
              <a:r>
                <a:rPr lang="en-US" altLang="zh-CN" sz="2999" b="1" dirty="0">
                  <a:solidFill>
                    <a:schemeClr val="bg1"/>
                  </a:solidFill>
                  <a:latin typeface="Arial" pitchFamily="34" charset="0"/>
                  <a:ea typeface="微软雅黑" pitchFamily="34" charset="-122"/>
                  <a:cs typeface="Arial" pitchFamily="34" charset="0"/>
                </a:rPr>
                <a:t>1</a:t>
              </a:r>
              <a:endParaRPr lang="zh-CN" altLang="en-US" sz="2999" b="1" dirty="0">
                <a:solidFill>
                  <a:schemeClr val="bg1"/>
                </a:solidFill>
                <a:latin typeface="Arial" pitchFamily="34" charset="0"/>
                <a:ea typeface="微软雅黑" pitchFamily="34" charset="-122"/>
                <a:cs typeface="Arial" pitchFamily="34" charset="0"/>
              </a:endParaRPr>
            </a:p>
          </p:txBody>
        </p:sp>
      </p:grpSp>
      <p:sp>
        <p:nvSpPr>
          <p:cNvPr id="14" name="TextBox 65"/>
          <p:cNvSpPr txBox="1"/>
          <p:nvPr/>
        </p:nvSpPr>
        <p:spPr>
          <a:xfrm>
            <a:off x="2659300" y="3507264"/>
            <a:ext cx="4189722" cy="549061"/>
          </a:xfrm>
          <a:prstGeom prst="rect">
            <a:avLst/>
          </a:prstGeom>
          <a:noFill/>
        </p:spPr>
        <p:txBody>
          <a:bodyPr wrap="square" rtlCol="0">
            <a:spAutoFit/>
          </a:bodyPr>
          <a:lstStyle/>
          <a:p>
            <a:pPr>
              <a:lnSpc>
                <a:spcPct val="130000"/>
              </a:lnSpc>
            </a:pPr>
            <a:r>
              <a:rPr lang="zh-CN" altLang="en-US" sz="1200" dirty="0">
                <a:solidFill>
                  <a:srgbClr val="D21621"/>
                </a:solidFill>
                <a:latin typeface="微软雅黑" pitchFamily="34" charset="-122"/>
                <a:ea typeface="微软雅黑" pitchFamily="34" charset="-122"/>
              </a:rPr>
              <a:t>为实现公司价值增长的重要营运操作控制活动的效果。如行政管理费用、大客户投诉次数等。</a:t>
            </a:r>
            <a:endParaRPr lang="en-US" altLang="zh-CN" sz="1200" dirty="0">
              <a:solidFill>
                <a:srgbClr val="D21621"/>
              </a:solidFill>
              <a:latin typeface="微软雅黑" pitchFamily="34" charset="-122"/>
              <a:ea typeface="微软雅黑" pitchFamily="34" charset="-122"/>
            </a:endParaRPr>
          </a:p>
        </p:txBody>
      </p:sp>
      <p:grpSp>
        <p:nvGrpSpPr>
          <p:cNvPr id="15" name="组合 14"/>
          <p:cNvGrpSpPr/>
          <p:nvPr/>
        </p:nvGrpSpPr>
        <p:grpSpPr>
          <a:xfrm>
            <a:off x="1687415" y="2993730"/>
            <a:ext cx="5593554" cy="441085"/>
            <a:chOff x="3099904" y="3252679"/>
            <a:chExt cx="7459798" cy="588250"/>
          </a:xfrm>
        </p:grpSpPr>
        <p:sp>
          <p:nvSpPr>
            <p:cNvPr id="16" name="矩形 1"/>
            <p:cNvSpPr/>
            <p:nvPr/>
          </p:nvSpPr>
          <p:spPr>
            <a:xfrm>
              <a:off x="3099904" y="3252679"/>
              <a:ext cx="7459798" cy="588250"/>
            </a:xfrm>
            <a:custGeom>
              <a:avLst/>
              <a:gdLst>
                <a:gd name="connsiteX0" fmla="*/ 0 w 6840760"/>
                <a:gd name="connsiteY0" fmla="*/ 0 h 888468"/>
                <a:gd name="connsiteX1" fmla="*/ 6840760 w 6840760"/>
                <a:gd name="connsiteY1" fmla="*/ 0 h 888468"/>
                <a:gd name="connsiteX2" fmla="*/ 6840760 w 6840760"/>
                <a:gd name="connsiteY2" fmla="*/ 888468 h 888468"/>
                <a:gd name="connsiteX3" fmla="*/ 0 w 6840760"/>
                <a:gd name="connsiteY3" fmla="*/ 888468 h 888468"/>
                <a:gd name="connsiteX4" fmla="*/ 0 w 6840760"/>
                <a:gd name="connsiteY4" fmla="*/ 0 h 888468"/>
                <a:gd name="connsiteX0" fmla="*/ 0 w 6840760"/>
                <a:gd name="connsiteY0" fmla="*/ 0 h 888468"/>
                <a:gd name="connsiteX1" fmla="*/ 6465622 w 6840760"/>
                <a:gd name="connsiteY1" fmla="*/ 35169 h 888468"/>
                <a:gd name="connsiteX2" fmla="*/ 6840760 w 6840760"/>
                <a:gd name="connsiteY2" fmla="*/ 888468 h 888468"/>
                <a:gd name="connsiteX3" fmla="*/ 0 w 6840760"/>
                <a:gd name="connsiteY3" fmla="*/ 888468 h 888468"/>
                <a:gd name="connsiteX4" fmla="*/ 0 w 6840760"/>
                <a:gd name="connsiteY4" fmla="*/ 0 h 888468"/>
                <a:gd name="connsiteX0" fmla="*/ 351693 w 6840760"/>
                <a:gd name="connsiteY0" fmla="*/ 0 h 888468"/>
                <a:gd name="connsiteX1" fmla="*/ 6465622 w 6840760"/>
                <a:gd name="connsiteY1" fmla="*/ 35169 h 888468"/>
                <a:gd name="connsiteX2" fmla="*/ 6840760 w 6840760"/>
                <a:gd name="connsiteY2" fmla="*/ 888468 h 888468"/>
                <a:gd name="connsiteX3" fmla="*/ 0 w 6840760"/>
                <a:gd name="connsiteY3" fmla="*/ 888468 h 888468"/>
                <a:gd name="connsiteX4" fmla="*/ 351693 w 6840760"/>
                <a:gd name="connsiteY4" fmla="*/ 0 h 888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40760" h="888468">
                  <a:moveTo>
                    <a:pt x="351693" y="0"/>
                  </a:moveTo>
                  <a:lnTo>
                    <a:pt x="6465622" y="35169"/>
                  </a:lnTo>
                  <a:lnTo>
                    <a:pt x="6840760" y="888468"/>
                  </a:lnTo>
                  <a:lnTo>
                    <a:pt x="0" y="888468"/>
                  </a:lnTo>
                  <a:lnTo>
                    <a:pt x="351693" y="0"/>
                  </a:lnTo>
                  <a:close/>
                </a:path>
              </a:pathLst>
            </a:custGeom>
            <a:solidFill>
              <a:srgbClr val="D2162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algn="ctr"/>
              <a:endParaRPr lang="zh-CN" altLang="en-US" sz="1012"/>
            </a:p>
          </p:txBody>
        </p:sp>
        <p:sp>
          <p:nvSpPr>
            <p:cNvPr id="17" name="TextBox 66"/>
            <p:cNvSpPr txBox="1"/>
            <p:nvPr/>
          </p:nvSpPr>
          <p:spPr>
            <a:xfrm>
              <a:off x="4373288" y="3340286"/>
              <a:ext cx="4607455" cy="492557"/>
            </a:xfrm>
            <a:prstGeom prst="rect">
              <a:avLst/>
            </a:prstGeom>
            <a:noFill/>
          </p:spPr>
          <p:txBody>
            <a:bodyPr wrap="none" rtlCol="0">
              <a:spAutoFit/>
            </a:bodyPr>
            <a:lstStyle/>
            <a:p>
              <a:r>
                <a:rPr lang="zh-CN" altLang="en-US" sz="1800" b="1" dirty="0">
                  <a:solidFill>
                    <a:schemeClr val="bg1"/>
                  </a:solidFill>
                  <a:latin typeface="微软雅黑" pitchFamily="34" charset="-122"/>
                  <a:ea typeface="微软雅黑" pitchFamily="34" charset="-122"/>
                </a:rPr>
                <a:t>点击添加标题内容（权重</a:t>
              </a:r>
              <a:r>
                <a:rPr lang="en-US" altLang="zh-CN" sz="1800" b="1" dirty="0">
                  <a:solidFill>
                    <a:schemeClr val="bg1"/>
                  </a:solidFill>
                  <a:latin typeface="微软雅黑" pitchFamily="34" charset="-122"/>
                  <a:ea typeface="微软雅黑" pitchFamily="34" charset="-122"/>
                </a:rPr>
                <a:t>60%</a:t>
              </a:r>
              <a:r>
                <a:rPr lang="zh-CN" altLang="en-US" sz="1800" b="1" dirty="0">
                  <a:solidFill>
                    <a:schemeClr val="bg1"/>
                  </a:solidFill>
                  <a:latin typeface="微软雅黑" pitchFamily="34" charset="-122"/>
                  <a:ea typeface="微软雅黑" pitchFamily="34" charset="-122"/>
                </a:rPr>
                <a:t>）</a:t>
              </a:r>
            </a:p>
          </p:txBody>
        </p:sp>
      </p:grpSp>
      <p:grpSp>
        <p:nvGrpSpPr>
          <p:cNvPr id="18" name="组合 17"/>
          <p:cNvGrpSpPr/>
          <p:nvPr/>
        </p:nvGrpSpPr>
        <p:grpSpPr>
          <a:xfrm>
            <a:off x="1957385" y="2748581"/>
            <a:ext cx="640647" cy="677097"/>
            <a:chOff x="3459946" y="2925738"/>
            <a:chExt cx="854394" cy="903005"/>
          </a:xfrm>
        </p:grpSpPr>
        <p:sp>
          <p:nvSpPr>
            <p:cNvPr id="19" name="等腰三角形 18"/>
            <p:cNvSpPr/>
            <p:nvPr/>
          </p:nvSpPr>
          <p:spPr>
            <a:xfrm flipV="1">
              <a:off x="3459946" y="3007597"/>
              <a:ext cx="854394" cy="821146"/>
            </a:xfrm>
            <a:prstGeom prst="triangl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algn="ctr"/>
              <a:endParaRPr lang="en-US" altLang="zh-CN" sz="1012" dirty="0"/>
            </a:p>
          </p:txBody>
        </p:sp>
        <p:sp>
          <p:nvSpPr>
            <p:cNvPr id="20" name="TextBox 67"/>
            <p:cNvSpPr txBox="1"/>
            <p:nvPr/>
          </p:nvSpPr>
          <p:spPr>
            <a:xfrm>
              <a:off x="3650853" y="2925738"/>
              <a:ext cx="530611" cy="738664"/>
            </a:xfrm>
            <a:prstGeom prst="rect">
              <a:avLst/>
            </a:prstGeom>
            <a:noFill/>
          </p:spPr>
          <p:txBody>
            <a:bodyPr wrap="none" rtlCol="0">
              <a:spAutoFit/>
            </a:bodyPr>
            <a:lstStyle/>
            <a:p>
              <a:r>
                <a:rPr lang="en-US" altLang="zh-CN" sz="2999" b="1" dirty="0">
                  <a:solidFill>
                    <a:schemeClr val="bg1"/>
                  </a:solidFill>
                  <a:latin typeface="Arial" pitchFamily="34" charset="0"/>
                  <a:ea typeface="微软雅黑" pitchFamily="34" charset="-122"/>
                  <a:cs typeface="Arial" pitchFamily="34" charset="0"/>
                </a:rPr>
                <a:t>2</a:t>
              </a:r>
              <a:endParaRPr lang="zh-CN" altLang="en-US" sz="2999" b="1" dirty="0">
                <a:solidFill>
                  <a:schemeClr val="bg1"/>
                </a:solidFill>
                <a:latin typeface="Arial" pitchFamily="34" charset="0"/>
                <a:ea typeface="微软雅黑" pitchFamily="34" charset="-122"/>
                <a:cs typeface="Arial" pitchFamily="34" charset="0"/>
              </a:endParaRPr>
            </a:p>
          </p:txBody>
        </p:sp>
      </p:grpSp>
      <p:sp>
        <p:nvSpPr>
          <p:cNvPr id="21" name="TextBox 23"/>
          <p:cNvSpPr txBox="1"/>
          <p:nvPr/>
        </p:nvSpPr>
        <p:spPr>
          <a:xfrm>
            <a:off x="2659300" y="4773151"/>
            <a:ext cx="4189722" cy="549061"/>
          </a:xfrm>
          <a:prstGeom prst="rect">
            <a:avLst/>
          </a:prstGeom>
          <a:noFill/>
        </p:spPr>
        <p:txBody>
          <a:bodyPr wrap="square" rtlCol="0">
            <a:spAutoFit/>
          </a:bodyPr>
          <a:lstStyle/>
          <a:p>
            <a:pPr>
              <a:lnSpc>
                <a:spcPct val="130000"/>
              </a:lnSpc>
            </a:pPr>
            <a:r>
              <a:rPr lang="zh-CN" altLang="en-US" sz="1200" dirty="0">
                <a:solidFill>
                  <a:srgbClr val="D21621"/>
                </a:solidFill>
                <a:latin typeface="微软雅黑" pitchFamily="34" charset="-122"/>
                <a:ea typeface="微软雅黑" pitchFamily="34" charset="-122"/>
              </a:rPr>
              <a:t>用来评估员工管理、激励与职业发展等保持公司长期稳定发展的能力。如员工人数控制、员工满意度等。</a:t>
            </a:r>
            <a:endParaRPr lang="en-US" altLang="zh-CN" sz="1200" dirty="0">
              <a:solidFill>
                <a:srgbClr val="D21621"/>
              </a:solidFill>
              <a:latin typeface="微软雅黑" pitchFamily="34" charset="-122"/>
              <a:ea typeface="微软雅黑" pitchFamily="34" charset="-122"/>
            </a:endParaRPr>
          </a:p>
        </p:txBody>
      </p:sp>
      <p:grpSp>
        <p:nvGrpSpPr>
          <p:cNvPr id="22" name="组合 21"/>
          <p:cNvGrpSpPr/>
          <p:nvPr/>
        </p:nvGrpSpPr>
        <p:grpSpPr>
          <a:xfrm>
            <a:off x="1687415" y="4235582"/>
            <a:ext cx="5593554" cy="444107"/>
            <a:chOff x="3099904" y="5020823"/>
            <a:chExt cx="7459798" cy="592280"/>
          </a:xfrm>
        </p:grpSpPr>
        <p:sp>
          <p:nvSpPr>
            <p:cNvPr id="23" name="矩形 1"/>
            <p:cNvSpPr/>
            <p:nvPr/>
          </p:nvSpPr>
          <p:spPr>
            <a:xfrm>
              <a:off x="3099904" y="5020823"/>
              <a:ext cx="7459798" cy="588250"/>
            </a:xfrm>
            <a:custGeom>
              <a:avLst/>
              <a:gdLst>
                <a:gd name="connsiteX0" fmla="*/ 0 w 6840760"/>
                <a:gd name="connsiteY0" fmla="*/ 0 h 888468"/>
                <a:gd name="connsiteX1" fmla="*/ 6840760 w 6840760"/>
                <a:gd name="connsiteY1" fmla="*/ 0 h 888468"/>
                <a:gd name="connsiteX2" fmla="*/ 6840760 w 6840760"/>
                <a:gd name="connsiteY2" fmla="*/ 888468 h 888468"/>
                <a:gd name="connsiteX3" fmla="*/ 0 w 6840760"/>
                <a:gd name="connsiteY3" fmla="*/ 888468 h 888468"/>
                <a:gd name="connsiteX4" fmla="*/ 0 w 6840760"/>
                <a:gd name="connsiteY4" fmla="*/ 0 h 888468"/>
                <a:gd name="connsiteX0" fmla="*/ 0 w 6840760"/>
                <a:gd name="connsiteY0" fmla="*/ 0 h 888468"/>
                <a:gd name="connsiteX1" fmla="*/ 6465622 w 6840760"/>
                <a:gd name="connsiteY1" fmla="*/ 35169 h 888468"/>
                <a:gd name="connsiteX2" fmla="*/ 6840760 w 6840760"/>
                <a:gd name="connsiteY2" fmla="*/ 888468 h 888468"/>
                <a:gd name="connsiteX3" fmla="*/ 0 w 6840760"/>
                <a:gd name="connsiteY3" fmla="*/ 888468 h 888468"/>
                <a:gd name="connsiteX4" fmla="*/ 0 w 6840760"/>
                <a:gd name="connsiteY4" fmla="*/ 0 h 888468"/>
                <a:gd name="connsiteX0" fmla="*/ 351693 w 6840760"/>
                <a:gd name="connsiteY0" fmla="*/ 0 h 888468"/>
                <a:gd name="connsiteX1" fmla="*/ 6465622 w 6840760"/>
                <a:gd name="connsiteY1" fmla="*/ 35169 h 888468"/>
                <a:gd name="connsiteX2" fmla="*/ 6840760 w 6840760"/>
                <a:gd name="connsiteY2" fmla="*/ 888468 h 888468"/>
                <a:gd name="connsiteX3" fmla="*/ 0 w 6840760"/>
                <a:gd name="connsiteY3" fmla="*/ 888468 h 888468"/>
                <a:gd name="connsiteX4" fmla="*/ 351693 w 6840760"/>
                <a:gd name="connsiteY4" fmla="*/ 0 h 888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40760" h="888468">
                  <a:moveTo>
                    <a:pt x="351693" y="0"/>
                  </a:moveTo>
                  <a:lnTo>
                    <a:pt x="6465622" y="35169"/>
                  </a:lnTo>
                  <a:lnTo>
                    <a:pt x="6840760" y="888468"/>
                  </a:lnTo>
                  <a:lnTo>
                    <a:pt x="0" y="888468"/>
                  </a:lnTo>
                  <a:lnTo>
                    <a:pt x="351693" y="0"/>
                  </a:lnTo>
                  <a:close/>
                </a:path>
              </a:pathLst>
            </a:custGeom>
            <a:solidFill>
              <a:srgbClr val="D2162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algn="ctr"/>
              <a:endParaRPr lang="zh-CN" altLang="en-US" sz="1012"/>
            </a:p>
          </p:txBody>
        </p:sp>
        <p:sp>
          <p:nvSpPr>
            <p:cNvPr id="24" name="TextBox 24"/>
            <p:cNvSpPr txBox="1"/>
            <p:nvPr/>
          </p:nvSpPr>
          <p:spPr>
            <a:xfrm>
              <a:off x="4373288" y="5120546"/>
              <a:ext cx="4607455" cy="492557"/>
            </a:xfrm>
            <a:prstGeom prst="rect">
              <a:avLst/>
            </a:prstGeom>
            <a:noFill/>
          </p:spPr>
          <p:txBody>
            <a:bodyPr wrap="none" rtlCol="0">
              <a:spAutoFit/>
            </a:bodyPr>
            <a:lstStyle/>
            <a:p>
              <a:r>
                <a:rPr lang="zh-CN" altLang="en-US" sz="1800" b="1" dirty="0">
                  <a:solidFill>
                    <a:schemeClr val="bg1"/>
                  </a:solidFill>
                  <a:latin typeface="微软雅黑" pitchFamily="34" charset="-122"/>
                  <a:ea typeface="微软雅黑" pitchFamily="34" charset="-122"/>
                </a:rPr>
                <a:t>点击添加标题内容（权重</a:t>
              </a:r>
              <a:r>
                <a:rPr lang="en-US" altLang="zh-CN" sz="1800" b="1" dirty="0">
                  <a:solidFill>
                    <a:schemeClr val="bg1"/>
                  </a:solidFill>
                  <a:latin typeface="微软雅黑" pitchFamily="34" charset="-122"/>
                  <a:ea typeface="微软雅黑" pitchFamily="34" charset="-122"/>
                </a:rPr>
                <a:t>40%</a:t>
              </a:r>
              <a:r>
                <a:rPr lang="zh-CN" altLang="en-US" sz="1800" b="1" dirty="0">
                  <a:solidFill>
                    <a:schemeClr val="bg1"/>
                  </a:solidFill>
                  <a:latin typeface="微软雅黑" pitchFamily="34" charset="-122"/>
                  <a:ea typeface="微软雅黑" pitchFamily="34" charset="-122"/>
                </a:rPr>
                <a:t>）</a:t>
              </a:r>
            </a:p>
          </p:txBody>
        </p:sp>
      </p:grpSp>
      <p:grpSp>
        <p:nvGrpSpPr>
          <p:cNvPr id="25" name="组合 24"/>
          <p:cNvGrpSpPr/>
          <p:nvPr/>
        </p:nvGrpSpPr>
        <p:grpSpPr>
          <a:xfrm>
            <a:off x="1957385" y="3990431"/>
            <a:ext cx="640647" cy="677097"/>
            <a:chOff x="3459946" y="4693882"/>
            <a:chExt cx="854394" cy="903005"/>
          </a:xfrm>
        </p:grpSpPr>
        <p:sp>
          <p:nvSpPr>
            <p:cNvPr id="26" name="等腰三角形 25"/>
            <p:cNvSpPr/>
            <p:nvPr/>
          </p:nvSpPr>
          <p:spPr>
            <a:xfrm flipV="1">
              <a:off x="3459946" y="4775741"/>
              <a:ext cx="854394" cy="821146"/>
            </a:xfrm>
            <a:prstGeom prst="triangl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algn="ctr"/>
              <a:endParaRPr lang="en-US" altLang="zh-CN" sz="1012" dirty="0"/>
            </a:p>
          </p:txBody>
        </p:sp>
        <p:sp>
          <p:nvSpPr>
            <p:cNvPr id="27" name="TextBox 25"/>
            <p:cNvSpPr txBox="1"/>
            <p:nvPr/>
          </p:nvSpPr>
          <p:spPr>
            <a:xfrm>
              <a:off x="3650853" y="4693882"/>
              <a:ext cx="530611" cy="738664"/>
            </a:xfrm>
            <a:prstGeom prst="rect">
              <a:avLst/>
            </a:prstGeom>
            <a:noFill/>
          </p:spPr>
          <p:txBody>
            <a:bodyPr wrap="none" rtlCol="0">
              <a:spAutoFit/>
            </a:bodyPr>
            <a:lstStyle/>
            <a:p>
              <a:r>
                <a:rPr lang="en-US" altLang="zh-CN" sz="2999" b="1" dirty="0">
                  <a:solidFill>
                    <a:schemeClr val="bg1"/>
                  </a:solidFill>
                  <a:latin typeface="Arial" pitchFamily="34" charset="0"/>
                  <a:ea typeface="微软雅黑" pitchFamily="34" charset="-122"/>
                  <a:cs typeface="Arial" pitchFamily="34" charset="0"/>
                </a:rPr>
                <a:t>3</a:t>
              </a:r>
              <a:endParaRPr lang="zh-CN" altLang="en-US" sz="2999" b="1" dirty="0">
                <a:solidFill>
                  <a:schemeClr val="bg1"/>
                </a:solidFill>
                <a:latin typeface="Arial" pitchFamily="34" charset="0"/>
                <a:ea typeface="微软雅黑" pitchFamily="34" charset="-122"/>
                <a:cs typeface="Arial" pitchFamily="34" charset="0"/>
              </a:endParaRPr>
            </a:p>
          </p:txBody>
        </p:sp>
      </p:grpSp>
      <p:sp>
        <p:nvSpPr>
          <p:cNvPr id="28" name="TextBox 31"/>
          <p:cNvSpPr txBox="1"/>
          <p:nvPr/>
        </p:nvSpPr>
        <p:spPr>
          <a:xfrm>
            <a:off x="593612" y="1939629"/>
            <a:ext cx="553870" cy="2692856"/>
          </a:xfrm>
          <a:prstGeom prst="rect">
            <a:avLst/>
          </a:prstGeom>
          <a:noFill/>
        </p:spPr>
        <p:txBody>
          <a:bodyPr vert="eaVert" wrap="square" rtlCol="0">
            <a:spAutoFit/>
          </a:bodyPr>
          <a:lstStyle/>
          <a:p>
            <a:pPr algn="ctr"/>
            <a:r>
              <a:rPr lang="en-US" altLang="zh-CN" sz="2399" b="1" dirty="0">
                <a:solidFill>
                  <a:srgbClr val="D21621"/>
                </a:solidFill>
                <a:latin typeface="微软雅黑" pitchFamily="34" charset="-122"/>
                <a:ea typeface="微软雅黑" pitchFamily="34" charset="-122"/>
              </a:rPr>
              <a:t>[ </a:t>
            </a:r>
            <a:r>
              <a:rPr lang="zh-CN" altLang="en-US" sz="2399" b="1" dirty="0">
                <a:solidFill>
                  <a:srgbClr val="D21621"/>
                </a:solidFill>
                <a:latin typeface="微软雅黑" pitchFamily="34" charset="-122"/>
                <a:ea typeface="微软雅黑" pitchFamily="34" charset="-122"/>
              </a:rPr>
              <a:t>标题内容 </a:t>
            </a:r>
            <a:r>
              <a:rPr lang="en-US" altLang="zh-CN" sz="2399" b="1" dirty="0">
                <a:solidFill>
                  <a:srgbClr val="D21621"/>
                </a:solidFill>
                <a:latin typeface="微软雅黑" pitchFamily="34" charset="-122"/>
                <a:ea typeface="微软雅黑" pitchFamily="34" charset="-122"/>
              </a:rPr>
              <a:t>]</a:t>
            </a:r>
            <a:endParaRPr lang="zh-CN" altLang="en-US" sz="2399" b="1" dirty="0">
              <a:solidFill>
                <a:srgbClr val="D21621"/>
              </a:solidFill>
              <a:latin typeface="微软雅黑" pitchFamily="34" charset="-122"/>
              <a:ea typeface="微软雅黑" pitchFamily="34" charset="-122"/>
            </a:endParaRPr>
          </a:p>
        </p:txBody>
      </p:sp>
      <p:pic>
        <p:nvPicPr>
          <p:cNvPr id="29" name="图片 28"/>
          <p:cNvPicPr>
            <a:picLocks noChangeAspect="1"/>
          </p:cNvPicPr>
          <p:nvPr/>
        </p:nvPicPr>
        <p:blipFill rotWithShape="1">
          <a:blip r:embed="rId3" cstate="print">
            <a:extLst>
              <a:ext uri="{28A0092B-C50C-407E-A947-70E740481C1C}">
                <a14:useLocalDpi xmlns:a14="http://schemas.microsoft.com/office/drawing/2010/main" val="0"/>
              </a:ext>
            </a:extLst>
          </a:blip>
          <a:srcRect r="17632"/>
          <a:stretch/>
        </p:blipFill>
        <p:spPr>
          <a:xfrm>
            <a:off x="8269811" y="1867314"/>
            <a:ext cx="3398450" cy="22272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2" name="圆角矩形 31"/>
          <p:cNvSpPr/>
          <p:nvPr/>
        </p:nvSpPr>
        <p:spPr>
          <a:xfrm>
            <a:off x="8119467" y="260468"/>
            <a:ext cx="4281714" cy="580632"/>
          </a:xfrm>
          <a:prstGeom prst="roundRect">
            <a:avLst/>
          </a:prstGeom>
          <a:solidFill>
            <a:srgbClr val="D216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E5C7"/>
              </a:solidFill>
            </a:endParaRPr>
          </a:p>
        </p:txBody>
      </p:sp>
      <p:sp>
        <p:nvSpPr>
          <p:cNvPr id="33" name="矩形 8"/>
          <p:cNvSpPr>
            <a:spLocks noChangeArrowheads="1"/>
          </p:cNvSpPr>
          <p:nvPr/>
        </p:nvSpPr>
        <p:spPr bwMode="auto">
          <a:xfrm>
            <a:off x="8642815" y="304010"/>
            <a:ext cx="3262432" cy="461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en-US" sz="2400" b="1" dirty="0">
                <a:solidFill>
                  <a:srgbClr val="F8E5C7"/>
                </a:solidFill>
                <a:latin typeface="微软雅黑" pitchFamily="34" charset="-122"/>
                <a:ea typeface="微软雅黑" pitchFamily="34" charset="-122"/>
              </a:rPr>
              <a:t>单击此处添加文字表题</a:t>
            </a:r>
            <a:endParaRPr lang="zh-CN" sz="2400" b="1" dirty="0">
              <a:solidFill>
                <a:srgbClr val="F8E5C7"/>
              </a:solidFill>
              <a:latin typeface="微软雅黑" pitchFamily="34" charset="-122"/>
              <a:ea typeface="微软雅黑" pitchFamily="34" charset="-122"/>
            </a:endParaRPr>
          </a:p>
        </p:txBody>
      </p:sp>
    </p:spTree>
    <p:extLst>
      <p:ext uri="{BB962C8B-B14F-4D97-AF65-F5344CB8AC3E}">
        <p14:creationId xmlns:p14="http://schemas.microsoft.com/office/powerpoint/2010/main" val="226685205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0-#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par>
                                <p:cTn id="17" presetID="2" presetClass="entr" presetSubtype="1"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randombar(horizontal)">
                                      <p:cBhvr>
                                        <p:cTn id="24" dur="500"/>
                                        <p:tgtEl>
                                          <p:spTgt spid="7"/>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par>
                                <p:cTn id="29" presetID="2" presetClass="entr" presetSubtype="1"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0-#ppt_h/2"/>
                                          </p:val>
                                        </p:tav>
                                        <p:tav tm="100000">
                                          <p:val>
                                            <p:strVal val="#ppt_y"/>
                                          </p:val>
                                        </p:tav>
                                      </p:tavLst>
                                    </p:anim>
                                  </p:childTnLst>
                                </p:cTn>
                              </p:par>
                            </p:childTnLst>
                          </p:cTn>
                        </p:par>
                        <p:par>
                          <p:cTn id="33" fill="hold">
                            <p:stCondLst>
                              <p:cond delay="2500"/>
                            </p:stCondLst>
                            <p:childTnLst>
                              <p:par>
                                <p:cTn id="34" presetID="14" presetClass="entr" presetSubtype="10"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randombar(horizontal)">
                                      <p:cBhvr>
                                        <p:cTn id="36" dur="500"/>
                                        <p:tgtEl>
                                          <p:spTgt spid="14"/>
                                        </p:tgtEl>
                                      </p:cBhvr>
                                    </p:animEffect>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par>
                                <p:cTn id="41" presetID="2" presetClass="entr" presetSubtype="1"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ppt_x"/>
                                          </p:val>
                                        </p:tav>
                                        <p:tav tm="100000">
                                          <p:val>
                                            <p:strVal val="#ppt_x"/>
                                          </p:val>
                                        </p:tav>
                                      </p:tavLst>
                                    </p:anim>
                                    <p:anim calcmode="lin" valueType="num">
                                      <p:cBhvr additive="base">
                                        <p:cTn id="44" dur="500" fill="hold"/>
                                        <p:tgtEl>
                                          <p:spTgt spid="25"/>
                                        </p:tgtEl>
                                        <p:attrNameLst>
                                          <p:attrName>ppt_y</p:attrName>
                                        </p:attrNameLst>
                                      </p:cBhvr>
                                      <p:tavLst>
                                        <p:tav tm="0">
                                          <p:val>
                                            <p:strVal val="0-#ppt_h/2"/>
                                          </p:val>
                                        </p:tav>
                                        <p:tav tm="100000">
                                          <p:val>
                                            <p:strVal val="#ppt_y"/>
                                          </p:val>
                                        </p:tav>
                                      </p:tavLst>
                                    </p:anim>
                                  </p:childTnLst>
                                </p:cTn>
                              </p:par>
                            </p:childTnLst>
                          </p:cTn>
                        </p:par>
                        <p:par>
                          <p:cTn id="45" fill="hold">
                            <p:stCondLst>
                              <p:cond delay="3500"/>
                            </p:stCondLst>
                            <p:childTnLst>
                              <p:par>
                                <p:cTn id="46" presetID="14" presetClass="entr" presetSubtype="1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randombar(horizontal)">
                                      <p:cBhvr>
                                        <p:cTn id="4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21" grpId="0"/>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442434" y="2228045"/>
            <a:ext cx="9890975" cy="1400383"/>
          </a:xfrm>
          <a:prstGeom prst="rect">
            <a:avLst/>
          </a:prstGeom>
          <a:noFill/>
        </p:spPr>
        <p:txBody>
          <a:bodyPr wrap="square" rtlCol="0">
            <a:spAutoFit/>
          </a:bodyPr>
          <a:lstStyle/>
          <a:p>
            <a:r>
              <a:rPr lang="zh-CN" altLang="en-US" sz="8500" dirty="0">
                <a:solidFill>
                  <a:srgbClr val="D21621"/>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汇报完毕  谢谢大家</a:t>
            </a:r>
          </a:p>
        </p:txBody>
      </p:sp>
      <p:sp>
        <p:nvSpPr>
          <p:cNvPr id="5" name="矩形 4"/>
          <p:cNvSpPr/>
          <p:nvPr/>
        </p:nvSpPr>
        <p:spPr>
          <a:xfrm>
            <a:off x="1854559" y="3582708"/>
            <a:ext cx="8435662" cy="45719"/>
          </a:xfrm>
          <a:prstGeom prst="rect">
            <a:avLst/>
          </a:prstGeom>
          <a:solidFill>
            <a:srgbClr val="D216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854559" y="3721994"/>
            <a:ext cx="8435662" cy="307777"/>
          </a:xfrm>
          <a:prstGeom prst="rect">
            <a:avLst/>
          </a:prstGeom>
          <a:noFill/>
        </p:spPr>
        <p:txBody>
          <a:bodyPr wrap="square" rtlCol="0">
            <a:spAutoFit/>
          </a:bodyPr>
          <a:lstStyle/>
          <a:p>
            <a:pPr algn="dist"/>
            <a:r>
              <a:rPr lang="zh-CN" altLang="en-US" sz="1400" dirty="0">
                <a:solidFill>
                  <a:srgbClr val="D21621"/>
                </a:solidFill>
                <a:latin typeface="微软雅黑" panose="020B0503020204020204" pitchFamily="34" charset="-122"/>
                <a:ea typeface="微软雅黑" panose="020B0503020204020204" pitchFamily="34" charset="-122"/>
              </a:rPr>
              <a:t>稻壳儿独家发布</a:t>
            </a:r>
            <a:r>
              <a:rPr lang="en-US" altLang="zh-CN" sz="1400" dirty="0">
                <a:solidFill>
                  <a:srgbClr val="D21621"/>
                </a:solidFill>
                <a:latin typeface="微软雅黑" panose="020B0503020204020204" pitchFamily="34" charset="-122"/>
                <a:ea typeface="微软雅黑" panose="020B0503020204020204" pitchFamily="34" charset="-122"/>
              </a:rPr>
              <a:t>/</a:t>
            </a:r>
            <a:r>
              <a:rPr lang="zh-CN" altLang="en-US" sz="1400" dirty="0">
                <a:solidFill>
                  <a:srgbClr val="D21621"/>
                </a:solidFill>
                <a:latin typeface="微软雅黑" panose="020B0503020204020204" pitchFamily="34" charset="-122"/>
                <a:ea typeface="微软雅黑" panose="020B0503020204020204" pitchFamily="34" charset="-122"/>
              </a:rPr>
              <a:t>原创作品请勿商用</a:t>
            </a:r>
            <a:r>
              <a:rPr lang="en-US" altLang="zh-CN" sz="1400" dirty="0">
                <a:solidFill>
                  <a:srgbClr val="D21621"/>
                </a:solidFill>
                <a:latin typeface="微软雅黑" panose="020B0503020204020204" pitchFamily="34" charset="-122"/>
                <a:ea typeface="微软雅黑" panose="020B0503020204020204" pitchFamily="34" charset="-122"/>
              </a:rPr>
              <a:t>/</a:t>
            </a:r>
            <a:r>
              <a:rPr lang="zh-CN" altLang="en-US" sz="1400" dirty="0">
                <a:solidFill>
                  <a:srgbClr val="D21621"/>
                </a:solidFill>
                <a:latin typeface="微软雅黑" panose="020B0503020204020204" pitchFamily="34" charset="-122"/>
                <a:ea typeface="微软雅黑" panose="020B0503020204020204" pitchFamily="34" charset="-122"/>
              </a:rPr>
              <a:t>梦想稀饭设计出品</a:t>
            </a:r>
            <a:r>
              <a:rPr lang="en-US" altLang="zh-CN" sz="1400" dirty="0">
                <a:solidFill>
                  <a:srgbClr val="D21621"/>
                </a:solidFill>
                <a:latin typeface="微软雅黑" panose="020B0503020204020204" pitchFamily="34" charset="-122"/>
                <a:ea typeface="微软雅黑" panose="020B0503020204020204" pitchFamily="34" charset="-122"/>
              </a:rPr>
              <a:t>/</a:t>
            </a:r>
            <a:r>
              <a:rPr lang="zh-CN" altLang="en-US" sz="1400" dirty="0">
                <a:solidFill>
                  <a:srgbClr val="D21621"/>
                </a:solidFill>
                <a:latin typeface="微软雅黑" panose="020B0503020204020204" pitchFamily="34" charset="-122"/>
                <a:ea typeface="微软雅黑" panose="020B0503020204020204" pitchFamily="34" charset="-122"/>
              </a:rPr>
              <a:t>我是小河北</a:t>
            </a:r>
          </a:p>
        </p:txBody>
      </p:sp>
    </p:spTree>
    <p:extLst>
      <p:ext uri="{BB962C8B-B14F-4D97-AF65-F5344CB8AC3E}">
        <p14:creationId xmlns:p14="http://schemas.microsoft.com/office/powerpoint/2010/main" val="320541894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317" y="1596571"/>
            <a:ext cx="2390033" cy="2293324"/>
          </a:xfrm>
          <a:prstGeom prst="rect">
            <a:avLst/>
          </a:prstGeom>
          <a:solidFill>
            <a:srgbClr val="D21621">
              <a:alpha val="94902"/>
            </a:srgbClr>
          </a:solidFill>
          <a:ln w="12700" cap="flat" cmpd="sng" algn="ctr">
            <a:noFill/>
            <a:prstDash val="solid"/>
            <a:miter lim="800000"/>
          </a:ln>
          <a:effectLst/>
        </p:spPr>
        <p:txBody>
          <a:bodyPr lIns="91431" tIns="45715" rIns="91431" bIns="45715" spcCol="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0" b="0" i="0" u="none" strike="noStrike" kern="0" cap="none" spc="0" normalizeH="0" baseline="0" noProof="0" dirty="0">
                <a:ln>
                  <a:noFill/>
                </a:ln>
                <a:solidFill>
                  <a:srgbClr val="F8E5C7"/>
                </a:solidFill>
                <a:effectLst/>
                <a:uLnTx/>
                <a:uFillTx/>
                <a:latin typeface="Impact"/>
                <a:ea typeface="微软雅黑"/>
                <a:cs typeface="+mn-cs"/>
              </a:rPr>
              <a:t>01</a:t>
            </a:r>
            <a:endParaRPr kumimoji="0" lang="zh-CN" altLang="en-US" sz="12000" b="0" i="0" u="none" strike="noStrike" kern="0" cap="none" spc="0" normalizeH="0" baseline="0" noProof="0" dirty="0">
              <a:ln>
                <a:noFill/>
              </a:ln>
              <a:solidFill>
                <a:srgbClr val="F8E5C7"/>
              </a:solidFill>
              <a:effectLst/>
              <a:uLnTx/>
              <a:uFillTx/>
              <a:latin typeface="Impact"/>
              <a:ea typeface="微软雅黑"/>
              <a:cs typeface="+mn-cs"/>
            </a:endParaRPr>
          </a:p>
        </p:txBody>
      </p:sp>
      <p:sp>
        <p:nvSpPr>
          <p:cNvPr id="5" name="文本框 4"/>
          <p:cNvSpPr txBox="1"/>
          <p:nvPr/>
        </p:nvSpPr>
        <p:spPr>
          <a:xfrm>
            <a:off x="4746174" y="3285208"/>
            <a:ext cx="6596678" cy="861774"/>
          </a:xfrm>
          <a:prstGeom prst="rect">
            <a:avLst/>
          </a:prstGeom>
          <a:noFill/>
        </p:spPr>
        <p:txBody>
          <a:bodyPr wrap="none" rtlCol="0">
            <a:spAutoFit/>
          </a:bodyPr>
          <a:lstStyle/>
          <a:p>
            <a:pPr lvl="0"/>
            <a:r>
              <a:rPr lang="zh-CN" altLang="en-US" sz="5000" dirty="0">
                <a:solidFill>
                  <a:srgbClr val="D21621"/>
                </a:solidFill>
                <a:latin typeface="微软雅黑" panose="020B0503020204020204" pitchFamily="34" charset="-122"/>
                <a:ea typeface="微软雅黑" panose="020B0503020204020204" pitchFamily="34" charset="-122"/>
              </a:rPr>
              <a:t>单击此处添加文字标题</a:t>
            </a:r>
            <a:endParaRPr lang="en-US" altLang="zh-CN" sz="5000" dirty="0">
              <a:solidFill>
                <a:srgbClr val="D2162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5871711" y="2249121"/>
            <a:ext cx="4031873" cy="861774"/>
          </a:xfrm>
          <a:prstGeom prst="rect">
            <a:avLst/>
          </a:prstGeom>
          <a:noFill/>
        </p:spPr>
        <p:txBody>
          <a:bodyPr wrap="none" rtlCol="0">
            <a:spAutoFit/>
          </a:bodyPr>
          <a:lstStyle/>
          <a:p>
            <a:pPr lvl="0"/>
            <a:r>
              <a:rPr lang="zh-CN" altLang="en-US" sz="5000" b="1" dirty="0">
                <a:solidFill>
                  <a:srgbClr val="D21621"/>
                </a:solidFill>
                <a:latin typeface="微软雅黑" panose="020B0503020204020204" pitchFamily="34" charset="-122"/>
                <a:ea typeface="微软雅黑" panose="020B0503020204020204" pitchFamily="34" charset="-122"/>
              </a:rPr>
              <a:t>第一部分标题</a:t>
            </a:r>
            <a:endParaRPr lang="en-US" altLang="zh-CN" sz="5000" b="1" dirty="0">
              <a:solidFill>
                <a:srgbClr val="D21621"/>
              </a:solidFill>
              <a:latin typeface="微软雅黑" panose="020B0503020204020204" pitchFamily="34" charset="-122"/>
              <a:ea typeface="微软雅黑" panose="020B0503020204020204" pitchFamily="34" charset="-122"/>
            </a:endParaRPr>
          </a:p>
        </p:txBody>
      </p:sp>
      <p:sp>
        <p:nvSpPr>
          <p:cNvPr id="7" name="矩形 6"/>
          <p:cNvSpPr/>
          <p:nvPr/>
        </p:nvSpPr>
        <p:spPr>
          <a:xfrm>
            <a:off x="2704349" y="3889894"/>
            <a:ext cx="535860" cy="514177"/>
          </a:xfrm>
          <a:prstGeom prst="rect">
            <a:avLst/>
          </a:prstGeom>
          <a:solidFill>
            <a:srgbClr val="D21621">
              <a:alpha val="94902"/>
            </a:srgbClr>
          </a:solidFill>
          <a:ln w="12700" cap="flat" cmpd="sng" algn="ctr">
            <a:noFill/>
            <a:prstDash val="solid"/>
            <a:miter lim="800000"/>
          </a:ln>
          <a:effectLst/>
        </p:spPr>
        <p:txBody>
          <a:bodyPr lIns="91431" tIns="45715" rIns="91431" bIns="45715" spcCol="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9600" b="0" i="0" u="none" strike="noStrike" kern="0" cap="none" spc="0" normalizeH="0" baseline="0" noProof="0" dirty="0">
              <a:ln>
                <a:noFill/>
              </a:ln>
              <a:solidFill>
                <a:srgbClr val="FFFFFF"/>
              </a:solidFill>
              <a:effectLst/>
              <a:uLnTx/>
              <a:uFillTx/>
              <a:latin typeface="Impact"/>
              <a:ea typeface="微软雅黑"/>
              <a:cs typeface="+mn-cs"/>
            </a:endParaRPr>
          </a:p>
        </p:txBody>
      </p:sp>
      <p:sp>
        <p:nvSpPr>
          <p:cNvPr id="8" name="矩形 7"/>
          <p:cNvSpPr/>
          <p:nvPr/>
        </p:nvSpPr>
        <p:spPr>
          <a:xfrm>
            <a:off x="3113523" y="3363175"/>
            <a:ext cx="363328" cy="348626"/>
          </a:xfrm>
          <a:prstGeom prst="rect">
            <a:avLst/>
          </a:prstGeom>
          <a:solidFill>
            <a:srgbClr val="D21621">
              <a:alpha val="94902"/>
            </a:srgbClr>
          </a:solidFill>
          <a:ln w="12700" cap="flat" cmpd="sng" algn="ctr">
            <a:noFill/>
            <a:prstDash val="solid"/>
            <a:miter lim="800000"/>
          </a:ln>
          <a:effectLst/>
        </p:spPr>
        <p:txBody>
          <a:bodyPr lIns="91431" tIns="45715" rIns="91431" bIns="45715" spcCol="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9600" b="0" i="0" u="none" strike="noStrike" kern="0" cap="none" spc="0" normalizeH="0" baseline="0" noProof="0" dirty="0">
              <a:ln>
                <a:noFill/>
              </a:ln>
              <a:solidFill>
                <a:srgbClr val="FFFFFF"/>
              </a:solidFill>
              <a:effectLst/>
              <a:uLnTx/>
              <a:uFillTx/>
              <a:latin typeface="Impact"/>
              <a:ea typeface="微软雅黑"/>
              <a:cs typeface="+mn-cs"/>
            </a:endParaRPr>
          </a:p>
        </p:txBody>
      </p:sp>
    </p:spTree>
    <p:extLst>
      <p:ext uri="{BB962C8B-B14F-4D97-AF65-F5344CB8AC3E}">
        <p14:creationId xmlns:p14="http://schemas.microsoft.com/office/powerpoint/2010/main" val="418972944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anim calcmode="lin" valueType="num">
                                      <p:cBhvr>
                                        <p:cTn id="31" dur="1000" fill="hold"/>
                                        <p:tgtEl>
                                          <p:spTgt spid="5"/>
                                        </p:tgtEl>
                                        <p:attrNameLst>
                                          <p:attrName>ppt_x</p:attrName>
                                        </p:attrNameLst>
                                      </p:cBhvr>
                                      <p:tavLst>
                                        <p:tav tm="0">
                                          <p:val>
                                            <p:strVal val="#ppt_x"/>
                                          </p:val>
                                        </p:tav>
                                        <p:tav tm="100000">
                                          <p:val>
                                            <p:strVal val="#ppt_x"/>
                                          </p:val>
                                        </p:tav>
                                      </p:tavLst>
                                    </p:anim>
                                    <p:anim calcmode="lin" valueType="num">
                                      <p:cBhvr>
                                        <p:cTn id="3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97529" y="2294967"/>
            <a:ext cx="1890000" cy="2159433"/>
          </a:xfrm>
          <a:prstGeom prst="rect">
            <a:avLst/>
          </a:prstGeom>
          <a:blipFill dpi="0" rotWithShape="1">
            <a:blip r:embed="rId3"/>
            <a:srcRect/>
            <a:stretch>
              <a:fillRect l="-35685" r="-3568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rgbClr val="FFFFFF"/>
              </a:solidFill>
              <a:latin typeface="微软雅黑"/>
              <a:ea typeface="微软雅黑"/>
              <a:sym typeface="Arial" panose="020B0604020202020204" pitchFamily="34" charset="0"/>
            </a:endParaRPr>
          </a:p>
        </p:txBody>
      </p:sp>
      <p:sp>
        <p:nvSpPr>
          <p:cNvPr id="5" name="矩形 4"/>
          <p:cNvSpPr/>
          <p:nvPr/>
        </p:nvSpPr>
        <p:spPr>
          <a:xfrm>
            <a:off x="4377529" y="2294965"/>
            <a:ext cx="1890000" cy="2159435"/>
          </a:xfrm>
          <a:prstGeom prst="rect">
            <a:avLst/>
          </a:prstGeom>
          <a:blipFill dpi="0" rotWithShape="1">
            <a:blip r:embed="rId4"/>
            <a:srcRect/>
            <a:stretch>
              <a:fillRect l="-35685" r="-3568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rgbClr val="FFFFFF"/>
              </a:solidFill>
              <a:latin typeface="微软雅黑"/>
              <a:ea typeface="微软雅黑"/>
              <a:sym typeface="Arial" panose="020B0604020202020204" pitchFamily="34" charset="0"/>
            </a:endParaRPr>
          </a:p>
        </p:txBody>
      </p:sp>
      <p:sp>
        <p:nvSpPr>
          <p:cNvPr id="6" name="AutoShape 1"/>
          <p:cNvSpPr>
            <a:spLocks/>
          </p:cNvSpPr>
          <p:nvPr/>
        </p:nvSpPr>
        <p:spPr bwMode="auto">
          <a:xfrm>
            <a:off x="2487529" y="4454401"/>
            <a:ext cx="1890000" cy="1004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2"/>
          </a:solidFill>
          <a:ln w="25400" cap="flat" cmpd="sng">
            <a:noFill/>
            <a:prstDash val="solid"/>
            <a:miter lim="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002">
              <a:solidFill>
                <a:srgbClr val="000000"/>
              </a:solidFill>
              <a:latin typeface="微软雅黑"/>
              <a:ea typeface="微软雅黑"/>
              <a:cs typeface="Calibri" charset="0"/>
              <a:sym typeface="Arial" panose="020B0604020202020204" pitchFamily="34" charset="0"/>
            </a:endParaRPr>
          </a:p>
        </p:txBody>
      </p:sp>
      <p:sp>
        <p:nvSpPr>
          <p:cNvPr id="7" name="AutoShape 2"/>
          <p:cNvSpPr>
            <a:spLocks/>
          </p:cNvSpPr>
          <p:nvPr/>
        </p:nvSpPr>
        <p:spPr bwMode="auto">
          <a:xfrm>
            <a:off x="6267529" y="2294966"/>
            <a:ext cx="1890000" cy="21663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2"/>
          </a:solidFill>
          <a:ln w="25400" cap="flat" cmpd="sng">
            <a:solidFill>
              <a:srgbClr val="000000">
                <a:alpha val="0"/>
              </a:srgbClr>
            </a:solidFill>
            <a:prstDash val="solid"/>
            <a:miter lim="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002">
              <a:solidFill>
                <a:srgbClr val="000000"/>
              </a:solidFill>
              <a:latin typeface="微软雅黑"/>
              <a:ea typeface="微软雅黑"/>
              <a:cs typeface="Calibri" charset="0"/>
              <a:sym typeface="Arial" panose="020B0604020202020204" pitchFamily="34" charset="0"/>
            </a:endParaRPr>
          </a:p>
        </p:txBody>
      </p:sp>
      <p:sp>
        <p:nvSpPr>
          <p:cNvPr id="8" name="AutoShape 4"/>
          <p:cNvSpPr>
            <a:spLocks/>
          </p:cNvSpPr>
          <p:nvPr/>
        </p:nvSpPr>
        <p:spPr bwMode="auto">
          <a:xfrm>
            <a:off x="2487529" y="2294965"/>
            <a:ext cx="1890000" cy="21594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rgbClr val="D21621"/>
          </a:solidFill>
          <a:ln w="25400" cap="flat" cmpd="sng">
            <a:solidFill>
              <a:srgbClr val="000000">
                <a:alpha val="0"/>
              </a:srgbClr>
            </a:solidFill>
            <a:prstDash val="solid"/>
            <a:miter lim="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002">
              <a:solidFill>
                <a:srgbClr val="000000"/>
              </a:solidFill>
              <a:latin typeface="微软雅黑"/>
              <a:ea typeface="微软雅黑"/>
              <a:cs typeface="Calibri" charset="0"/>
              <a:sym typeface="Arial" panose="020B0604020202020204" pitchFamily="34" charset="0"/>
            </a:endParaRPr>
          </a:p>
        </p:txBody>
      </p:sp>
      <p:sp>
        <p:nvSpPr>
          <p:cNvPr id="9" name="AutoShape 6"/>
          <p:cNvSpPr>
            <a:spLocks/>
          </p:cNvSpPr>
          <p:nvPr/>
        </p:nvSpPr>
        <p:spPr bwMode="auto">
          <a:xfrm>
            <a:off x="597529" y="4454401"/>
            <a:ext cx="1890000" cy="1004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rgbClr val="D21621"/>
          </a:solidFill>
          <a:ln w="25400" cap="flat" cmpd="sng">
            <a:noFill/>
            <a:prstDash val="solid"/>
            <a:miter lim="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002">
              <a:solidFill>
                <a:srgbClr val="000000"/>
              </a:solidFill>
              <a:latin typeface="微软雅黑"/>
              <a:ea typeface="微软雅黑"/>
              <a:cs typeface="Calibri" charset="0"/>
              <a:sym typeface="Arial" panose="020B0604020202020204" pitchFamily="34" charset="0"/>
            </a:endParaRPr>
          </a:p>
        </p:txBody>
      </p:sp>
      <p:sp>
        <p:nvSpPr>
          <p:cNvPr id="10" name="AutoShape 7"/>
          <p:cNvSpPr>
            <a:spLocks/>
          </p:cNvSpPr>
          <p:nvPr/>
        </p:nvSpPr>
        <p:spPr bwMode="auto">
          <a:xfrm>
            <a:off x="4377529" y="4454401"/>
            <a:ext cx="1890000" cy="1004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rgbClr val="D21621"/>
          </a:solidFill>
          <a:ln w="25400" cap="flat" cmpd="sng">
            <a:noFill/>
            <a:prstDash val="solid"/>
            <a:miter lim="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002">
              <a:solidFill>
                <a:srgbClr val="000000"/>
              </a:solidFill>
              <a:latin typeface="微软雅黑"/>
              <a:ea typeface="微软雅黑"/>
              <a:cs typeface="Calibri" charset="0"/>
              <a:sym typeface="Arial" panose="020B0604020202020204" pitchFamily="34" charset="0"/>
            </a:endParaRPr>
          </a:p>
        </p:txBody>
      </p:sp>
      <p:sp>
        <p:nvSpPr>
          <p:cNvPr id="11" name="AutoShape 8"/>
          <p:cNvSpPr>
            <a:spLocks/>
          </p:cNvSpPr>
          <p:nvPr/>
        </p:nvSpPr>
        <p:spPr bwMode="auto">
          <a:xfrm>
            <a:off x="6267529" y="4454400"/>
            <a:ext cx="1890000" cy="1004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4"/>
          </a:solidFill>
          <a:ln w="25400" cap="flat" cmpd="sng">
            <a:noFill/>
            <a:prstDash val="solid"/>
            <a:miter lim="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002">
              <a:solidFill>
                <a:srgbClr val="000000"/>
              </a:solidFill>
              <a:latin typeface="微软雅黑"/>
              <a:ea typeface="微软雅黑"/>
              <a:cs typeface="Calibri" charset="0"/>
              <a:sym typeface="Arial" panose="020B0604020202020204" pitchFamily="34" charset="0"/>
            </a:endParaRPr>
          </a:p>
        </p:txBody>
      </p:sp>
      <p:sp>
        <p:nvSpPr>
          <p:cNvPr id="12" name="AutoShape 9"/>
          <p:cNvSpPr>
            <a:spLocks/>
          </p:cNvSpPr>
          <p:nvPr/>
        </p:nvSpPr>
        <p:spPr bwMode="auto">
          <a:xfrm>
            <a:off x="597528" y="4998990"/>
            <a:ext cx="2170421" cy="3041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p>
            <a:pPr algn="just">
              <a:lnSpc>
                <a:spcPct val="150000"/>
              </a:lnSpc>
            </a:pPr>
            <a:r>
              <a:rPr lang="zh-CN" altLang="en-US" sz="700" dirty="0">
                <a:solidFill>
                  <a:srgbClr val="D21621"/>
                </a:solidFill>
                <a:latin typeface="微软雅黑"/>
                <a:ea typeface="微软雅黑"/>
                <a:sym typeface="Arial" panose="020B0604020202020204" pitchFamily="34" charset="0"/>
              </a:rPr>
              <a:t>请替换文字内容，添加相关标题，修改文字内容，也可以直接复制你的内容到此。</a:t>
            </a:r>
          </a:p>
        </p:txBody>
      </p:sp>
      <p:sp>
        <p:nvSpPr>
          <p:cNvPr id="13" name="AutoShape 11"/>
          <p:cNvSpPr>
            <a:spLocks/>
          </p:cNvSpPr>
          <p:nvPr/>
        </p:nvSpPr>
        <p:spPr bwMode="auto">
          <a:xfrm>
            <a:off x="4200985" y="4998991"/>
            <a:ext cx="2244103" cy="3041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p>
            <a:pPr algn="just">
              <a:lnSpc>
                <a:spcPct val="150000"/>
              </a:lnSpc>
            </a:pPr>
            <a:r>
              <a:rPr lang="zh-CN" altLang="en-US" sz="700" dirty="0">
                <a:solidFill>
                  <a:srgbClr val="D21621"/>
                </a:solidFill>
                <a:latin typeface="微软雅黑"/>
                <a:ea typeface="微软雅黑"/>
                <a:sym typeface="Arial" panose="020B0604020202020204" pitchFamily="34" charset="0"/>
              </a:rPr>
              <a:t>请替换文字内容，添加相关标题，修改文字内容，也可以直接复制你的内容到此。</a:t>
            </a:r>
          </a:p>
        </p:txBody>
      </p:sp>
      <p:sp>
        <p:nvSpPr>
          <p:cNvPr id="14" name="AutoShape 16"/>
          <p:cNvSpPr>
            <a:spLocks/>
          </p:cNvSpPr>
          <p:nvPr/>
        </p:nvSpPr>
        <p:spPr bwMode="auto">
          <a:xfrm>
            <a:off x="336807" y="4623034"/>
            <a:ext cx="2722540" cy="30777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p>
            <a:pPr algn="ctr"/>
            <a:r>
              <a:rPr lang="zh-CN" altLang="en-US" sz="2000" dirty="0">
                <a:solidFill>
                  <a:srgbClr val="D21621"/>
                </a:solidFill>
                <a:latin typeface="微软雅黑"/>
                <a:ea typeface="微软雅黑"/>
                <a:sym typeface="Arial" panose="020B0604020202020204" pitchFamily="34" charset="0"/>
              </a:rPr>
              <a:t>点击请替换文字内容</a:t>
            </a:r>
          </a:p>
        </p:txBody>
      </p:sp>
      <p:sp>
        <p:nvSpPr>
          <p:cNvPr id="15" name="AutoShape 17"/>
          <p:cNvSpPr>
            <a:spLocks/>
          </p:cNvSpPr>
          <p:nvPr/>
        </p:nvSpPr>
        <p:spPr bwMode="auto">
          <a:xfrm>
            <a:off x="3961259" y="4615203"/>
            <a:ext cx="2722540" cy="30777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p>
            <a:pPr algn="ctr"/>
            <a:r>
              <a:rPr lang="zh-CN" altLang="en-US" sz="2000" dirty="0">
                <a:solidFill>
                  <a:srgbClr val="D21621"/>
                </a:solidFill>
                <a:latin typeface="微软雅黑"/>
                <a:ea typeface="微软雅黑"/>
                <a:sym typeface="Arial" panose="020B0604020202020204" pitchFamily="34" charset="0"/>
              </a:rPr>
              <a:t>点击请替换文字内容</a:t>
            </a:r>
          </a:p>
        </p:txBody>
      </p:sp>
      <p:sp>
        <p:nvSpPr>
          <p:cNvPr id="16" name="AutoShape 9"/>
          <p:cNvSpPr>
            <a:spLocks/>
          </p:cNvSpPr>
          <p:nvPr/>
        </p:nvSpPr>
        <p:spPr bwMode="auto">
          <a:xfrm>
            <a:off x="2623105" y="3240239"/>
            <a:ext cx="1577880" cy="2769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p>
            <a:pPr algn="just">
              <a:lnSpc>
                <a:spcPct val="150000"/>
              </a:lnSpc>
            </a:pPr>
            <a:r>
              <a:rPr lang="zh-CN" altLang="en-US" sz="600" dirty="0">
                <a:solidFill>
                  <a:srgbClr val="FFFFFF"/>
                </a:solidFill>
                <a:latin typeface="微软雅黑"/>
                <a:ea typeface="微软雅黑"/>
                <a:sym typeface="Arial" panose="020B0604020202020204" pitchFamily="34" charset="0"/>
              </a:rPr>
              <a:t>请替换文字内容，添加相关标题，修改文字内容，也可以直接复制你的内容到此。</a:t>
            </a:r>
          </a:p>
        </p:txBody>
      </p:sp>
      <p:sp>
        <p:nvSpPr>
          <p:cNvPr id="17" name="AutoShape 11"/>
          <p:cNvSpPr>
            <a:spLocks/>
          </p:cNvSpPr>
          <p:nvPr/>
        </p:nvSpPr>
        <p:spPr bwMode="auto">
          <a:xfrm>
            <a:off x="6445089" y="3240239"/>
            <a:ext cx="1579497" cy="2769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p>
            <a:pPr algn="just">
              <a:lnSpc>
                <a:spcPct val="150000"/>
              </a:lnSpc>
            </a:pPr>
            <a:r>
              <a:rPr lang="zh-CN" altLang="en-US" sz="600" dirty="0">
                <a:solidFill>
                  <a:srgbClr val="FFFFFF"/>
                </a:solidFill>
                <a:latin typeface="微软雅黑"/>
                <a:ea typeface="微软雅黑"/>
                <a:sym typeface="Arial" panose="020B0604020202020204" pitchFamily="34" charset="0"/>
              </a:rPr>
              <a:t>请替换文字内容，添加相关标题，修改文字内容，也可以直接复制你的内容到此。</a:t>
            </a:r>
          </a:p>
        </p:txBody>
      </p:sp>
      <p:sp>
        <p:nvSpPr>
          <p:cNvPr id="18" name="AutoShape 16"/>
          <p:cNvSpPr>
            <a:spLocks/>
          </p:cNvSpPr>
          <p:nvPr/>
        </p:nvSpPr>
        <p:spPr bwMode="auto">
          <a:xfrm>
            <a:off x="2767950" y="2976499"/>
            <a:ext cx="1288193" cy="1615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t" anchorCtr="0">
            <a:spAutoFit/>
          </a:bodyPr>
          <a:lstStyle/>
          <a:p>
            <a:pPr algn="ctr"/>
            <a:r>
              <a:rPr lang="zh-CN" altLang="en-US" sz="1050" dirty="0">
                <a:solidFill>
                  <a:srgbClr val="FFFFFF"/>
                </a:solidFill>
                <a:latin typeface="微软雅黑"/>
                <a:ea typeface="微软雅黑"/>
                <a:sym typeface="Arial" panose="020B0604020202020204" pitchFamily="34" charset="0"/>
              </a:rPr>
              <a:t>点击请替换文字内容</a:t>
            </a:r>
          </a:p>
        </p:txBody>
      </p:sp>
      <p:sp>
        <p:nvSpPr>
          <p:cNvPr id="19" name="AutoShape 17"/>
          <p:cNvSpPr>
            <a:spLocks/>
          </p:cNvSpPr>
          <p:nvPr/>
        </p:nvSpPr>
        <p:spPr bwMode="auto">
          <a:xfrm>
            <a:off x="6590742" y="2976499"/>
            <a:ext cx="1288193" cy="1615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t" anchorCtr="0">
            <a:spAutoFit/>
          </a:bodyPr>
          <a:lstStyle/>
          <a:p>
            <a:pPr algn="ctr"/>
            <a:r>
              <a:rPr lang="zh-CN" altLang="en-US" sz="1050" dirty="0">
                <a:solidFill>
                  <a:srgbClr val="FFFFFF"/>
                </a:solidFill>
                <a:latin typeface="微软雅黑"/>
                <a:ea typeface="微软雅黑"/>
                <a:sym typeface="Arial" panose="020B0604020202020204" pitchFamily="34" charset="0"/>
              </a:rPr>
              <a:t>点击请替换文字内容</a:t>
            </a:r>
          </a:p>
        </p:txBody>
      </p:sp>
      <p:sp>
        <p:nvSpPr>
          <p:cNvPr id="20" name="AutoShape 11"/>
          <p:cNvSpPr>
            <a:spLocks/>
          </p:cNvSpPr>
          <p:nvPr/>
        </p:nvSpPr>
        <p:spPr bwMode="auto">
          <a:xfrm>
            <a:off x="597528" y="1668440"/>
            <a:ext cx="10977310" cy="5539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p>
            <a:pPr algn="just">
              <a:lnSpc>
                <a:spcPct val="150000"/>
              </a:lnSpc>
            </a:pPr>
            <a:r>
              <a:rPr lang="zh-CN" altLang="en-US" sz="1200" dirty="0">
                <a:solidFill>
                  <a:srgbClr val="D21621"/>
                </a:solidFill>
                <a:latin typeface="微软雅黑"/>
                <a:ea typeface="微软雅黑"/>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21" name="AutoShape 17"/>
          <p:cNvSpPr>
            <a:spLocks/>
          </p:cNvSpPr>
          <p:nvPr/>
        </p:nvSpPr>
        <p:spPr bwMode="auto">
          <a:xfrm>
            <a:off x="4906259" y="1267165"/>
            <a:ext cx="2722540" cy="30777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p>
            <a:pPr algn="ctr"/>
            <a:r>
              <a:rPr lang="zh-CN" altLang="en-US" sz="2000" dirty="0">
                <a:solidFill>
                  <a:srgbClr val="D21621"/>
                </a:solidFill>
                <a:latin typeface="微软雅黑"/>
                <a:ea typeface="微软雅黑"/>
                <a:sym typeface="Arial" panose="020B0604020202020204" pitchFamily="34" charset="0"/>
              </a:rPr>
              <a:t>点击请替换文字内容</a:t>
            </a:r>
          </a:p>
        </p:txBody>
      </p:sp>
      <p:pic>
        <p:nvPicPr>
          <p:cNvPr id="22" name="图片 21"/>
          <p:cNvPicPr>
            <a:picLocks noChangeAspect="1"/>
          </p:cNvPicPr>
          <p:nvPr/>
        </p:nvPicPr>
        <p:blipFill rotWithShape="1">
          <a:blip r:embed="rId5" cstate="print">
            <a:extLst>
              <a:ext uri="{28A0092B-C50C-407E-A947-70E740481C1C}">
                <a14:useLocalDpi xmlns:a14="http://schemas.microsoft.com/office/drawing/2010/main" val="0"/>
              </a:ext>
            </a:extLst>
          </a:blip>
          <a:srcRect r="17632"/>
          <a:stretch/>
        </p:blipFill>
        <p:spPr>
          <a:xfrm>
            <a:off x="8176388" y="2294965"/>
            <a:ext cx="3398450" cy="2227280"/>
          </a:xfrm>
          <a:prstGeom prst="rect">
            <a:avLst/>
          </a:prstGeom>
          <a:ln>
            <a:noFill/>
          </a:ln>
          <a:effectLst>
            <a:outerShdw blurRad="292100" dist="139700" dir="2700000" algn="tl" rotWithShape="0">
              <a:srgbClr val="333333">
                <a:alpha val="65000"/>
              </a:srgbClr>
            </a:outerShdw>
          </a:effectLst>
        </p:spPr>
      </p:pic>
      <p:sp>
        <p:nvSpPr>
          <p:cNvPr id="25" name="圆角矩形 24"/>
          <p:cNvSpPr/>
          <p:nvPr/>
        </p:nvSpPr>
        <p:spPr>
          <a:xfrm>
            <a:off x="8119467" y="260468"/>
            <a:ext cx="4281714" cy="580632"/>
          </a:xfrm>
          <a:prstGeom prst="roundRect">
            <a:avLst/>
          </a:prstGeom>
          <a:solidFill>
            <a:srgbClr val="D216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E5C7"/>
              </a:solidFill>
            </a:endParaRPr>
          </a:p>
        </p:txBody>
      </p:sp>
      <p:sp>
        <p:nvSpPr>
          <p:cNvPr id="26" name="矩形 8"/>
          <p:cNvSpPr>
            <a:spLocks noChangeArrowheads="1"/>
          </p:cNvSpPr>
          <p:nvPr/>
        </p:nvSpPr>
        <p:spPr bwMode="auto">
          <a:xfrm>
            <a:off x="8642815" y="304010"/>
            <a:ext cx="3262432" cy="461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en-US" sz="2400" b="1" dirty="0">
                <a:solidFill>
                  <a:srgbClr val="F8E5C7"/>
                </a:solidFill>
                <a:latin typeface="微软雅黑" pitchFamily="34" charset="-122"/>
                <a:ea typeface="微软雅黑" pitchFamily="34" charset="-122"/>
              </a:rPr>
              <a:t>单击此处添加文字表题</a:t>
            </a:r>
            <a:endParaRPr lang="zh-CN" sz="2400" b="1" dirty="0">
              <a:solidFill>
                <a:srgbClr val="F8E5C7"/>
              </a:solidFill>
              <a:latin typeface="微软雅黑" pitchFamily="34" charset="-122"/>
              <a:ea typeface="微软雅黑" pitchFamily="34" charset="-122"/>
            </a:endParaRPr>
          </a:p>
        </p:txBody>
      </p:sp>
    </p:spTree>
    <p:extLst>
      <p:ext uri="{BB962C8B-B14F-4D97-AF65-F5344CB8AC3E}">
        <p14:creationId xmlns:p14="http://schemas.microsoft.com/office/powerpoint/2010/main" val="28118826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904081" y="1674601"/>
            <a:ext cx="3975735" cy="1229995"/>
            <a:chOff x="1907705" y="1002593"/>
            <a:chExt cx="3739534" cy="1043827"/>
          </a:xfrm>
        </p:grpSpPr>
        <p:sp>
          <p:nvSpPr>
            <p:cNvPr id="5" name="任意多边形 4"/>
            <p:cNvSpPr/>
            <p:nvPr/>
          </p:nvSpPr>
          <p:spPr>
            <a:xfrm>
              <a:off x="1907705" y="1024437"/>
              <a:ext cx="3739534" cy="801606"/>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solidFill>
              <a:srgbClr val="D216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srgbClr val="F8E5C7"/>
                </a:solidFill>
              </a:endParaRPr>
            </a:p>
          </p:txBody>
        </p:sp>
        <p:sp>
          <p:nvSpPr>
            <p:cNvPr id="6" name="矩形 5"/>
            <p:cNvSpPr/>
            <p:nvPr/>
          </p:nvSpPr>
          <p:spPr>
            <a:xfrm>
              <a:off x="1907705" y="1024438"/>
              <a:ext cx="102979" cy="8016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srgbClr val="F8E5C7"/>
                </a:solidFill>
              </a:endParaRPr>
            </a:p>
          </p:txBody>
        </p:sp>
        <p:sp>
          <p:nvSpPr>
            <p:cNvPr id="7" name="等腰三角形 43"/>
            <p:cNvSpPr/>
            <p:nvPr/>
          </p:nvSpPr>
          <p:spPr>
            <a:xfrm rot="11826958" flipH="1">
              <a:off x="2903958" y="1030615"/>
              <a:ext cx="292664" cy="722111"/>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1" fmla="*/ 84091 w 485262"/>
                <a:gd name="connsiteY0-2" fmla="*/ 994386 h 994386"/>
                <a:gd name="connsiteX1-3" fmla="*/ 0 w 485262"/>
                <a:gd name="connsiteY1-4" fmla="*/ 0 h 994386"/>
                <a:gd name="connsiteX2-5" fmla="*/ 485262 w 485262"/>
                <a:gd name="connsiteY2-6" fmla="*/ 994386 h 994386"/>
                <a:gd name="connsiteX3-7" fmla="*/ 84091 w 485262"/>
                <a:gd name="connsiteY3-8" fmla="*/ 994386 h 994386"/>
                <a:gd name="connsiteX0-9" fmla="*/ 87032 w 488203"/>
                <a:gd name="connsiteY0-10" fmla="*/ 1000445 h 1000445"/>
                <a:gd name="connsiteX1-11" fmla="*/ 0 w 488203"/>
                <a:gd name="connsiteY1-12" fmla="*/ 0 h 1000445"/>
                <a:gd name="connsiteX2-13" fmla="*/ 488203 w 488203"/>
                <a:gd name="connsiteY2-14" fmla="*/ 1000445 h 1000445"/>
                <a:gd name="connsiteX3-15" fmla="*/ 87032 w 488203"/>
                <a:gd name="connsiteY3-16" fmla="*/ 1000445 h 1000445"/>
                <a:gd name="connsiteX0-17" fmla="*/ 87032 w 497475"/>
                <a:gd name="connsiteY0-18" fmla="*/ 1000445 h 1000445"/>
                <a:gd name="connsiteX1-19" fmla="*/ 0 w 497475"/>
                <a:gd name="connsiteY1-20" fmla="*/ 0 h 1000445"/>
                <a:gd name="connsiteX2-21" fmla="*/ 497475 w 497475"/>
                <a:gd name="connsiteY2-22" fmla="*/ 896130 h 1000445"/>
                <a:gd name="connsiteX3-23" fmla="*/ 87032 w 497475"/>
                <a:gd name="connsiteY3-24" fmla="*/ 1000445 h 1000445"/>
                <a:gd name="connsiteX0-25" fmla="*/ 87032 w 387842"/>
                <a:gd name="connsiteY0-26" fmla="*/ 1000445 h 1000445"/>
                <a:gd name="connsiteX1-27" fmla="*/ 0 w 387842"/>
                <a:gd name="connsiteY1-28" fmla="*/ 0 h 1000445"/>
                <a:gd name="connsiteX2-29" fmla="*/ 387842 w 387842"/>
                <a:gd name="connsiteY2-30" fmla="*/ 793614 h 1000445"/>
                <a:gd name="connsiteX3-31" fmla="*/ 87032 w 387842"/>
                <a:gd name="connsiteY3-32" fmla="*/ 1000445 h 1000445"/>
              </a:gdLst>
              <a:ahLst/>
              <a:cxnLst>
                <a:cxn ang="0">
                  <a:pos x="connsiteX0-1" y="connsiteY0-2"/>
                </a:cxn>
                <a:cxn ang="0">
                  <a:pos x="connsiteX1-3" y="connsiteY1-4"/>
                </a:cxn>
                <a:cxn ang="0">
                  <a:pos x="connsiteX2-5" y="connsiteY2-6"/>
                </a:cxn>
                <a:cxn ang="0">
                  <a:pos x="connsiteX3-7" y="connsiteY3-8"/>
                </a:cxn>
              </a:cxnLst>
              <a:rect l="l" t="t" r="r" b="b"/>
              <a:pathLst>
                <a:path w="387842" h="1000445">
                  <a:moveTo>
                    <a:pt x="87032" y="1000445"/>
                  </a:moveTo>
                  <a:lnTo>
                    <a:pt x="0" y="0"/>
                  </a:lnTo>
                  <a:lnTo>
                    <a:pt x="387842" y="793614"/>
                  </a:lnTo>
                  <a:lnTo>
                    <a:pt x="87032" y="1000445"/>
                  </a:lnTo>
                  <a:close/>
                </a:path>
              </a:pathLst>
            </a:cu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srgbClr val="F8E5C7"/>
                </a:solidFill>
              </a:endParaRPr>
            </a:p>
          </p:txBody>
        </p:sp>
        <p:sp>
          <p:nvSpPr>
            <p:cNvPr id="8" name="文本框 46"/>
            <p:cNvSpPr txBox="1"/>
            <p:nvPr/>
          </p:nvSpPr>
          <p:spPr>
            <a:xfrm>
              <a:off x="2068372" y="1065954"/>
              <a:ext cx="654613" cy="782466"/>
            </a:xfrm>
            <a:prstGeom prst="rect">
              <a:avLst/>
            </a:prstGeom>
            <a:noFill/>
          </p:spPr>
          <p:txBody>
            <a:bodyPr wrap="square" rtlCol="0">
              <a:spAutoFit/>
            </a:bodyPr>
            <a:lstStyle/>
            <a:p>
              <a:pPr defTabSz="967740" fontAlgn="base">
                <a:spcBef>
                  <a:spcPct val="0"/>
                </a:spcBef>
                <a:spcAft>
                  <a:spcPct val="0"/>
                </a:spcAft>
              </a:pPr>
              <a:r>
                <a:rPr lang="zh-CN" altLang="en-US" sz="1800" dirty="0">
                  <a:solidFill>
                    <a:srgbClr val="F8E5C7"/>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更加自觉地</a:t>
              </a:r>
              <a:endParaRPr lang="zh-CN" altLang="en-US" sz="1800" b="1" dirty="0">
                <a:solidFill>
                  <a:srgbClr val="F8E5C7"/>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endParaRPr>
            </a:p>
          </p:txBody>
        </p:sp>
        <p:sp>
          <p:nvSpPr>
            <p:cNvPr id="9" name="矩形 1"/>
            <p:cNvSpPr>
              <a:spLocks noChangeArrowheads="1"/>
            </p:cNvSpPr>
            <p:nvPr/>
          </p:nvSpPr>
          <p:spPr bwMode="auto">
            <a:xfrm>
              <a:off x="3195428" y="1002593"/>
              <a:ext cx="2204539" cy="104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67740" eaLnBrk="1" latinLnBrk="0" hangingPunct="1">
                <a:lnSpc>
                  <a:spcPct val="100000"/>
                </a:lnSpc>
              </a:pPr>
              <a:r>
                <a:rPr lang="zh-CN" altLang="en-US" sz="1400" dirty="0">
                  <a:solidFill>
                    <a:srgbClr val="F8E5C7"/>
                  </a:solidFill>
                  <a:latin typeface="微软雅黑" panose="020B0503020204020204" pitchFamily="34" charset="-122"/>
                  <a:ea typeface="微软雅黑" panose="020B0503020204020204" pitchFamily="34" charset="-122"/>
                  <a:sym typeface="+mn-ea"/>
                </a:rPr>
                <a:t>坚持党的领导和我国社会主义制度，坚决反对一切削弱、歪曲、否定党的领导和我国社会主义制度的言行；</a:t>
              </a:r>
            </a:p>
            <a:p>
              <a:pPr algn="just" defTabSz="967740">
                <a:lnSpc>
                  <a:spcPct val="150000"/>
                </a:lnSpc>
              </a:pPr>
              <a:endParaRPr lang="zh-CN" altLang="zh-CN" sz="1200" dirty="0">
                <a:solidFill>
                  <a:srgbClr val="F8E5C7"/>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1904081" y="2894141"/>
            <a:ext cx="3975735" cy="944880"/>
            <a:chOff x="983374" y="1858438"/>
            <a:chExt cx="3739534" cy="801606"/>
          </a:xfrm>
        </p:grpSpPr>
        <p:sp>
          <p:nvSpPr>
            <p:cNvPr id="11" name="任意多边形 10"/>
            <p:cNvSpPr/>
            <p:nvPr/>
          </p:nvSpPr>
          <p:spPr>
            <a:xfrm>
              <a:off x="983374" y="1858438"/>
              <a:ext cx="3739534" cy="801606"/>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solidFill>
              <a:srgbClr val="D216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srgbClr val="F8E5C7"/>
                </a:solidFill>
              </a:endParaRPr>
            </a:p>
          </p:txBody>
        </p:sp>
        <p:sp>
          <p:nvSpPr>
            <p:cNvPr id="12" name="矩形 11"/>
            <p:cNvSpPr/>
            <p:nvPr/>
          </p:nvSpPr>
          <p:spPr>
            <a:xfrm>
              <a:off x="983374" y="1858439"/>
              <a:ext cx="102979" cy="8016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srgbClr val="F8E5C7"/>
                </a:solidFill>
              </a:endParaRPr>
            </a:p>
          </p:txBody>
        </p:sp>
      </p:grpSp>
      <p:grpSp>
        <p:nvGrpSpPr>
          <p:cNvPr id="13" name="组合 12"/>
          <p:cNvGrpSpPr/>
          <p:nvPr/>
        </p:nvGrpSpPr>
        <p:grpSpPr>
          <a:xfrm>
            <a:off x="1904081" y="4122231"/>
            <a:ext cx="3975735" cy="944880"/>
            <a:chOff x="982395" y="2735983"/>
            <a:chExt cx="3739534" cy="801606"/>
          </a:xfrm>
        </p:grpSpPr>
        <p:sp>
          <p:nvSpPr>
            <p:cNvPr id="14" name="任意多边形 13"/>
            <p:cNvSpPr/>
            <p:nvPr/>
          </p:nvSpPr>
          <p:spPr>
            <a:xfrm>
              <a:off x="982395" y="2735983"/>
              <a:ext cx="3739534" cy="801606"/>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solidFill>
              <a:srgbClr val="D216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srgbClr val="F8E5C7"/>
                </a:solidFill>
              </a:endParaRPr>
            </a:p>
          </p:txBody>
        </p:sp>
        <p:sp>
          <p:nvSpPr>
            <p:cNvPr id="15" name="矩形 14"/>
            <p:cNvSpPr/>
            <p:nvPr/>
          </p:nvSpPr>
          <p:spPr>
            <a:xfrm>
              <a:off x="982395" y="2735984"/>
              <a:ext cx="102979" cy="8016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srgbClr val="F8E5C7"/>
                </a:solidFill>
              </a:endParaRPr>
            </a:p>
          </p:txBody>
        </p:sp>
      </p:grpSp>
      <p:sp>
        <p:nvSpPr>
          <p:cNvPr id="16" name="任意多边形 15"/>
          <p:cNvSpPr/>
          <p:nvPr/>
        </p:nvSpPr>
        <p:spPr>
          <a:xfrm>
            <a:off x="6132546" y="2278191"/>
            <a:ext cx="3975735" cy="1014730"/>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solidFill>
            <a:srgbClr val="D216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srgbClr val="F8E5C7"/>
              </a:solidFill>
            </a:endParaRPr>
          </a:p>
        </p:txBody>
      </p:sp>
      <p:sp>
        <p:nvSpPr>
          <p:cNvPr id="17" name="矩形 16"/>
          <p:cNvSpPr/>
          <p:nvPr/>
        </p:nvSpPr>
        <p:spPr>
          <a:xfrm>
            <a:off x="6132546" y="2278191"/>
            <a:ext cx="109220" cy="101473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srgbClr val="F8E5C7"/>
              </a:solidFill>
            </a:endParaRPr>
          </a:p>
        </p:txBody>
      </p:sp>
      <p:sp>
        <p:nvSpPr>
          <p:cNvPr id="18" name="任意多边形 17"/>
          <p:cNvSpPr/>
          <p:nvPr/>
        </p:nvSpPr>
        <p:spPr>
          <a:xfrm>
            <a:off x="6132546" y="3515806"/>
            <a:ext cx="3975735" cy="1014730"/>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solidFill>
            <a:srgbClr val="D216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srgbClr val="F8E5C7"/>
              </a:solidFill>
            </a:endParaRPr>
          </a:p>
        </p:txBody>
      </p:sp>
      <p:sp>
        <p:nvSpPr>
          <p:cNvPr id="19" name="矩形 18"/>
          <p:cNvSpPr/>
          <p:nvPr/>
        </p:nvSpPr>
        <p:spPr>
          <a:xfrm>
            <a:off x="6132546" y="3515806"/>
            <a:ext cx="109220" cy="101473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srgbClr val="F8E5C7"/>
              </a:solidFill>
            </a:endParaRPr>
          </a:p>
        </p:txBody>
      </p:sp>
      <p:sp>
        <p:nvSpPr>
          <p:cNvPr id="20" name="文本框 46"/>
          <p:cNvSpPr txBox="1"/>
          <p:nvPr/>
        </p:nvSpPr>
        <p:spPr>
          <a:xfrm>
            <a:off x="2074896" y="2909036"/>
            <a:ext cx="695960" cy="922020"/>
          </a:xfrm>
          <a:prstGeom prst="rect">
            <a:avLst/>
          </a:prstGeom>
          <a:noFill/>
        </p:spPr>
        <p:txBody>
          <a:bodyPr wrap="square" rtlCol="0">
            <a:spAutoFit/>
          </a:bodyPr>
          <a:lstStyle/>
          <a:p>
            <a:pPr defTabSz="967740" fontAlgn="base">
              <a:spcBef>
                <a:spcPct val="0"/>
              </a:spcBef>
              <a:spcAft>
                <a:spcPct val="0"/>
              </a:spcAft>
            </a:pPr>
            <a:r>
              <a:rPr lang="zh-CN" altLang="en-US" sz="1800" dirty="0">
                <a:solidFill>
                  <a:srgbClr val="F8E5C7"/>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更加自觉地</a:t>
            </a:r>
            <a:endParaRPr lang="zh-CN" altLang="en-US" sz="1800" b="1" dirty="0">
              <a:solidFill>
                <a:srgbClr val="F8E5C7"/>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endParaRPr>
          </a:p>
        </p:txBody>
      </p:sp>
      <p:sp>
        <p:nvSpPr>
          <p:cNvPr id="21" name="文本框 46"/>
          <p:cNvSpPr txBox="1"/>
          <p:nvPr/>
        </p:nvSpPr>
        <p:spPr>
          <a:xfrm>
            <a:off x="2074896" y="4137126"/>
            <a:ext cx="695960" cy="922020"/>
          </a:xfrm>
          <a:prstGeom prst="rect">
            <a:avLst/>
          </a:prstGeom>
          <a:noFill/>
        </p:spPr>
        <p:txBody>
          <a:bodyPr wrap="square" rtlCol="0">
            <a:spAutoFit/>
          </a:bodyPr>
          <a:lstStyle/>
          <a:p>
            <a:pPr defTabSz="967740" fontAlgn="base">
              <a:spcBef>
                <a:spcPct val="0"/>
              </a:spcBef>
              <a:spcAft>
                <a:spcPct val="0"/>
              </a:spcAft>
            </a:pPr>
            <a:r>
              <a:rPr lang="zh-CN" altLang="en-US" sz="1800" dirty="0">
                <a:solidFill>
                  <a:srgbClr val="F8E5C7"/>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更加自觉地</a:t>
            </a:r>
            <a:endParaRPr lang="zh-CN" altLang="en-US" sz="1800" b="1" dirty="0">
              <a:solidFill>
                <a:srgbClr val="F8E5C7"/>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endParaRPr>
          </a:p>
        </p:txBody>
      </p:sp>
      <p:sp>
        <p:nvSpPr>
          <p:cNvPr id="22" name="文本框 46"/>
          <p:cNvSpPr txBox="1"/>
          <p:nvPr/>
        </p:nvSpPr>
        <p:spPr>
          <a:xfrm>
            <a:off x="6302726" y="2364841"/>
            <a:ext cx="695960" cy="922020"/>
          </a:xfrm>
          <a:prstGeom prst="rect">
            <a:avLst/>
          </a:prstGeom>
          <a:noFill/>
        </p:spPr>
        <p:txBody>
          <a:bodyPr wrap="square" rtlCol="0">
            <a:spAutoFit/>
          </a:bodyPr>
          <a:lstStyle/>
          <a:p>
            <a:pPr defTabSz="967740" fontAlgn="base">
              <a:spcBef>
                <a:spcPct val="0"/>
              </a:spcBef>
              <a:spcAft>
                <a:spcPct val="0"/>
              </a:spcAft>
            </a:pPr>
            <a:r>
              <a:rPr lang="zh-CN" altLang="en-US" sz="1800" dirty="0">
                <a:solidFill>
                  <a:srgbClr val="F8E5C7"/>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更加自觉地</a:t>
            </a:r>
            <a:endParaRPr lang="zh-CN" altLang="en-US" sz="1800" b="1" dirty="0">
              <a:solidFill>
                <a:srgbClr val="F8E5C7"/>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endParaRPr>
          </a:p>
        </p:txBody>
      </p:sp>
      <p:sp>
        <p:nvSpPr>
          <p:cNvPr id="23" name="文本框 46"/>
          <p:cNvSpPr txBox="1"/>
          <p:nvPr/>
        </p:nvSpPr>
        <p:spPr>
          <a:xfrm>
            <a:off x="6302726" y="3601821"/>
            <a:ext cx="695960" cy="922020"/>
          </a:xfrm>
          <a:prstGeom prst="rect">
            <a:avLst/>
          </a:prstGeom>
          <a:noFill/>
        </p:spPr>
        <p:txBody>
          <a:bodyPr wrap="square" rtlCol="0">
            <a:spAutoFit/>
          </a:bodyPr>
          <a:lstStyle/>
          <a:p>
            <a:pPr defTabSz="967740" fontAlgn="base">
              <a:spcBef>
                <a:spcPct val="0"/>
              </a:spcBef>
              <a:spcAft>
                <a:spcPct val="0"/>
              </a:spcAft>
            </a:pPr>
            <a:r>
              <a:rPr lang="zh-CN" altLang="en-US" sz="1800" dirty="0">
                <a:solidFill>
                  <a:srgbClr val="F8E5C7"/>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更加自觉地</a:t>
            </a:r>
            <a:endParaRPr lang="zh-CN" altLang="en-US" sz="1800" b="1" dirty="0">
              <a:solidFill>
                <a:srgbClr val="F8E5C7"/>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endParaRPr>
          </a:p>
        </p:txBody>
      </p:sp>
      <p:sp>
        <p:nvSpPr>
          <p:cNvPr id="24" name="矩形 1"/>
          <p:cNvSpPr>
            <a:spLocks noChangeArrowheads="1"/>
          </p:cNvSpPr>
          <p:nvPr/>
        </p:nvSpPr>
        <p:spPr bwMode="auto">
          <a:xfrm>
            <a:off x="3273141" y="2794737"/>
            <a:ext cx="2343785"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400" dirty="0">
                <a:solidFill>
                  <a:srgbClr val="F8E5C7"/>
                </a:solidFill>
                <a:latin typeface="微软雅黑" panose="020B0503020204020204" pitchFamily="34" charset="-122"/>
                <a:ea typeface="微软雅黑" panose="020B0503020204020204" pitchFamily="34" charset="-122"/>
                <a:sym typeface="+mn-ea"/>
              </a:rPr>
              <a:t>维护人民利益，坚决反对一切损害人民利益、脱离群众的行为；</a:t>
            </a:r>
          </a:p>
        </p:txBody>
      </p:sp>
      <p:sp>
        <p:nvSpPr>
          <p:cNvPr id="25" name="矩形 1"/>
          <p:cNvSpPr>
            <a:spLocks noChangeArrowheads="1"/>
          </p:cNvSpPr>
          <p:nvPr/>
        </p:nvSpPr>
        <p:spPr bwMode="auto">
          <a:xfrm>
            <a:off x="3327116" y="4229837"/>
            <a:ext cx="2343785"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400" dirty="0">
                <a:solidFill>
                  <a:srgbClr val="F8E5C7"/>
                </a:solidFill>
                <a:latin typeface="微软雅黑" panose="020B0503020204020204" pitchFamily="34" charset="-122"/>
                <a:ea typeface="微软雅黑" panose="020B0503020204020204" pitchFamily="34" charset="-122"/>
                <a:sym typeface="+mn-ea"/>
              </a:rPr>
              <a:t>投身改革创新时代潮流，坚决破除一切顽瘴痼疾；</a:t>
            </a:r>
          </a:p>
        </p:txBody>
      </p:sp>
      <p:sp>
        <p:nvSpPr>
          <p:cNvPr id="26" name="矩形 1"/>
          <p:cNvSpPr>
            <a:spLocks noChangeArrowheads="1"/>
          </p:cNvSpPr>
          <p:nvPr/>
        </p:nvSpPr>
        <p:spPr bwMode="auto">
          <a:xfrm>
            <a:off x="7524466" y="2293087"/>
            <a:ext cx="2343785"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67740" eaLnBrk="1" latinLnBrk="0" hangingPunct="1">
              <a:lnSpc>
                <a:spcPct val="100000"/>
              </a:lnSpc>
            </a:pPr>
            <a:r>
              <a:rPr lang="zh-CN" altLang="en-US" sz="1400" dirty="0">
                <a:solidFill>
                  <a:srgbClr val="F8E5C7"/>
                </a:solidFill>
                <a:latin typeface="微软雅黑" panose="020B0503020204020204" pitchFamily="34" charset="-122"/>
                <a:ea typeface="微软雅黑" panose="020B0503020204020204" pitchFamily="34" charset="-122"/>
                <a:sym typeface="+mn-ea"/>
              </a:rPr>
              <a:t>维护我国主权、安全、发展利益，坚决反对一切分裂祖国、破坏民族团结和社会和谐稳定的行为；</a:t>
            </a:r>
          </a:p>
          <a:p>
            <a:pPr algn="just" defTabSz="967740">
              <a:lnSpc>
                <a:spcPct val="150000"/>
              </a:lnSpc>
            </a:pPr>
            <a:endParaRPr lang="zh-CN" altLang="en-US" sz="1400" dirty="0">
              <a:solidFill>
                <a:srgbClr val="F8E5C7"/>
              </a:solidFill>
              <a:latin typeface="微软雅黑" panose="020B0503020204020204" pitchFamily="34" charset="-122"/>
              <a:ea typeface="微软雅黑" panose="020B0503020204020204" pitchFamily="34" charset="-122"/>
              <a:sym typeface="+mn-ea"/>
            </a:endParaRPr>
          </a:p>
        </p:txBody>
      </p:sp>
      <p:sp>
        <p:nvSpPr>
          <p:cNvPr id="27" name="矩形 1"/>
          <p:cNvSpPr>
            <a:spLocks noChangeArrowheads="1"/>
          </p:cNvSpPr>
          <p:nvPr/>
        </p:nvSpPr>
        <p:spPr bwMode="auto">
          <a:xfrm>
            <a:off x="7524466" y="3530067"/>
            <a:ext cx="2343785"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eaLnBrk="1" latinLnBrk="0" hangingPunct="1">
              <a:lnSpc>
                <a:spcPct val="100000"/>
              </a:lnSpc>
            </a:pPr>
            <a:r>
              <a:rPr lang="zh-CN" altLang="en-US" sz="1400" dirty="0">
                <a:solidFill>
                  <a:srgbClr val="F8E5C7"/>
                </a:solidFill>
                <a:latin typeface="微软雅黑" panose="020B0503020204020204" pitchFamily="34" charset="-122"/>
                <a:ea typeface="微软雅黑" panose="020B0503020204020204" pitchFamily="34" charset="-122"/>
                <a:sym typeface="+mn-ea"/>
              </a:rPr>
              <a:t>防范各种风险，坚决战胜一切在政治、经济、文化、社会等领域和自然界出现的困难和挑战。</a:t>
            </a:r>
          </a:p>
        </p:txBody>
      </p:sp>
      <p:sp>
        <p:nvSpPr>
          <p:cNvPr id="28" name="等腰三角形 43"/>
          <p:cNvSpPr/>
          <p:nvPr/>
        </p:nvSpPr>
        <p:spPr>
          <a:xfrm rot="11826958" flipH="1">
            <a:off x="2963261" y="2898881"/>
            <a:ext cx="311150" cy="850901"/>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1" fmla="*/ 84091 w 485262"/>
              <a:gd name="connsiteY0-2" fmla="*/ 994386 h 994386"/>
              <a:gd name="connsiteX1-3" fmla="*/ 0 w 485262"/>
              <a:gd name="connsiteY1-4" fmla="*/ 0 h 994386"/>
              <a:gd name="connsiteX2-5" fmla="*/ 485262 w 485262"/>
              <a:gd name="connsiteY2-6" fmla="*/ 994386 h 994386"/>
              <a:gd name="connsiteX3-7" fmla="*/ 84091 w 485262"/>
              <a:gd name="connsiteY3-8" fmla="*/ 994386 h 994386"/>
              <a:gd name="connsiteX0-9" fmla="*/ 87032 w 488203"/>
              <a:gd name="connsiteY0-10" fmla="*/ 1000445 h 1000445"/>
              <a:gd name="connsiteX1-11" fmla="*/ 0 w 488203"/>
              <a:gd name="connsiteY1-12" fmla="*/ 0 h 1000445"/>
              <a:gd name="connsiteX2-13" fmla="*/ 488203 w 488203"/>
              <a:gd name="connsiteY2-14" fmla="*/ 1000445 h 1000445"/>
              <a:gd name="connsiteX3-15" fmla="*/ 87032 w 488203"/>
              <a:gd name="connsiteY3-16" fmla="*/ 1000445 h 1000445"/>
              <a:gd name="connsiteX0-17" fmla="*/ 87032 w 497475"/>
              <a:gd name="connsiteY0-18" fmla="*/ 1000445 h 1000445"/>
              <a:gd name="connsiteX1-19" fmla="*/ 0 w 497475"/>
              <a:gd name="connsiteY1-20" fmla="*/ 0 h 1000445"/>
              <a:gd name="connsiteX2-21" fmla="*/ 497475 w 497475"/>
              <a:gd name="connsiteY2-22" fmla="*/ 896130 h 1000445"/>
              <a:gd name="connsiteX3-23" fmla="*/ 87032 w 497475"/>
              <a:gd name="connsiteY3-24" fmla="*/ 1000445 h 1000445"/>
              <a:gd name="connsiteX0-25" fmla="*/ 87032 w 387842"/>
              <a:gd name="connsiteY0-26" fmla="*/ 1000445 h 1000445"/>
              <a:gd name="connsiteX1-27" fmla="*/ 0 w 387842"/>
              <a:gd name="connsiteY1-28" fmla="*/ 0 h 1000445"/>
              <a:gd name="connsiteX2-29" fmla="*/ 387842 w 387842"/>
              <a:gd name="connsiteY2-30" fmla="*/ 793614 h 1000445"/>
              <a:gd name="connsiteX3-31" fmla="*/ 87032 w 387842"/>
              <a:gd name="connsiteY3-32" fmla="*/ 1000445 h 1000445"/>
            </a:gdLst>
            <a:ahLst/>
            <a:cxnLst>
              <a:cxn ang="0">
                <a:pos x="connsiteX0-1" y="connsiteY0-2"/>
              </a:cxn>
              <a:cxn ang="0">
                <a:pos x="connsiteX1-3" y="connsiteY1-4"/>
              </a:cxn>
              <a:cxn ang="0">
                <a:pos x="connsiteX2-5" y="connsiteY2-6"/>
              </a:cxn>
              <a:cxn ang="0">
                <a:pos x="connsiteX3-7" y="connsiteY3-8"/>
              </a:cxn>
            </a:cxnLst>
            <a:rect l="l" t="t" r="r" b="b"/>
            <a:pathLst>
              <a:path w="387842" h="1000445">
                <a:moveTo>
                  <a:pt x="87032" y="1000445"/>
                </a:moveTo>
                <a:lnTo>
                  <a:pt x="0" y="0"/>
                </a:lnTo>
                <a:lnTo>
                  <a:pt x="387842" y="793614"/>
                </a:lnTo>
                <a:lnTo>
                  <a:pt x="87032" y="1000445"/>
                </a:lnTo>
                <a:close/>
              </a:path>
            </a:pathLst>
          </a:cu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srgbClr val="F8E5C7"/>
              </a:solidFill>
            </a:endParaRPr>
          </a:p>
        </p:txBody>
      </p:sp>
      <p:sp>
        <p:nvSpPr>
          <p:cNvPr id="29" name="等腰三角形 43"/>
          <p:cNvSpPr/>
          <p:nvPr/>
        </p:nvSpPr>
        <p:spPr>
          <a:xfrm rot="11826958" flipH="1">
            <a:off x="2963261" y="4149196"/>
            <a:ext cx="311150" cy="850901"/>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1" fmla="*/ 84091 w 485262"/>
              <a:gd name="connsiteY0-2" fmla="*/ 994386 h 994386"/>
              <a:gd name="connsiteX1-3" fmla="*/ 0 w 485262"/>
              <a:gd name="connsiteY1-4" fmla="*/ 0 h 994386"/>
              <a:gd name="connsiteX2-5" fmla="*/ 485262 w 485262"/>
              <a:gd name="connsiteY2-6" fmla="*/ 994386 h 994386"/>
              <a:gd name="connsiteX3-7" fmla="*/ 84091 w 485262"/>
              <a:gd name="connsiteY3-8" fmla="*/ 994386 h 994386"/>
              <a:gd name="connsiteX0-9" fmla="*/ 87032 w 488203"/>
              <a:gd name="connsiteY0-10" fmla="*/ 1000445 h 1000445"/>
              <a:gd name="connsiteX1-11" fmla="*/ 0 w 488203"/>
              <a:gd name="connsiteY1-12" fmla="*/ 0 h 1000445"/>
              <a:gd name="connsiteX2-13" fmla="*/ 488203 w 488203"/>
              <a:gd name="connsiteY2-14" fmla="*/ 1000445 h 1000445"/>
              <a:gd name="connsiteX3-15" fmla="*/ 87032 w 488203"/>
              <a:gd name="connsiteY3-16" fmla="*/ 1000445 h 1000445"/>
              <a:gd name="connsiteX0-17" fmla="*/ 87032 w 497475"/>
              <a:gd name="connsiteY0-18" fmla="*/ 1000445 h 1000445"/>
              <a:gd name="connsiteX1-19" fmla="*/ 0 w 497475"/>
              <a:gd name="connsiteY1-20" fmla="*/ 0 h 1000445"/>
              <a:gd name="connsiteX2-21" fmla="*/ 497475 w 497475"/>
              <a:gd name="connsiteY2-22" fmla="*/ 896130 h 1000445"/>
              <a:gd name="connsiteX3-23" fmla="*/ 87032 w 497475"/>
              <a:gd name="connsiteY3-24" fmla="*/ 1000445 h 1000445"/>
              <a:gd name="connsiteX0-25" fmla="*/ 87032 w 387842"/>
              <a:gd name="connsiteY0-26" fmla="*/ 1000445 h 1000445"/>
              <a:gd name="connsiteX1-27" fmla="*/ 0 w 387842"/>
              <a:gd name="connsiteY1-28" fmla="*/ 0 h 1000445"/>
              <a:gd name="connsiteX2-29" fmla="*/ 387842 w 387842"/>
              <a:gd name="connsiteY2-30" fmla="*/ 793614 h 1000445"/>
              <a:gd name="connsiteX3-31" fmla="*/ 87032 w 387842"/>
              <a:gd name="connsiteY3-32" fmla="*/ 1000445 h 1000445"/>
            </a:gdLst>
            <a:ahLst/>
            <a:cxnLst>
              <a:cxn ang="0">
                <a:pos x="connsiteX0-1" y="connsiteY0-2"/>
              </a:cxn>
              <a:cxn ang="0">
                <a:pos x="connsiteX1-3" y="connsiteY1-4"/>
              </a:cxn>
              <a:cxn ang="0">
                <a:pos x="connsiteX2-5" y="connsiteY2-6"/>
              </a:cxn>
              <a:cxn ang="0">
                <a:pos x="connsiteX3-7" y="connsiteY3-8"/>
              </a:cxn>
            </a:cxnLst>
            <a:rect l="l" t="t" r="r" b="b"/>
            <a:pathLst>
              <a:path w="387842" h="1000445">
                <a:moveTo>
                  <a:pt x="87032" y="1000445"/>
                </a:moveTo>
                <a:lnTo>
                  <a:pt x="0" y="0"/>
                </a:lnTo>
                <a:lnTo>
                  <a:pt x="387842" y="793614"/>
                </a:lnTo>
                <a:lnTo>
                  <a:pt x="87032" y="1000445"/>
                </a:lnTo>
                <a:close/>
              </a:path>
            </a:pathLst>
          </a:cu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srgbClr val="F8E5C7"/>
              </a:solidFill>
            </a:endParaRPr>
          </a:p>
        </p:txBody>
      </p:sp>
      <p:sp>
        <p:nvSpPr>
          <p:cNvPr id="30" name="等腰三角形 43"/>
          <p:cNvSpPr/>
          <p:nvPr/>
        </p:nvSpPr>
        <p:spPr>
          <a:xfrm rot="11706958" flipH="1">
            <a:off x="7197441" y="2283906"/>
            <a:ext cx="311150" cy="887730"/>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1" fmla="*/ 84091 w 485262"/>
              <a:gd name="connsiteY0-2" fmla="*/ 994386 h 994386"/>
              <a:gd name="connsiteX1-3" fmla="*/ 0 w 485262"/>
              <a:gd name="connsiteY1-4" fmla="*/ 0 h 994386"/>
              <a:gd name="connsiteX2-5" fmla="*/ 485262 w 485262"/>
              <a:gd name="connsiteY2-6" fmla="*/ 994386 h 994386"/>
              <a:gd name="connsiteX3-7" fmla="*/ 84091 w 485262"/>
              <a:gd name="connsiteY3-8" fmla="*/ 994386 h 994386"/>
              <a:gd name="connsiteX0-9" fmla="*/ 87032 w 488203"/>
              <a:gd name="connsiteY0-10" fmla="*/ 1000445 h 1000445"/>
              <a:gd name="connsiteX1-11" fmla="*/ 0 w 488203"/>
              <a:gd name="connsiteY1-12" fmla="*/ 0 h 1000445"/>
              <a:gd name="connsiteX2-13" fmla="*/ 488203 w 488203"/>
              <a:gd name="connsiteY2-14" fmla="*/ 1000445 h 1000445"/>
              <a:gd name="connsiteX3-15" fmla="*/ 87032 w 488203"/>
              <a:gd name="connsiteY3-16" fmla="*/ 1000445 h 1000445"/>
              <a:gd name="connsiteX0-17" fmla="*/ 87032 w 497475"/>
              <a:gd name="connsiteY0-18" fmla="*/ 1000445 h 1000445"/>
              <a:gd name="connsiteX1-19" fmla="*/ 0 w 497475"/>
              <a:gd name="connsiteY1-20" fmla="*/ 0 h 1000445"/>
              <a:gd name="connsiteX2-21" fmla="*/ 497475 w 497475"/>
              <a:gd name="connsiteY2-22" fmla="*/ 896130 h 1000445"/>
              <a:gd name="connsiteX3-23" fmla="*/ 87032 w 497475"/>
              <a:gd name="connsiteY3-24" fmla="*/ 1000445 h 1000445"/>
              <a:gd name="connsiteX0-25" fmla="*/ 87032 w 387842"/>
              <a:gd name="connsiteY0-26" fmla="*/ 1000445 h 1000445"/>
              <a:gd name="connsiteX1-27" fmla="*/ 0 w 387842"/>
              <a:gd name="connsiteY1-28" fmla="*/ 0 h 1000445"/>
              <a:gd name="connsiteX2-29" fmla="*/ 387842 w 387842"/>
              <a:gd name="connsiteY2-30" fmla="*/ 793614 h 1000445"/>
              <a:gd name="connsiteX3-31" fmla="*/ 87032 w 387842"/>
              <a:gd name="connsiteY3-32" fmla="*/ 1000445 h 1000445"/>
            </a:gdLst>
            <a:ahLst/>
            <a:cxnLst>
              <a:cxn ang="0">
                <a:pos x="connsiteX0-1" y="connsiteY0-2"/>
              </a:cxn>
              <a:cxn ang="0">
                <a:pos x="connsiteX1-3" y="connsiteY1-4"/>
              </a:cxn>
              <a:cxn ang="0">
                <a:pos x="connsiteX2-5" y="connsiteY2-6"/>
              </a:cxn>
              <a:cxn ang="0">
                <a:pos x="connsiteX3-7" y="connsiteY3-8"/>
              </a:cxn>
            </a:cxnLst>
            <a:rect l="l" t="t" r="r" b="b"/>
            <a:pathLst>
              <a:path w="387842" h="1000445">
                <a:moveTo>
                  <a:pt x="87032" y="1000445"/>
                </a:moveTo>
                <a:lnTo>
                  <a:pt x="0" y="0"/>
                </a:lnTo>
                <a:lnTo>
                  <a:pt x="387842" y="793614"/>
                </a:lnTo>
                <a:lnTo>
                  <a:pt x="87032" y="1000445"/>
                </a:lnTo>
                <a:close/>
              </a:path>
            </a:pathLst>
          </a:cu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srgbClr val="F8E5C7"/>
              </a:solidFill>
            </a:endParaRPr>
          </a:p>
        </p:txBody>
      </p:sp>
      <p:sp>
        <p:nvSpPr>
          <p:cNvPr id="31" name="等腰三角形 43"/>
          <p:cNvSpPr/>
          <p:nvPr/>
        </p:nvSpPr>
        <p:spPr>
          <a:xfrm rot="11706958" flipH="1">
            <a:off x="7197441" y="3541206"/>
            <a:ext cx="311150" cy="887730"/>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1" fmla="*/ 84091 w 485262"/>
              <a:gd name="connsiteY0-2" fmla="*/ 994386 h 994386"/>
              <a:gd name="connsiteX1-3" fmla="*/ 0 w 485262"/>
              <a:gd name="connsiteY1-4" fmla="*/ 0 h 994386"/>
              <a:gd name="connsiteX2-5" fmla="*/ 485262 w 485262"/>
              <a:gd name="connsiteY2-6" fmla="*/ 994386 h 994386"/>
              <a:gd name="connsiteX3-7" fmla="*/ 84091 w 485262"/>
              <a:gd name="connsiteY3-8" fmla="*/ 994386 h 994386"/>
              <a:gd name="connsiteX0-9" fmla="*/ 87032 w 488203"/>
              <a:gd name="connsiteY0-10" fmla="*/ 1000445 h 1000445"/>
              <a:gd name="connsiteX1-11" fmla="*/ 0 w 488203"/>
              <a:gd name="connsiteY1-12" fmla="*/ 0 h 1000445"/>
              <a:gd name="connsiteX2-13" fmla="*/ 488203 w 488203"/>
              <a:gd name="connsiteY2-14" fmla="*/ 1000445 h 1000445"/>
              <a:gd name="connsiteX3-15" fmla="*/ 87032 w 488203"/>
              <a:gd name="connsiteY3-16" fmla="*/ 1000445 h 1000445"/>
              <a:gd name="connsiteX0-17" fmla="*/ 87032 w 497475"/>
              <a:gd name="connsiteY0-18" fmla="*/ 1000445 h 1000445"/>
              <a:gd name="connsiteX1-19" fmla="*/ 0 w 497475"/>
              <a:gd name="connsiteY1-20" fmla="*/ 0 h 1000445"/>
              <a:gd name="connsiteX2-21" fmla="*/ 497475 w 497475"/>
              <a:gd name="connsiteY2-22" fmla="*/ 896130 h 1000445"/>
              <a:gd name="connsiteX3-23" fmla="*/ 87032 w 497475"/>
              <a:gd name="connsiteY3-24" fmla="*/ 1000445 h 1000445"/>
              <a:gd name="connsiteX0-25" fmla="*/ 87032 w 387842"/>
              <a:gd name="connsiteY0-26" fmla="*/ 1000445 h 1000445"/>
              <a:gd name="connsiteX1-27" fmla="*/ 0 w 387842"/>
              <a:gd name="connsiteY1-28" fmla="*/ 0 h 1000445"/>
              <a:gd name="connsiteX2-29" fmla="*/ 387842 w 387842"/>
              <a:gd name="connsiteY2-30" fmla="*/ 793614 h 1000445"/>
              <a:gd name="connsiteX3-31" fmla="*/ 87032 w 387842"/>
              <a:gd name="connsiteY3-32" fmla="*/ 1000445 h 1000445"/>
            </a:gdLst>
            <a:ahLst/>
            <a:cxnLst>
              <a:cxn ang="0">
                <a:pos x="connsiteX0-1" y="connsiteY0-2"/>
              </a:cxn>
              <a:cxn ang="0">
                <a:pos x="connsiteX1-3" y="connsiteY1-4"/>
              </a:cxn>
              <a:cxn ang="0">
                <a:pos x="connsiteX2-5" y="connsiteY2-6"/>
              </a:cxn>
              <a:cxn ang="0">
                <a:pos x="connsiteX3-7" y="connsiteY3-8"/>
              </a:cxn>
            </a:cxnLst>
            <a:rect l="l" t="t" r="r" b="b"/>
            <a:pathLst>
              <a:path w="387842" h="1000445">
                <a:moveTo>
                  <a:pt x="87032" y="1000445"/>
                </a:moveTo>
                <a:lnTo>
                  <a:pt x="0" y="0"/>
                </a:lnTo>
                <a:lnTo>
                  <a:pt x="387842" y="793614"/>
                </a:lnTo>
                <a:lnTo>
                  <a:pt x="87032" y="1000445"/>
                </a:lnTo>
                <a:close/>
              </a:path>
            </a:pathLst>
          </a:cu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srgbClr val="F8E5C7"/>
              </a:solidFill>
            </a:endParaRPr>
          </a:p>
        </p:txBody>
      </p:sp>
      <p:sp>
        <p:nvSpPr>
          <p:cNvPr id="32" name="圆角矩形 31"/>
          <p:cNvSpPr/>
          <p:nvPr/>
        </p:nvSpPr>
        <p:spPr>
          <a:xfrm>
            <a:off x="8119467" y="260468"/>
            <a:ext cx="4281714" cy="580632"/>
          </a:xfrm>
          <a:prstGeom prst="roundRect">
            <a:avLst/>
          </a:prstGeom>
          <a:solidFill>
            <a:srgbClr val="D216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E5C7"/>
              </a:solidFill>
            </a:endParaRPr>
          </a:p>
        </p:txBody>
      </p:sp>
      <p:sp>
        <p:nvSpPr>
          <p:cNvPr id="33" name="矩形 8"/>
          <p:cNvSpPr>
            <a:spLocks noChangeArrowheads="1"/>
          </p:cNvSpPr>
          <p:nvPr/>
        </p:nvSpPr>
        <p:spPr bwMode="auto">
          <a:xfrm>
            <a:off x="8642815" y="304010"/>
            <a:ext cx="3262432" cy="461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en-US" sz="2400" b="1" dirty="0">
                <a:solidFill>
                  <a:srgbClr val="F8E5C7"/>
                </a:solidFill>
                <a:latin typeface="微软雅黑" pitchFamily="34" charset="-122"/>
                <a:ea typeface="微软雅黑" pitchFamily="34" charset="-122"/>
              </a:rPr>
              <a:t>单击此处添加文字表题</a:t>
            </a:r>
            <a:endParaRPr lang="zh-CN" sz="2400" b="1" dirty="0">
              <a:solidFill>
                <a:srgbClr val="F8E5C7"/>
              </a:solidFill>
              <a:latin typeface="微软雅黑" pitchFamily="34" charset="-122"/>
              <a:ea typeface="微软雅黑" pitchFamily="34" charset="-122"/>
            </a:endParaRPr>
          </a:p>
        </p:txBody>
      </p:sp>
    </p:spTree>
    <p:extLst>
      <p:ext uri="{BB962C8B-B14F-4D97-AF65-F5344CB8AC3E}">
        <p14:creationId xmlns:p14="http://schemas.microsoft.com/office/powerpoint/2010/main" val="322707219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6"/>
          <p:cNvGrpSpPr>
            <a:grpSpLocks noChangeAspect="1"/>
          </p:cNvGrpSpPr>
          <p:nvPr/>
        </p:nvGrpSpPr>
        <p:grpSpPr bwMode="auto">
          <a:xfrm>
            <a:off x="1903925" y="2078208"/>
            <a:ext cx="7789069" cy="2755106"/>
            <a:chOff x="712" y="1139"/>
            <a:chExt cx="5683" cy="2010"/>
          </a:xfrm>
        </p:grpSpPr>
        <p:sp>
          <p:nvSpPr>
            <p:cNvPr id="5" name="Freeform 7"/>
            <p:cNvSpPr>
              <a:spLocks/>
            </p:cNvSpPr>
            <p:nvPr/>
          </p:nvSpPr>
          <p:spPr bwMode="auto">
            <a:xfrm>
              <a:off x="712" y="1139"/>
              <a:ext cx="4191" cy="2010"/>
            </a:xfrm>
            <a:custGeom>
              <a:avLst/>
              <a:gdLst>
                <a:gd name="T0" fmla="*/ 2147483647 w 573"/>
                <a:gd name="T1" fmla="*/ 0 h 273"/>
                <a:gd name="T2" fmla="*/ 2147483647 w 573"/>
                <a:gd name="T3" fmla="*/ 2147483647 h 273"/>
                <a:gd name="T4" fmla="*/ 2147483647 w 573"/>
                <a:gd name="T5" fmla="*/ 2147483647 h 273"/>
                <a:gd name="T6" fmla="*/ 2147483647 w 573"/>
                <a:gd name="T7" fmla="*/ 2147483647 h 273"/>
                <a:gd name="T8" fmla="*/ 2147483647 w 573"/>
                <a:gd name="T9" fmla="*/ 2147483647 h 273"/>
                <a:gd name="T10" fmla="*/ 2147483647 w 573"/>
                <a:gd name="T11" fmla="*/ 2147483647 h 273"/>
                <a:gd name="T12" fmla="*/ 2147483647 w 573"/>
                <a:gd name="T13" fmla="*/ 2147483647 h 273"/>
                <a:gd name="T14" fmla="*/ 2147483647 w 573"/>
                <a:gd name="T15" fmla="*/ 2147483647 h 273"/>
                <a:gd name="T16" fmla="*/ 2147483647 w 573"/>
                <a:gd name="T17" fmla="*/ 2147483647 h 273"/>
                <a:gd name="T18" fmla="*/ 2147483647 w 573"/>
                <a:gd name="T19" fmla="*/ 2147483647 h 273"/>
                <a:gd name="T20" fmla="*/ 2147483647 w 573"/>
                <a:gd name="T21" fmla="*/ 2147483647 h 273"/>
                <a:gd name="T22" fmla="*/ 2147483647 w 573"/>
                <a:gd name="T23" fmla="*/ 2147483647 h 273"/>
                <a:gd name="T24" fmla="*/ 2147483647 w 573"/>
                <a:gd name="T25" fmla="*/ 2147483647 h 273"/>
                <a:gd name="T26" fmla="*/ 2147483647 w 573"/>
                <a:gd name="T27" fmla="*/ 2147483647 h 273"/>
                <a:gd name="T28" fmla="*/ 2147483647 w 573"/>
                <a:gd name="T29" fmla="*/ 2147483647 h 273"/>
                <a:gd name="T30" fmla="*/ 2147483647 w 573"/>
                <a:gd name="T31" fmla="*/ 2147483647 h 273"/>
                <a:gd name="T32" fmla="*/ 0 w 573"/>
                <a:gd name="T33" fmla="*/ 2147483647 h 273"/>
                <a:gd name="T34" fmla="*/ 2147483647 w 573"/>
                <a:gd name="T35" fmla="*/ 2147483647 h 273"/>
                <a:gd name="T36" fmla="*/ 2147483647 w 573"/>
                <a:gd name="T37" fmla="*/ 0 h 27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73" h="273">
                  <a:moveTo>
                    <a:pt x="136" y="0"/>
                  </a:moveTo>
                  <a:cubicBezTo>
                    <a:pt x="169" y="0"/>
                    <a:pt x="198" y="11"/>
                    <a:pt x="222" y="30"/>
                  </a:cubicBezTo>
                  <a:cubicBezTo>
                    <a:pt x="254" y="56"/>
                    <a:pt x="274" y="78"/>
                    <a:pt x="290" y="92"/>
                  </a:cubicBezTo>
                  <a:cubicBezTo>
                    <a:pt x="292" y="94"/>
                    <a:pt x="294" y="96"/>
                    <a:pt x="297" y="97"/>
                  </a:cubicBezTo>
                  <a:cubicBezTo>
                    <a:pt x="313" y="108"/>
                    <a:pt x="333" y="114"/>
                    <a:pt x="358" y="103"/>
                  </a:cubicBezTo>
                  <a:cubicBezTo>
                    <a:pt x="375" y="96"/>
                    <a:pt x="396" y="82"/>
                    <a:pt x="426" y="61"/>
                  </a:cubicBezTo>
                  <a:cubicBezTo>
                    <a:pt x="441" y="50"/>
                    <a:pt x="460" y="44"/>
                    <a:pt x="480" y="44"/>
                  </a:cubicBezTo>
                  <a:cubicBezTo>
                    <a:pt x="531" y="44"/>
                    <a:pt x="573" y="86"/>
                    <a:pt x="573" y="137"/>
                  </a:cubicBezTo>
                  <a:cubicBezTo>
                    <a:pt x="573" y="188"/>
                    <a:pt x="531" y="230"/>
                    <a:pt x="480" y="230"/>
                  </a:cubicBezTo>
                  <a:cubicBezTo>
                    <a:pt x="460" y="230"/>
                    <a:pt x="441" y="224"/>
                    <a:pt x="426" y="213"/>
                  </a:cubicBezTo>
                  <a:cubicBezTo>
                    <a:pt x="396" y="192"/>
                    <a:pt x="375" y="178"/>
                    <a:pt x="358" y="170"/>
                  </a:cubicBezTo>
                  <a:cubicBezTo>
                    <a:pt x="333" y="160"/>
                    <a:pt x="313" y="166"/>
                    <a:pt x="297" y="176"/>
                  </a:cubicBezTo>
                  <a:cubicBezTo>
                    <a:pt x="294" y="178"/>
                    <a:pt x="292" y="179"/>
                    <a:pt x="290" y="181"/>
                  </a:cubicBezTo>
                  <a:cubicBezTo>
                    <a:pt x="274" y="196"/>
                    <a:pt x="254" y="218"/>
                    <a:pt x="222" y="244"/>
                  </a:cubicBezTo>
                  <a:cubicBezTo>
                    <a:pt x="198" y="262"/>
                    <a:pt x="169" y="273"/>
                    <a:pt x="136" y="273"/>
                  </a:cubicBezTo>
                  <a:cubicBezTo>
                    <a:pt x="99" y="273"/>
                    <a:pt x="65" y="258"/>
                    <a:pt x="40" y="233"/>
                  </a:cubicBezTo>
                  <a:cubicBezTo>
                    <a:pt x="15" y="209"/>
                    <a:pt x="0" y="174"/>
                    <a:pt x="0" y="137"/>
                  </a:cubicBezTo>
                  <a:cubicBezTo>
                    <a:pt x="0" y="99"/>
                    <a:pt x="15" y="65"/>
                    <a:pt x="40" y="40"/>
                  </a:cubicBezTo>
                  <a:cubicBezTo>
                    <a:pt x="65" y="16"/>
                    <a:pt x="99" y="0"/>
                    <a:pt x="136" y="0"/>
                  </a:cubicBezTo>
                  <a:close/>
                </a:path>
              </a:pathLst>
            </a:custGeom>
            <a:solidFill>
              <a:srgbClr val="D2162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lumMod val="75000"/>
                    <a:lumOff val="25000"/>
                  </a:srgbClr>
                </a:solidFill>
                <a:latin typeface="微软雅黑"/>
                <a:ea typeface="微软雅黑"/>
              </a:endParaRPr>
            </a:p>
          </p:txBody>
        </p:sp>
        <p:sp>
          <p:nvSpPr>
            <p:cNvPr id="6" name="Oval 8"/>
            <p:cNvSpPr>
              <a:spLocks noChangeArrowheads="1"/>
            </p:cNvSpPr>
            <p:nvPr/>
          </p:nvSpPr>
          <p:spPr bwMode="auto">
            <a:xfrm>
              <a:off x="975" y="1390"/>
              <a:ext cx="1507" cy="151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lumMod val="75000"/>
                    <a:lumOff val="25000"/>
                  </a:srgbClr>
                </a:solidFill>
                <a:latin typeface="微软雅黑"/>
                <a:ea typeface="微软雅黑"/>
                <a:sym typeface="Calibri" panose="020F0502020204030204" pitchFamily="34" charset="0"/>
              </a:endParaRPr>
            </a:p>
          </p:txBody>
        </p:sp>
        <p:sp>
          <p:nvSpPr>
            <p:cNvPr id="7" name="Oval 9"/>
            <p:cNvSpPr>
              <a:spLocks noChangeArrowheads="1"/>
            </p:cNvSpPr>
            <p:nvPr/>
          </p:nvSpPr>
          <p:spPr bwMode="auto">
            <a:xfrm>
              <a:off x="1107" y="1522"/>
              <a:ext cx="1243" cy="12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75000"/>
                    <a:lumOff val="25000"/>
                  </a:srgbClr>
                </a:solidFill>
                <a:latin typeface="微软雅黑"/>
                <a:ea typeface="微软雅黑"/>
                <a:sym typeface="Calibri" panose="020F0502020204030204" pitchFamily="34" charset="0"/>
              </a:endParaRPr>
            </a:p>
          </p:txBody>
        </p:sp>
        <p:sp>
          <p:nvSpPr>
            <p:cNvPr id="8" name="Freeform 10"/>
            <p:cNvSpPr>
              <a:spLocks/>
            </p:cNvSpPr>
            <p:nvPr/>
          </p:nvSpPr>
          <p:spPr bwMode="auto">
            <a:xfrm>
              <a:off x="3543" y="1463"/>
              <a:ext cx="2852" cy="1370"/>
            </a:xfrm>
            <a:custGeom>
              <a:avLst/>
              <a:gdLst>
                <a:gd name="T0" fmla="*/ 2147483647 w 390"/>
                <a:gd name="T1" fmla="*/ 0 h 186"/>
                <a:gd name="T2" fmla="*/ 2147483647 w 390"/>
                <a:gd name="T3" fmla="*/ 2147483647 h 186"/>
                <a:gd name="T4" fmla="*/ 2147483647 w 390"/>
                <a:gd name="T5" fmla="*/ 2147483647 h 186"/>
                <a:gd name="T6" fmla="*/ 2147483647 w 390"/>
                <a:gd name="T7" fmla="*/ 2147483647 h 186"/>
                <a:gd name="T8" fmla="*/ 2147483647 w 390"/>
                <a:gd name="T9" fmla="*/ 2147483647 h 186"/>
                <a:gd name="T10" fmla="*/ 2147483647 w 390"/>
                <a:gd name="T11" fmla="*/ 2147483647 h 186"/>
                <a:gd name="T12" fmla="*/ 2147483647 w 390"/>
                <a:gd name="T13" fmla="*/ 2147483647 h 186"/>
                <a:gd name="T14" fmla="*/ 2147483647 w 390"/>
                <a:gd name="T15" fmla="*/ 2147483647 h 186"/>
                <a:gd name="T16" fmla="*/ 2147483647 w 390"/>
                <a:gd name="T17" fmla="*/ 2147483647 h 186"/>
                <a:gd name="T18" fmla="*/ 2147483647 w 390"/>
                <a:gd name="T19" fmla="*/ 2147483647 h 186"/>
                <a:gd name="T20" fmla="*/ 2147483647 w 390"/>
                <a:gd name="T21" fmla="*/ 2147483647 h 186"/>
                <a:gd name="T22" fmla="*/ 2147483647 w 390"/>
                <a:gd name="T23" fmla="*/ 2147483647 h 186"/>
                <a:gd name="T24" fmla="*/ 2147483647 w 390"/>
                <a:gd name="T25" fmla="*/ 2147483647 h 186"/>
                <a:gd name="T26" fmla="*/ 2147483647 w 390"/>
                <a:gd name="T27" fmla="*/ 2147483647 h 186"/>
                <a:gd name="T28" fmla="*/ 2147483647 w 390"/>
                <a:gd name="T29" fmla="*/ 2147483647 h 186"/>
                <a:gd name="T30" fmla="*/ 2147483647 w 390"/>
                <a:gd name="T31" fmla="*/ 2147483647 h 186"/>
                <a:gd name="T32" fmla="*/ 0 w 390"/>
                <a:gd name="T33" fmla="*/ 2147483647 h 186"/>
                <a:gd name="T34" fmla="*/ 2147483647 w 390"/>
                <a:gd name="T35" fmla="*/ 2147483647 h 186"/>
                <a:gd name="T36" fmla="*/ 2147483647 w 390"/>
                <a:gd name="T37" fmla="*/ 0 h 18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90" h="186">
                  <a:moveTo>
                    <a:pt x="93" y="0"/>
                  </a:moveTo>
                  <a:cubicBezTo>
                    <a:pt x="115" y="0"/>
                    <a:pt x="135" y="7"/>
                    <a:pt x="151" y="20"/>
                  </a:cubicBezTo>
                  <a:cubicBezTo>
                    <a:pt x="173" y="38"/>
                    <a:pt x="186" y="53"/>
                    <a:pt x="197" y="63"/>
                  </a:cubicBezTo>
                  <a:cubicBezTo>
                    <a:pt x="199" y="64"/>
                    <a:pt x="200" y="65"/>
                    <a:pt x="202" y="66"/>
                  </a:cubicBezTo>
                  <a:cubicBezTo>
                    <a:pt x="213" y="73"/>
                    <a:pt x="226" y="77"/>
                    <a:pt x="244" y="70"/>
                  </a:cubicBezTo>
                  <a:cubicBezTo>
                    <a:pt x="255" y="65"/>
                    <a:pt x="270" y="55"/>
                    <a:pt x="290" y="41"/>
                  </a:cubicBezTo>
                  <a:cubicBezTo>
                    <a:pt x="300" y="34"/>
                    <a:pt x="313" y="29"/>
                    <a:pt x="327" y="29"/>
                  </a:cubicBezTo>
                  <a:cubicBezTo>
                    <a:pt x="362" y="29"/>
                    <a:pt x="390" y="58"/>
                    <a:pt x="390" y="93"/>
                  </a:cubicBezTo>
                  <a:cubicBezTo>
                    <a:pt x="390" y="128"/>
                    <a:pt x="362" y="156"/>
                    <a:pt x="327" y="156"/>
                  </a:cubicBezTo>
                  <a:cubicBezTo>
                    <a:pt x="313" y="156"/>
                    <a:pt x="300" y="152"/>
                    <a:pt x="290" y="144"/>
                  </a:cubicBezTo>
                  <a:cubicBezTo>
                    <a:pt x="270" y="130"/>
                    <a:pt x="255" y="121"/>
                    <a:pt x="244" y="116"/>
                  </a:cubicBezTo>
                  <a:cubicBezTo>
                    <a:pt x="226" y="108"/>
                    <a:pt x="213" y="112"/>
                    <a:pt x="202" y="120"/>
                  </a:cubicBezTo>
                  <a:cubicBezTo>
                    <a:pt x="200" y="121"/>
                    <a:pt x="199" y="122"/>
                    <a:pt x="197" y="123"/>
                  </a:cubicBezTo>
                  <a:cubicBezTo>
                    <a:pt x="186" y="133"/>
                    <a:pt x="173" y="148"/>
                    <a:pt x="151" y="166"/>
                  </a:cubicBezTo>
                  <a:cubicBezTo>
                    <a:pt x="135" y="178"/>
                    <a:pt x="115" y="186"/>
                    <a:pt x="93" y="186"/>
                  </a:cubicBezTo>
                  <a:cubicBezTo>
                    <a:pt x="67" y="186"/>
                    <a:pt x="44" y="175"/>
                    <a:pt x="27" y="159"/>
                  </a:cubicBezTo>
                  <a:cubicBezTo>
                    <a:pt x="10" y="142"/>
                    <a:pt x="0" y="118"/>
                    <a:pt x="0" y="93"/>
                  </a:cubicBezTo>
                  <a:cubicBezTo>
                    <a:pt x="0" y="67"/>
                    <a:pt x="10" y="44"/>
                    <a:pt x="27" y="27"/>
                  </a:cubicBezTo>
                  <a:cubicBezTo>
                    <a:pt x="44" y="10"/>
                    <a:pt x="67" y="0"/>
                    <a:pt x="93"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lumMod val="75000"/>
                    <a:lumOff val="25000"/>
                  </a:srgbClr>
                </a:solidFill>
                <a:latin typeface="微软雅黑"/>
                <a:ea typeface="微软雅黑"/>
              </a:endParaRPr>
            </a:p>
          </p:txBody>
        </p:sp>
        <p:sp>
          <p:nvSpPr>
            <p:cNvPr id="9" name="Oval 11"/>
            <p:cNvSpPr>
              <a:spLocks noChangeArrowheads="1"/>
            </p:cNvSpPr>
            <p:nvPr/>
          </p:nvSpPr>
          <p:spPr bwMode="auto">
            <a:xfrm>
              <a:off x="3718" y="1625"/>
              <a:ext cx="1031" cy="10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lumMod val="75000"/>
                    <a:lumOff val="25000"/>
                  </a:srgbClr>
                </a:solidFill>
                <a:latin typeface="微软雅黑"/>
                <a:ea typeface="微软雅黑"/>
                <a:sym typeface="Calibri" panose="020F0502020204030204" pitchFamily="34" charset="0"/>
              </a:endParaRPr>
            </a:p>
          </p:txBody>
        </p:sp>
        <p:sp>
          <p:nvSpPr>
            <p:cNvPr id="10" name="Oval 12"/>
            <p:cNvSpPr>
              <a:spLocks noChangeArrowheads="1"/>
            </p:cNvSpPr>
            <p:nvPr/>
          </p:nvSpPr>
          <p:spPr bwMode="auto">
            <a:xfrm>
              <a:off x="3857" y="1765"/>
              <a:ext cx="753" cy="766"/>
            </a:xfrm>
            <a:prstGeom prst="ellipse">
              <a:avLst/>
            </a:pr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75000"/>
                    <a:lumOff val="25000"/>
                  </a:srgbClr>
                </a:solidFill>
                <a:latin typeface="微软雅黑"/>
                <a:ea typeface="微软雅黑"/>
              </a:endParaRPr>
            </a:p>
          </p:txBody>
        </p:sp>
        <p:sp>
          <p:nvSpPr>
            <p:cNvPr id="11" name="Oval 13"/>
            <p:cNvSpPr>
              <a:spLocks noChangeArrowheads="1"/>
            </p:cNvSpPr>
            <p:nvPr/>
          </p:nvSpPr>
          <p:spPr bwMode="auto">
            <a:xfrm>
              <a:off x="5590" y="1794"/>
              <a:ext cx="703" cy="70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lumMod val="75000"/>
                    <a:lumOff val="25000"/>
                  </a:srgbClr>
                </a:solidFill>
                <a:latin typeface="微软雅黑"/>
                <a:ea typeface="微软雅黑"/>
                <a:sym typeface="Calibri" panose="020F0502020204030204" pitchFamily="34" charset="0"/>
              </a:endParaRPr>
            </a:p>
          </p:txBody>
        </p:sp>
        <p:sp>
          <p:nvSpPr>
            <p:cNvPr id="12" name="Oval 14"/>
            <p:cNvSpPr>
              <a:spLocks noChangeArrowheads="1"/>
            </p:cNvSpPr>
            <p:nvPr/>
          </p:nvSpPr>
          <p:spPr bwMode="auto">
            <a:xfrm>
              <a:off x="5729" y="1927"/>
              <a:ext cx="432" cy="43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75000"/>
                    <a:lumOff val="25000"/>
                  </a:srgbClr>
                </a:solidFill>
                <a:latin typeface="微软雅黑"/>
                <a:ea typeface="微软雅黑"/>
                <a:sym typeface="Calibri" panose="020F0502020204030204" pitchFamily="34" charset="0"/>
              </a:endParaRPr>
            </a:p>
          </p:txBody>
        </p:sp>
        <p:sp>
          <p:nvSpPr>
            <p:cNvPr id="13" name="Freeform 15"/>
            <p:cNvSpPr>
              <a:spLocks/>
            </p:cNvSpPr>
            <p:nvPr/>
          </p:nvSpPr>
          <p:spPr bwMode="auto">
            <a:xfrm>
              <a:off x="2709" y="1993"/>
              <a:ext cx="263" cy="309"/>
            </a:xfrm>
            <a:custGeom>
              <a:avLst/>
              <a:gdLst>
                <a:gd name="T0" fmla="*/ 0 w 263"/>
                <a:gd name="T1" fmla="*/ 0 h 309"/>
                <a:gd name="T2" fmla="*/ 263 w 263"/>
                <a:gd name="T3" fmla="*/ 155 h 309"/>
                <a:gd name="T4" fmla="*/ 0 w 263"/>
                <a:gd name="T5" fmla="*/ 309 h 309"/>
                <a:gd name="T6" fmla="*/ 0 w 263"/>
                <a:gd name="T7" fmla="*/ 0 h 309"/>
                <a:gd name="T8" fmla="*/ 0 w 263"/>
                <a:gd name="T9" fmla="*/ 0 h 30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3" h="309">
                  <a:moveTo>
                    <a:pt x="0" y="0"/>
                  </a:moveTo>
                  <a:lnTo>
                    <a:pt x="263" y="155"/>
                  </a:lnTo>
                  <a:lnTo>
                    <a:pt x="0" y="309"/>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lumMod val="75000"/>
                    <a:lumOff val="25000"/>
                  </a:srgbClr>
                </a:solidFill>
                <a:latin typeface="微软雅黑"/>
                <a:ea typeface="微软雅黑"/>
              </a:endParaRPr>
            </a:p>
          </p:txBody>
        </p:sp>
        <p:sp>
          <p:nvSpPr>
            <p:cNvPr id="14" name="Freeform 16"/>
            <p:cNvSpPr>
              <a:spLocks/>
            </p:cNvSpPr>
            <p:nvPr/>
          </p:nvSpPr>
          <p:spPr bwMode="auto">
            <a:xfrm>
              <a:off x="4903" y="2037"/>
              <a:ext cx="175" cy="214"/>
            </a:xfrm>
            <a:custGeom>
              <a:avLst/>
              <a:gdLst>
                <a:gd name="T0" fmla="*/ 0 w 175"/>
                <a:gd name="T1" fmla="*/ 0 h 214"/>
                <a:gd name="T2" fmla="*/ 175 w 175"/>
                <a:gd name="T3" fmla="*/ 111 h 214"/>
                <a:gd name="T4" fmla="*/ 0 w 175"/>
                <a:gd name="T5" fmla="*/ 214 h 214"/>
                <a:gd name="T6" fmla="*/ 0 w 175"/>
                <a:gd name="T7" fmla="*/ 0 h 214"/>
                <a:gd name="T8" fmla="*/ 0 w 175"/>
                <a:gd name="T9" fmla="*/ 0 h 2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5" h="214">
                  <a:moveTo>
                    <a:pt x="0" y="0"/>
                  </a:moveTo>
                  <a:lnTo>
                    <a:pt x="175" y="111"/>
                  </a:lnTo>
                  <a:lnTo>
                    <a:pt x="0" y="214"/>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lumMod val="75000"/>
                    <a:lumOff val="25000"/>
                  </a:srgbClr>
                </a:solidFill>
                <a:latin typeface="微软雅黑"/>
                <a:ea typeface="微软雅黑"/>
              </a:endParaRPr>
            </a:p>
          </p:txBody>
        </p:sp>
      </p:grpSp>
      <p:grpSp>
        <p:nvGrpSpPr>
          <p:cNvPr id="15" name="Group 98"/>
          <p:cNvGrpSpPr>
            <a:grpSpLocks noChangeAspect="1"/>
          </p:cNvGrpSpPr>
          <p:nvPr/>
        </p:nvGrpSpPr>
        <p:grpSpPr bwMode="auto">
          <a:xfrm>
            <a:off x="2682565" y="2954151"/>
            <a:ext cx="1175823" cy="1086587"/>
            <a:chOff x="-86" y="2465"/>
            <a:chExt cx="1120" cy="1035"/>
          </a:xfrm>
          <a:solidFill>
            <a:schemeClr val="bg1"/>
          </a:solidFill>
        </p:grpSpPr>
        <p:sp>
          <p:nvSpPr>
            <p:cNvPr id="16" name="Freeform 99"/>
            <p:cNvSpPr>
              <a:spLocks noEditPoints="1"/>
            </p:cNvSpPr>
            <p:nvPr/>
          </p:nvSpPr>
          <p:spPr bwMode="auto">
            <a:xfrm>
              <a:off x="363" y="2465"/>
              <a:ext cx="671" cy="671"/>
            </a:xfrm>
            <a:custGeom>
              <a:avLst/>
              <a:gdLst>
                <a:gd name="T0" fmla="*/ 256 w 282"/>
                <a:gd name="T1" fmla="*/ 25 h 282"/>
                <a:gd name="T2" fmla="*/ 164 w 282"/>
                <a:gd name="T3" fmla="*/ 25 h 282"/>
                <a:gd name="T4" fmla="*/ 0 w 282"/>
                <a:gd name="T5" fmla="*/ 189 h 282"/>
                <a:gd name="T6" fmla="*/ 92 w 282"/>
                <a:gd name="T7" fmla="*/ 282 h 282"/>
                <a:gd name="T8" fmla="*/ 256 w 282"/>
                <a:gd name="T9" fmla="*/ 118 h 282"/>
                <a:gd name="T10" fmla="*/ 256 w 282"/>
                <a:gd name="T11" fmla="*/ 25 h 282"/>
                <a:gd name="T12" fmla="*/ 55 w 282"/>
                <a:gd name="T13" fmla="*/ 191 h 282"/>
                <a:gd name="T14" fmla="*/ 44 w 282"/>
                <a:gd name="T15" fmla="*/ 180 h 282"/>
                <a:gd name="T16" fmla="*/ 183 w 282"/>
                <a:gd name="T17" fmla="*/ 42 h 282"/>
                <a:gd name="T18" fmla="*/ 194 w 282"/>
                <a:gd name="T19" fmla="*/ 42 h 282"/>
                <a:gd name="T20" fmla="*/ 194 w 282"/>
                <a:gd name="T21" fmla="*/ 53 h 282"/>
                <a:gd name="T22" fmla="*/ 55 w 282"/>
                <a:gd name="T23" fmla="*/ 191 h 282"/>
                <a:gd name="T24" fmla="*/ 78 w 282"/>
                <a:gd name="T25" fmla="*/ 214 h 282"/>
                <a:gd name="T26" fmla="*/ 67 w 282"/>
                <a:gd name="T27" fmla="*/ 203 h 282"/>
                <a:gd name="T28" fmla="*/ 217 w 282"/>
                <a:gd name="T29" fmla="*/ 53 h 282"/>
                <a:gd name="T30" fmla="*/ 228 w 282"/>
                <a:gd name="T31" fmla="*/ 53 h 282"/>
                <a:gd name="T32" fmla="*/ 228 w 282"/>
                <a:gd name="T33" fmla="*/ 64 h 282"/>
                <a:gd name="T34" fmla="*/ 78 w 282"/>
                <a:gd name="T35" fmla="*/ 214 h 282"/>
                <a:gd name="T36" fmla="*/ 101 w 282"/>
                <a:gd name="T37" fmla="*/ 237 h 282"/>
                <a:gd name="T38" fmla="*/ 90 w 282"/>
                <a:gd name="T39" fmla="*/ 226 h 282"/>
                <a:gd name="T40" fmla="*/ 229 w 282"/>
                <a:gd name="T41" fmla="*/ 88 h 282"/>
                <a:gd name="T42" fmla="*/ 240 w 282"/>
                <a:gd name="T43" fmla="*/ 88 h 282"/>
                <a:gd name="T44" fmla="*/ 240 w 282"/>
                <a:gd name="T45" fmla="*/ 99 h 282"/>
                <a:gd name="T46" fmla="*/ 101 w 282"/>
                <a:gd name="T47" fmla="*/ 237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2" h="282">
                  <a:moveTo>
                    <a:pt x="256" y="25"/>
                  </a:moveTo>
                  <a:cubicBezTo>
                    <a:pt x="231" y="0"/>
                    <a:pt x="189" y="0"/>
                    <a:pt x="164" y="25"/>
                  </a:cubicBezTo>
                  <a:cubicBezTo>
                    <a:pt x="0" y="189"/>
                    <a:pt x="0" y="189"/>
                    <a:pt x="0" y="189"/>
                  </a:cubicBezTo>
                  <a:cubicBezTo>
                    <a:pt x="92" y="282"/>
                    <a:pt x="92" y="282"/>
                    <a:pt x="92" y="282"/>
                  </a:cubicBezTo>
                  <a:cubicBezTo>
                    <a:pt x="256" y="118"/>
                    <a:pt x="256" y="118"/>
                    <a:pt x="256" y="118"/>
                  </a:cubicBezTo>
                  <a:cubicBezTo>
                    <a:pt x="282" y="92"/>
                    <a:pt x="282" y="51"/>
                    <a:pt x="256" y="25"/>
                  </a:cubicBezTo>
                  <a:close/>
                  <a:moveTo>
                    <a:pt x="55" y="191"/>
                  </a:moveTo>
                  <a:cubicBezTo>
                    <a:pt x="44" y="180"/>
                    <a:pt x="44" y="180"/>
                    <a:pt x="44" y="180"/>
                  </a:cubicBezTo>
                  <a:cubicBezTo>
                    <a:pt x="183" y="42"/>
                    <a:pt x="183" y="42"/>
                    <a:pt x="183" y="42"/>
                  </a:cubicBezTo>
                  <a:cubicBezTo>
                    <a:pt x="186" y="39"/>
                    <a:pt x="191" y="39"/>
                    <a:pt x="194" y="42"/>
                  </a:cubicBezTo>
                  <a:cubicBezTo>
                    <a:pt x="197" y="45"/>
                    <a:pt x="197" y="50"/>
                    <a:pt x="194" y="53"/>
                  </a:cubicBezTo>
                  <a:lnTo>
                    <a:pt x="55" y="191"/>
                  </a:lnTo>
                  <a:close/>
                  <a:moveTo>
                    <a:pt x="78" y="214"/>
                  </a:moveTo>
                  <a:cubicBezTo>
                    <a:pt x="67" y="203"/>
                    <a:pt x="67" y="203"/>
                    <a:pt x="67" y="203"/>
                  </a:cubicBezTo>
                  <a:cubicBezTo>
                    <a:pt x="217" y="53"/>
                    <a:pt x="217" y="53"/>
                    <a:pt x="217" y="53"/>
                  </a:cubicBezTo>
                  <a:cubicBezTo>
                    <a:pt x="220" y="50"/>
                    <a:pt x="225" y="50"/>
                    <a:pt x="228" y="53"/>
                  </a:cubicBezTo>
                  <a:cubicBezTo>
                    <a:pt x="231" y="56"/>
                    <a:pt x="231" y="61"/>
                    <a:pt x="228" y="64"/>
                  </a:cubicBezTo>
                  <a:lnTo>
                    <a:pt x="78" y="214"/>
                  </a:lnTo>
                  <a:close/>
                  <a:moveTo>
                    <a:pt x="101" y="237"/>
                  </a:moveTo>
                  <a:cubicBezTo>
                    <a:pt x="90" y="226"/>
                    <a:pt x="90" y="226"/>
                    <a:pt x="90" y="226"/>
                  </a:cubicBezTo>
                  <a:cubicBezTo>
                    <a:pt x="229" y="88"/>
                    <a:pt x="229" y="88"/>
                    <a:pt x="229" y="88"/>
                  </a:cubicBezTo>
                  <a:cubicBezTo>
                    <a:pt x="232" y="85"/>
                    <a:pt x="237" y="85"/>
                    <a:pt x="240" y="88"/>
                  </a:cubicBezTo>
                  <a:cubicBezTo>
                    <a:pt x="243" y="91"/>
                    <a:pt x="243" y="96"/>
                    <a:pt x="240" y="99"/>
                  </a:cubicBezTo>
                  <a:lnTo>
                    <a:pt x="101" y="2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solidFill>
                  <a:srgbClr val="000000">
                    <a:lumMod val="75000"/>
                    <a:lumOff val="25000"/>
                  </a:srgbClr>
                </a:solidFill>
                <a:latin typeface="微软雅黑"/>
                <a:ea typeface="微软雅黑"/>
              </a:endParaRPr>
            </a:p>
          </p:txBody>
        </p:sp>
        <p:sp>
          <p:nvSpPr>
            <p:cNvPr id="17" name="Freeform 100"/>
            <p:cNvSpPr>
              <a:spLocks/>
            </p:cNvSpPr>
            <p:nvPr/>
          </p:nvSpPr>
          <p:spPr bwMode="auto">
            <a:xfrm>
              <a:off x="-8" y="3036"/>
              <a:ext cx="464" cy="464"/>
            </a:xfrm>
            <a:custGeom>
              <a:avLst/>
              <a:gdLst>
                <a:gd name="T0" fmla="*/ 300 w 464"/>
                <a:gd name="T1" fmla="*/ 276 h 464"/>
                <a:gd name="T2" fmla="*/ 281 w 464"/>
                <a:gd name="T3" fmla="*/ 257 h 464"/>
                <a:gd name="T4" fmla="*/ 464 w 464"/>
                <a:gd name="T5" fmla="*/ 74 h 464"/>
                <a:gd name="T6" fmla="*/ 390 w 464"/>
                <a:gd name="T7" fmla="*/ 0 h 464"/>
                <a:gd name="T8" fmla="*/ 207 w 464"/>
                <a:gd name="T9" fmla="*/ 184 h 464"/>
                <a:gd name="T10" fmla="*/ 188 w 464"/>
                <a:gd name="T11" fmla="*/ 165 h 464"/>
                <a:gd name="T12" fmla="*/ 145 w 464"/>
                <a:gd name="T13" fmla="*/ 188 h 464"/>
                <a:gd name="T14" fmla="*/ 0 w 464"/>
                <a:gd name="T15" fmla="*/ 422 h 464"/>
                <a:gd name="T16" fmla="*/ 43 w 464"/>
                <a:gd name="T17" fmla="*/ 464 h 464"/>
                <a:gd name="T18" fmla="*/ 276 w 464"/>
                <a:gd name="T19" fmla="*/ 322 h 464"/>
                <a:gd name="T20" fmla="*/ 300 w 464"/>
                <a:gd name="T21" fmla="*/ 276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4" h="464">
                  <a:moveTo>
                    <a:pt x="300" y="276"/>
                  </a:moveTo>
                  <a:lnTo>
                    <a:pt x="281" y="257"/>
                  </a:lnTo>
                  <a:lnTo>
                    <a:pt x="464" y="74"/>
                  </a:lnTo>
                  <a:lnTo>
                    <a:pt x="390" y="0"/>
                  </a:lnTo>
                  <a:lnTo>
                    <a:pt x="207" y="184"/>
                  </a:lnTo>
                  <a:lnTo>
                    <a:pt x="188" y="165"/>
                  </a:lnTo>
                  <a:lnTo>
                    <a:pt x="145" y="188"/>
                  </a:lnTo>
                  <a:lnTo>
                    <a:pt x="0" y="422"/>
                  </a:lnTo>
                  <a:lnTo>
                    <a:pt x="43" y="464"/>
                  </a:lnTo>
                  <a:lnTo>
                    <a:pt x="276" y="322"/>
                  </a:lnTo>
                  <a:lnTo>
                    <a:pt x="300" y="2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solidFill>
                  <a:srgbClr val="000000">
                    <a:lumMod val="75000"/>
                    <a:lumOff val="25000"/>
                  </a:srgbClr>
                </a:solidFill>
                <a:latin typeface="微软雅黑"/>
                <a:ea typeface="微软雅黑"/>
              </a:endParaRPr>
            </a:p>
          </p:txBody>
        </p:sp>
        <p:sp>
          <p:nvSpPr>
            <p:cNvPr id="18" name="Freeform 101"/>
            <p:cNvSpPr>
              <a:spLocks/>
            </p:cNvSpPr>
            <p:nvPr/>
          </p:nvSpPr>
          <p:spPr bwMode="auto">
            <a:xfrm>
              <a:off x="-86" y="2472"/>
              <a:ext cx="490" cy="493"/>
            </a:xfrm>
            <a:custGeom>
              <a:avLst/>
              <a:gdLst>
                <a:gd name="T0" fmla="*/ 103 w 206"/>
                <a:gd name="T1" fmla="*/ 0 h 207"/>
                <a:gd name="T2" fmla="*/ 77 w 206"/>
                <a:gd name="T3" fmla="*/ 4 h 207"/>
                <a:gd name="T4" fmla="*/ 80 w 206"/>
                <a:gd name="T5" fmla="*/ 6 h 207"/>
                <a:gd name="T6" fmla="*/ 117 w 206"/>
                <a:gd name="T7" fmla="*/ 43 h 207"/>
                <a:gd name="T8" fmla="*/ 117 w 206"/>
                <a:gd name="T9" fmla="*/ 112 h 207"/>
                <a:gd name="T10" fmla="*/ 48 w 206"/>
                <a:gd name="T11" fmla="*/ 112 h 207"/>
                <a:gd name="T12" fmla="*/ 11 w 206"/>
                <a:gd name="T13" fmla="*/ 75 h 207"/>
                <a:gd name="T14" fmla="*/ 6 w 206"/>
                <a:gd name="T15" fmla="*/ 68 h 207"/>
                <a:gd name="T16" fmla="*/ 0 w 206"/>
                <a:gd name="T17" fmla="*/ 104 h 207"/>
                <a:gd name="T18" fmla="*/ 103 w 206"/>
                <a:gd name="T19" fmla="*/ 207 h 207"/>
                <a:gd name="T20" fmla="*/ 206 w 206"/>
                <a:gd name="T21" fmla="*/ 104 h 207"/>
                <a:gd name="T22" fmla="*/ 103 w 206"/>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6" h="207">
                  <a:moveTo>
                    <a:pt x="103" y="0"/>
                  </a:moveTo>
                  <a:cubicBezTo>
                    <a:pt x="94" y="0"/>
                    <a:pt x="86" y="2"/>
                    <a:pt x="77" y="4"/>
                  </a:cubicBezTo>
                  <a:cubicBezTo>
                    <a:pt x="78" y="4"/>
                    <a:pt x="79" y="5"/>
                    <a:pt x="80" y="6"/>
                  </a:cubicBezTo>
                  <a:cubicBezTo>
                    <a:pt x="117" y="43"/>
                    <a:pt x="117" y="43"/>
                    <a:pt x="117" y="43"/>
                  </a:cubicBezTo>
                  <a:cubicBezTo>
                    <a:pt x="136" y="62"/>
                    <a:pt x="136" y="93"/>
                    <a:pt x="117" y="112"/>
                  </a:cubicBezTo>
                  <a:cubicBezTo>
                    <a:pt x="98" y="131"/>
                    <a:pt x="67" y="131"/>
                    <a:pt x="48" y="112"/>
                  </a:cubicBezTo>
                  <a:cubicBezTo>
                    <a:pt x="11" y="75"/>
                    <a:pt x="11" y="75"/>
                    <a:pt x="11" y="75"/>
                  </a:cubicBezTo>
                  <a:cubicBezTo>
                    <a:pt x="9" y="73"/>
                    <a:pt x="8" y="71"/>
                    <a:pt x="6" y="68"/>
                  </a:cubicBezTo>
                  <a:cubicBezTo>
                    <a:pt x="2" y="79"/>
                    <a:pt x="0" y="91"/>
                    <a:pt x="0" y="104"/>
                  </a:cubicBezTo>
                  <a:cubicBezTo>
                    <a:pt x="0" y="161"/>
                    <a:pt x="46" y="207"/>
                    <a:pt x="103" y="207"/>
                  </a:cubicBezTo>
                  <a:cubicBezTo>
                    <a:pt x="160" y="207"/>
                    <a:pt x="206" y="161"/>
                    <a:pt x="206" y="104"/>
                  </a:cubicBezTo>
                  <a:cubicBezTo>
                    <a:pt x="206" y="47"/>
                    <a:pt x="160" y="0"/>
                    <a:pt x="10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solidFill>
                  <a:srgbClr val="000000">
                    <a:lumMod val="75000"/>
                    <a:lumOff val="25000"/>
                  </a:srgbClr>
                </a:solidFill>
                <a:latin typeface="微软雅黑"/>
                <a:ea typeface="微软雅黑"/>
              </a:endParaRPr>
            </a:p>
          </p:txBody>
        </p:sp>
        <p:sp>
          <p:nvSpPr>
            <p:cNvPr id="19" name="Freeform 102"/>
            <p:cNvSpPr>
              <a:spLocks noEditPoints="1"/>
            </p:cNvSpPr>
            <p:nvPr/>
          </p:nvSpPr>
          <p:spPr bwMode="auto">
            <a:xfrm>
              <a:off x="520" y="3058"/>
              <a:ext cx="445" cy="442"/>
            </a:xfrm>
            <a:custGeom>
              <a:avLst/>
              <a:gdLst>
                <a:gd name="T0" fmla="*/ 164 w 187"/>
                <a:gd name="T1" fmla="*/ 163 h 186"/>
                <a:gd name="T2" fmla="*/ 164 w 187"/>
                <a:gd name="T3" fmla="*/ 82 h 186"/>
                <a:gd name="T4" fmla="*/ 81 w 187"/>
                <a:gd name="T5" fmla="*/ 0 h 186"/>
                <a:gd name="T6" fmla="*/ 0 w 187"/>
                <a:gd name="T7" fmla="*/ 81 h 186"/>
                <a:gd name="T8" fmla="*/ 83 w 187"/>
                <a:gd name="T9" fmla="*/ 163 h 186"/>
                <a:gd name="T10" fmla="*/ 164 w 187"/>
                <a:gd name="T11" fmla="*/ 163 h 186"/>
                <a:gd name="T12" fmla="*/ 109 w 187"/>
                <a:gd name="T13" fmla="*/ 108 h 186"/>
                <a:gd name="T14" fmla="*/ 143 w 187"/>
                <a:gd name="T15" fmla="*/ 108 h 186"/>
                <a:gd name="T16" fmla="*/ 143 w 187"/>
                <a:gd name="T17" fmla="*/ 142 h 186"/>
                <a:gd name="T18" fmla="*/ 109 w 187"/>
                <a:gd name="T19" fmla="*/ 142 h 186"/>
                <a:gd name="T20" fmla="*/ 109 w 187"/>
                <a:gd name="T21" fmla="*/ 10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7" h="186">
                  <a:moveTo>
                    <a:pt x="164" y="163"/>
                  </a:moveTo>
                  <a:cubicBezTo>
                    <a:pt x="187" y="141"/>
                    <a:pt x="187" y="105"/>
                    <a:pt x="164" y="82"/>
                  </a:cubicBezTo>
                  <a:cubicBezTo>
                    <a:pt x="81" y="0"/>
                    <a:pt x="81" y="0"/>
                    <a:pt x="81" y="0"/>
                  </a:cubicBezTo>
                  <a:cubicBezTo>
                    <a:pt x="0" y="81"/>
                    <a:pt x="0" y="81"/>
                    <a:pt x="0" y="81"/>
                  </a:cubicBezTo>
                  <a:cubicBezTo>
                    <a:pt x="83" y="163"/>
                    <a:pt x="83" y="163"/>
                    <a:pt x="83" y="163"/>
                  </a:cubicBezTo>
                  <a:cubicBezTo>
                    <a:pt x="105" y="186"/>
                    <a:pt x="142" y="186"/>
                    <a:pt x="164" y="163"/>
                  </a:cubicBezTo>
                  <a:close/>
                  <a:moveTo>
                    <a:pt x="109" y="108"/>
                  </a:moveTo>
                  <a:cubicBezTo>
                    <a:pt x="118" y="99"/>
                    <a:pt x="133" y="99"/>
                    <a:pt x="143" y="108"/>
                  </a:cubicBezTo>
                  <a:cubicBezTo>
                    <a:pt x="152" y="118"/>
                    <a:pt x="152" y="133"/>
                    <a:pt x="143" y="142"/>
                  </a:cubicBezTo>
                  <a:cubicBezTo>
                    <a:pt x="133" y="151"/>
                    <a:pt x="118" y="151"/>
                    <a:pt x="109" y="142"/>
                  </a:cubicBezTo>
                  <a:cubicBezTo>
                    <a:pt x="100" y="133"/>
                    <a:pt x="100" y="118"/>
                    <a:pt x="109"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solidFill>
                  <a:srgbClr val="000000">
                    <a:lumMod val="75000"/>
                    <a:lumOff val="25000"/>
                  </a:srgbClr>
                </a:solidFill>
                <a:latin typeface="微软雅黑"/>
                <a:ea typeface="微软雅黑"/>
              </a:endParaRPr>
            </a:p>
          </p:txBody>
        </p:sp>
      </p:grpSp>
      <p:grpSp>
        <p:nvGrpSpPr>
          <p:cNvPr id="20" name="Group 11"/>
          <p:cNvGrpSpPr>
            <a:grpSpLocks noChangeAspect="1"/>
          </p:cNvGrpSpPr>
          <p:nvPr/>
        </p:nvGrpSpPr>
        <p:grpSpPr bwMode="auto">
          <a:xfrm>
            <a:off x="8829522" y="3248786"/>
            <a:ext cx="455033" cy="381884"/>
            <a:chOff x="2044" y="456"/>
            <a:chExt cx="1325" cy="1112"/>
          </a:xfrm>
          <a:solidFill>
            <a:schemeClr val="bg1"/>
          </a:solidFill>
        </p:grpSpPr>
        <p:sp>
          <p:nvSpPr>
            <p:cNvPr id="21" name="Oval 12"/>
            <p:cNvSpPr>
              <a:spLocks noChangeArrowheads="1"/>
            </p:cNvSpPr>
            <p:nvPr/>
          </p:nvSpPr>
          <p:spPr bwMode="auto">
            <a:xfrm>
              <a:off x="2483" y="456"/>
              <a:ext cx="447" cy="4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solidFill>
                  <a:srgbClr val="000000">
                    <a:lumMod val="75000"/>
                    <a:lumOff val="25000"/>
                  </a:srgbClr>
                </a:solidFill>
                <a:latin typeface="微软雅黑"/>
                <a:ea typeface="微软雅黑"/>
              </a:endParaRPr>
            </a:p>
          </p:txBody>
        </p:sp>
        <p:sp>
          <p:nvSpPr>
            <p:cNvPr id="22" name="Freeform 13"/>
            <p:cNvSpPr>
              <a:spLocks/>
            </p:cNvSpPr>
            <p:nvPr/>
          </p:nvSpPr>
          <p:spPr bwMode="auto">
            <a:xfrm>
              <a:off x="2350" y="936"/>
              <a:ext cx="713" cy="632"/>
            </a:xfrm>
            <a:custGeom>
              <a:avLst/>
              <a:gdLst>
                <a:gd name="T0" fmla="*/ 200 w 300"/>
                <a:gd name="T1" fmla="*/ 0 h 266"/>
                <a:gd name="T2" fmla="*/ 150 w 300"/>
                <a:gd name="T3" fmla="*/ 67 h 266"/>
                <a:gd name="T4" fmla="*/ 100 w 300"/>
                <a:gd name="T5" fmla="*/ 0 h 266"/>
                <a:gd name="T6" fmla="*/ 0 w 300"/>
                <a:gd name="T7" fmla="*/ 144 h 266"/>
                <a:gd name="T8" fmla="*/ 0 w 300"/>
                <a:gd name="T9" fmla="*/ 236 h 266"/>
                <a:gd name="T10" fmla="*/ 0 w 300"/>
                <a:gd name="T11" fmla="*/ 236 h 266"/>
                <a:gd name="T12" fmla="*/ 150 w 300"/>
                <a:gd name="T13" fmla="*/ 266 h 266"/>
                <a:gd name="T14" fmla="*/ 300 w 300"/>
                <a:gd name="T15" fmla="*/ 236 h 266"/>
                <a:gd name="T16" fmla="*/ 300 w 300"/>
                <a:gd name="T17" fmla="*/ 236 h 266"/>
                <a:gd name="T18" fmla="*/ 300 w 300"/>
                <a:gd name="T19" fmla="*/ 144 h 266"/>
                <a:gd name="T20" fmla="*/ 200 w 300"/>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266">
                  <a:moveTo>
                    <a:pt x="200" y="0"/>
                  </a:moveTo>
                  <a:cubicBezTo>
                    <a:pt x="150" y="67"/>
                    <a:pt x="150" y="67"/>
                    <a:pt x="150" y="67"/>
                  </a:cubicBezTo>
                  <a:cubicBezTo>
                    <a:pt x="100" y="0"/>
                    <a:pt x="100" y="0"/>
                    <a:pt x="100" y="0"/>
                  </a:cubicBezTo>
                  <a:cubicBezTo>
                    <a:pt x="41" y="21"/>
                    <a:pt x="0" y="78"/>
                    <a:pt x="0" y="144"/>
                  </a:cubicBezTo>
                  <a:cubicBezTo>
                    <a:pt x="0" y="236"/>
                    <a:pt x="0" y="236"/>
                    <a:pt x="0" y="236"/>
                  </a:cubicBezTo>
                  <a:cubicBezTo>
                    <a:pt x="0" y="236"/>
                    <a:pt x="0" y="236"/>
                    <a:pt x="0" y="236"/>
                  </a:cubicBezTo>
                  <a:cubicBezTo>
                    <a:pt x="3" y="253"/>
                    <a:pt x="69" y="266"/>
                    <a:pt x="150" y="266"/>
                  </a:cubicBezTo>
                  <a:cubicBezTo>
                    <a:pt x="231" y="266"/>
                    <a:pt x="297" y="253"/>
                    <a:pt x="300" y="236"/>
                  </a:cubicBezTo>
                  <a:cubicBezTo>
                    <a:pt x="300" y="236"/>
                    <a:pt x="300" y="236"/>
                    <a:pt x="300" y="236"/>
                  </a:cubicBezTo>
                  <a:cubicBezTo>
                    <a:pt x="300" y="144"/>
                    <a:pt x="300" y="144"/>
                    <a:pt x="300" y="144"/>
                  </a:cubicBezTo>
                  <a:cubicBezTo>
                    <a:pt x="300" y="78"/>
                    <a:pt x="259" y="21"/>
                    <a:pt x="2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solidFill>
                  <a:srgbClr val="000000">
                    <a:lumMod val="75000"/>
                    <a:lumOff val="25000"/>
                  </a:srgbClr>
                </a:solidFill>
                <a:latin typeface="微软雅黑"/>
                <a:ea typeface="微软雅黑"/>
              </a:endParaRPr>
            </a:p>
          </p:txBody>
        </p:sp>
        <p:sp>
          <p:nvSpPr>
            <p:cNvPr id="23" name="Freeform 14"/>
            <p:cNvSpPr>
              <a:spLocks/>
            </p:cNvSpPr>
            <p:nvPr/>
          </p:nvSpPr>
          <p:spPr bwMode="auto">
            <a:xfrm>
              <a:off x="2673" y="917"/>
              <a:ext cx="69" cy="42"/>
            </a:xfrm>
            <a:custGeom>
              <a:avLst/>
              <a:gdLst>
                <a:gd name="T0" fmla="*/ 29 w 29"/>
                <a:gd name="T1" fmla="*/ 0 h 18"/>
                <a:gd name="T2" fmla="*/ 14 w 29"/>
                <a:gd name="T3" fmla="*/ 0 h 18"/>
                <a:gd name="T4" fmla="*/ 0 w 29"/>
                <a:gd name="T5" fmla="*/ 0 h 18"/>
                <a:gd name="T6" fmla="*/ 6 w 29"/>
                <a:gd name="T7" fmla="*/ 18 h 18"/>
                <a:gd name="T8" fmla="*/ 23 w 29"/>
                <a:gd name="T9" fmla="*/ 17 h 18"/>
                <a:gd name="T10" fmla="*/ 29 w 29"/>
                <a:gd name="T11" fmla="*/ 0 h 18"/>
              </a:gdLst>
              <a:ahLst/>
              <a:cxnLst>
                <a:cxn ang="0">
                  <a:pos x="T0" y="T1"/>
                </a:cxn>
                <a:cxn ang="0">
                  <a:pos x="T2" y="T3"/>
                </a:cxn>
                <a:cxn ang="0">
                  <a:pos x="T4" y="T5"/>
                </a:cxn>
                <a:cxn ang="0">
                  <a:pos x="T6" y="T7"/>
                </a:cxn>
                <a:cxn ang="0">
                  <a:pos x="T8" y="T9"/>
                </a:cxn>
                <a:cxn ang="0">
                  <a:pos x="T10" y="T11"/>
                </a:cxn>
              </a:cxnLst>
              <a:rect l="0" t="0" r="r" b="b"/>
              <a:pathLst>
                <a:path w="29" h="18">
                  <a:moveTo>
                    <a:pt x="29" y="0"/>
                  </a:moveTo>
                  <a:cubicBezTo>
                    <a:pt x="24" y="0"/>
                    <a:pt x="19" y="0"/>
                    <a:pt x="14" y="0"/>
                  </a:cubicBezTo>
                  <a:cubicBezTo>
                    <a:pt x="10" y="0"/>
                    <a:pt x="5" y="0"/>
                    <a:pt x="0" y="0"/>
                  </a:cubicBezTo>
                  <a:cubicBezTo>
                    <a:pt x="0" y="0"/>
                    <a:pt x="0" y="10"/>
                    <a:pt x="6" y="18"/>
                  </a:cubicBezTo>
                  <a:cubicBezTo>
                    <a:pt x="6" y="18"/>
                    <a:pt x="17" y="18"/>
                    <a:pt x="23" y="17"/>
                  </a:cubicBezTo>
                  <a:cubicBezTo>
                    <a:pt x="23" y="17"/>
                    <a:pt x="29" y="11"/>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solidFill>
                  <a:srgbClr val="000000">
                    <a:lumMod val="75000"/>
                    <a:lumOff val="25000"/>
                  </a:srgbClr>
                </a:solidFill>
                <a:latin typeface="微软雅黑"/>
                <a:ea typeface="微软雅黑"/>
              </a:endParaRPr>
            </a:p>
          </p:txBody>
        </p:sp>
        <p:sp>
          <p:nvSpPr>
            <p:cNvPr id="24" name="Freeform 15"/>
            <p:cNvSpPr>
              <a:spLocks/>
            </p:cNvSpPr>
            <p:nvPr/>
          </p:nvSpPr>
          <p:spPr bwMode="auto">
            <a:xfrm>
              <a:off x="2666" y="964"/>
              <a:ext cx="81" cy="107"/>
            </a:xfrm>
            <a:custGeom>
              <a:avLst/>
              <a:gdLst>
                <a:gd name="T0" fmla="*/ 21 w 81"/>
                <a:gd name="T1" fmla="*/ 0 h 107"/>
                <a:gd name="T2" fmla="*/ 62 w 81"/>
                <a:gd name="T3" fmla="*/ 0 h 107"/>
                <a:gd name="T4" fmla="*/ 81 w 81"/>
                <a:gd name="T5" fmla="*/ 62 h 107"/>
                <a:gd name="T6" fmla="*/ 40 w 81"/>
                <a:gd name="T7" fmla="*/ 107 h 107"/>
                <a:gd name="T8" fmla="*/ 0 w 81"/>
                <a:gd name="T9" fmla="*/ 62 h 107"/>
                <a:gd name="T10" fmla="*/ 21 w 81"/>
                <a:gd name="T11" fmla="*/ 0 h 107"/>
              </a:gdLst>
              <a:ahLst/>
              <a:cxnLst>
                <a:cxn ang="0">
                  <a:pos x="T0" y="T1"/>
                </a:cxn>
                <a:cxn ang="0">
                  <a:pos x="T2" y="T3"/>
                </a:cxn>
                <a:cxn ang="0">
                  <a:pos x="T4" y="T5"/>
                </a:cxn>
                <a:cxn ang="0">
                  <a:pos x="T6" y="T7"/>
                </a:cxn>
                <a:cxn ang="0">
                  <a:pos x="T8" y="T9"/>
                </a:cxn>
                <a:cxn ang="0">
                  <a:pos x="T10" y="T11"/>
                </a:cxn>
              </a:cxnLst>
              <a:rect l="0" t="0" r="r" b="b"/>
              <a:pathLst>
                <a:path w="81" h="107">
                  <a:moveTo>
                    <a:pt x="21" y="0"/>
                  </a:moveTo>
                  <a:lnTo>
                    <a:pt x="62" y="0"/>
                  </a:lnTo>
                  <a:lnTo>
                    <a:pt x="81" y="62"/>
                  </a:lnTo>
                  <a:lnTo>
                    <a:pt x="40" y="107"/>
                  </a:lnTo>
                  <a:lnTo>
                    <a:pt x="0" y="62"/>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solidFill>
                  <a:srgbClr val="000000">
                    <a:lumMod val="75000"/>
                    <a:lumOff val="25000"/>
                  </a:srgbClr>
                </a:solidFill>
                <a:latin typeface="微软雅黑"/>
                <a:ea typeface="微软雅黑"/>
              </a:endParaRPr>
            </a:p>
          </p:txBody>
        </p:sp>
        <p:sp>
          <p:nvSpPr>
            <p:cNvPr id="25" name="Freeform 16"/>
            <p:cNvSpPr>
              <a:spLocks/>
            </p:cNvSpPr>
            <p:nvPr/>
          </p:nvSpPr>
          <p:spPr bwMode="auto">
            <a:xfrm>
              <a:off x="2284" y="1005"/>
              <a:ext cx="59" cy="80"/>
            </a:xfrm>
            <a:custGeom>
              <a:avLst/>
              <a:gdLst>
                <a:gd name="T0" fmla="*/ 28 w 59"/>
                <a:gd name="T1" fmla="*/ 80 h 80"/>
                <a:gd name="T2" fmla="*/ 59 w 59"/>
                <a:gd name="T3" fmla="*/ 47 h 80"/>
                <a:gd name="T4" fmla="*/ 45 w 59"/>
                <a:gd name="T5" fmla="*/ 0 h 80"/>
                <a:gd name="T6" fmla="*/ 14 w 59"/>
                <a:gd name="T7" fmla="*/ 0 h 80"/>
                <a:gd name="T8" fmla="*/ 0 w 59"/>
                <a:gd name="T9" fmla="*/ 47 h 80"/>
                <a:gd name="T10" fmla="*/ 28 w 59"/>
                <a:gd name="T11" fmla="*/ 80 h 80"/>
              </a:gdLst>
              <a:ahLst/>
              <a:cxnLst>
                <a:cxn ang="0">
                  <a:pos x="T0" y="T1"/>
                </a:cxn>
                <a:cxn ang="0">
                  <a:pos x="T2" y="T3"/>
                </a:cxn>
                <a:cxn ang="0">
                  <a:pos x="T4" y="T5"/>
                </a:cxn>
                <a:cxn ang="0">
                  <a:pos x="T6" y="T7"/>
                </a:cxn>
                <a:cxn ang="0">
                  <a:pos x="T8" y="T9"/>
                </a:cxn>
                <a:cxn ang="0">
                  <a:pos x="T10" y="T11"/>
                </a:cxn>
              </a:cxnLst>
              <a:rect l="0" t="0" r="r" b="b"/>
              <a:pathLst>
                <a:path w="59" h="80">
                  <a:moveTo>
                    <a:pt x="28" y="80"/>
                  </a:moveTo>
                  <a:lnTo>
                    <a:pt x="59" y="47"/>
                  </a:lnTo>
                  <a:lnTo>
                    <a:pt x="45" y="0"/>
                  </a:lnTo>
                  <a:lnTo>
                    <a:pt x="14" y="0"/>
                  </a:lnTo>
                  <a:lnTo>
                    <a:pt x="0" y="47"/>
                  </a:lnTo>
                  <a:lnTo>
                    <a:pt x="28"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solidFill>
                  <a:srgbClr val="000000">
                    <a:lumMod val="75000"/>
                    <a:lumOff val="25000"/>
                  </a:srgbClr>
                </a:solidFill>
                <a:latin typeface="微软雅黑"/>
                <a:ea typeface="微软雅黑"/>
              </a:endParaRPr>
            </a:p>
          </p:txBody>
        </p:sp>
        <p:sp>
          <p:nvSpPr>
            <p:cNvPr id="26" name="Freeform 17"/>
            <p:cNvSpPr>
              <a:spLocks/>
            </p:cNvSpPr>
            <p:nvPr/>
          </p:nvSpPr>
          <p:spPr bwMode="auto">
            <a:xfrm>
              <a:off x="2044" y="983"/>
              <a:ext cx="387" cy="475"/>
            </a:xfrm>
            <a:custGeom>
              <a:avLst/>
              <a:gdLst>
                <a:gd name="T0" fmla="*/ 151 w 163"/>
                <a:gd name="T1" fmla="*/ 0 h 200"/>
                <a:gd name="T2" fmla="*/ 113 w 163"/>
                <a:gd name="T3" fmla="*/ 51 h 200"/>
                <a:gd name="T4" fmla="*/ 75 w 163"/>
                <a:gd name="T5" fmla="*/ 0 h 200"/>
                <a:gd name="T6" fmla="*/ 0 w 163"/>
                <a:gd name="T7" fmla="*/ 108 h 200"/>
                <a:gd name="T8" fmla="*/ 0 w 163"/>
                <a:gd name="T9" fmla="*/ 177 h 200"/>
                <a:gd name="T10" fmla="*/ 0 w 163"/>
                <a:gd name="T11" fmla="*/ 177 h 200"/>
                <a:gd name="T12" fmla="*/ 113 w 163"/>
                <a:gd name="T13" fmla="*/ 200 h 200"/>
                <a:gd name="T14" fmla="*/ 115 w 163"/>
                <a:gd name="T15" fmla="*/ 200 h 200"/>
                <a:gd name="T16" fmla="*/ 115 w 163"/>
                <a:gd name="T17" fmla="*/ 124 h 200"/>
                <a:gd name="T18" fmla="*/ 163 w 163"/>
                <a:gd name="T19" fmla="*/ 6 h 200"/>
                <a:gd name="T20" fmla="*/ 151 w 163"/>
                <a:gd name="T21"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200">
                  <a:moveTo>
                    <a:pt x="151" y="0"/>
                  </a:moveTo>
                  <a:cubicBezTo>
                    <a:pt x="113" y="51"/>
                    <a:pt x="113" y="51"/>
                    <a:pt x="113" y="51"/>
                  </a:cubicBezTo>
                  <a:cubicBezTo>
                    <a:pt x="75" y="0"/>
                    <a:pt x="75" y="0"/>
                    <a:pt x="75" y="0"/>
                  </a:cubicBezTo>
                  <a:cubicBezTo>
                    <a:pt x="32" y="16"/>
                    <a:pt x="0" y="58"/>
                    <a:pt x="0" y="108"/>
                  </a:cubicBezTo>
                  <a:cubicBezTo>
                    <a:pt x="0" y="177"/>
                    <a:pt x="0" y="177"/>
                    <a:pt x="0" y="177"/>
                  </a:cubicBezTo>
                  <a:cubicBezTo>
                    <a:pt x="0" y="177"/>
                    <a:pt x="0" y="177"/>
                    <a:pt x="0" y="177"/>
                  </a:cubicBezTo>
                  <a:cubicBezTo>
                    <a:pt x="2" y="189"/>
                    <a:pt x="52" y="200"/>
                    <a:pt x="113" y="200"/>
                  </a:cubicBezTo>
                  <a:cubicBezTo>
                    <a:pt x="114" y="200"/>
                    <a:pt x="114" y="200"/>
                    <a:pt x="115" y="200"/>
                  </a:cubicBezTo>
                  <a:cubicBezTo>
                    <a:pt x="115" y="124"/>
                    <a:pt x="115" y="124"/>
                    <a:pt x="115" y="124"/>
                  </a:cubicBezTo>
                  <a:cubicBezTo>
                    <a:pt x="115" y="78"/>
                    <a:pt x="133" y="36"/>
                    <a:pt x="163" y="6"/>
                  </a:cubicBezTo>
                  <a:cubicBezTo>
                    <a:pt x="159" y="4"/>
                    <a:pt x="155" y="2"/>
                    <a:pt x="1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solidFill>
                  <a:srgbClr val="000000">
                    <a:lumMod val="75000"/>
                    <a:lumOff val="25000"/>
                  </a:srgbClr>
                </a:solidFill>
                <a:latin typeface="微软雅黑"/>
                <a:ea typeface="微软雅黑"/>
              </a:endParaRPr>
            </a:p>
          </p:txBody>
        </p:sp>
        <p:sp>
          <p:nvSpPr>
            <p:cNvPr id="27" name="Freeform 18"/>
            <p:cNvSpPr>
              <a:spLocks/>
            </p:cNvSpPr>
            <p:nvPr/>
          </p:nvSpPr>
          <p:spPr bwMode="auto">
            <a:xfrm>
              <a:off x="2286" y="969"/>
              <a:ext cx="55" cy="31"/>
            </a:xfrm>
            <a:custGeom>
              <a:avLst/>
              <a:gdLst>
                <a:gd name="T0" fmla="*/ 18 w 23"/>
                <a:gd name="T1" fmla="*/ 13 h 13"/>
                <a:gd name="T2" fmla="*/ 22 w 23"/>
                <a:gd name="T3" fmla="*/ 0 h 13"/>
                <a:gd name="T4" fmla="*/ 11 w 23"/>
                <a:gd name="T5" fmla="*/ 0 h 13"/>
                <a:gd name="T6" fmla="*/ 1 w 23"/>
                <a:gd name="T7" fmla="*/ 0 h 13"/>
                <a:gd name="T8" fmla="*/ 5 w 23"/>
                <a:gd name="T9" fmla="*/ 13 h 13"/>
                <a:gd name="T10" fmla="*/ 18 w 23"/>
                <a:gd name="T11" fmla="*/ 13 h 13"/>
              </a:gdLst>
              <a:ahLst/>
              <a:cxnLst>
                <a:cxn ang="0">
                  <a:pos x="T0" y="T1"/>
                </a:cxn>
                <a:cxn ang="0">
                  <a:pos x="T2" y="T3"/>
                </a:cxn>
                <a:cxn ang="0">
                  <a:pos x="T4" y="T5"/>
                </a:cxn>
                <a:cxn ang="0">
                  <a:pos x="T6" y="T7"/>
                </a:cxn>
                <a:cxn ang="0">
                  <a:pos x="T8" y="T9"/>
                </a:cxn>
                <a:cxn ang="0">
                  <a:pos x="T10" y="T11"/>
                </a:cxn>
              </a:cxnLst>
              <a:rect l="0" t="0" r="r" b="b"/>
              <a:pathLst>
                <a:path w="23" h="13">
                  <a:moveTo>
                    <a:pt x="18" y="13"/>
                  </a:moveTo>
                  <a:cubicBezTo>
                    <a:pt x="18" y="13"/>
                    <a:pt x="23" y="8"/>
                    <a:pt x="22" y="0"/>
                  </a:cubicBezTo>
                  <a:cubicBezTo>
                    <a:pt x="19" y="0"/>
                    <a:pt x="15" y="0"/>
                    <a:pt x="11" y="0"/>
                  </a:cubicBezTo>
                  <a:cubicBezTo>
                    <a:pt x="8" y="0"/>
                    <a:pt x="4" y="0"/>
                    <a:pt x="1" y="0"/>
                  </a:cubicBezTo>
                  <a:cubicBezTo>
                    <a:pt x="1" y="0"/>
                    <a:pt x="0" y="8"/>
                    <a:pt x="5" y="13"/>
                  </a:cubicBezTo>
                  <a:cubicBezTo>
                    <a:pt x="5" y="13"/>
                    <a:pt x="14" y="13"/>
                    <a:pt x="1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solidFill>
                  <a:srgbClr val="000000">
                    <a:lumMod val="75000"/>
                    <a:lumOff val="25000"/>
                  </a:srgbClr>
                </a:solidFill>
                <a:latin typeface="微软雅黑"/>
                <a:ea typeface="微软雅黑"/>
              </a:endParaRPr>
            </a:p>
          </p:txBody>
        </p:sp>
        <p:sp>
          <p:nvSpPr>
            <p:cNvPr id="28" name="Oval 19"/>
            <p:cNvSpPr>
              <a:spLocks noChangeArrowheads="1"/>
            </p:cNvSpPr>
            <p:nvPr/>
          </p:nvSpPr>
          <p:spPr bwMode="auto">
            <a:xfrm>
              <a:off x="2146" y="622"/>
              <a:ext cx="332" cy="3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solidFill>
                  <a:srgbClr val="000000">
                    <a:lumMod val="75000"/>
                    <a:lumOff val="25000"/>
                  </a:srgbClr>
                </a:solidFill>
                <a:latin typeface="微软雅黑"/>
                <a:ea typeface="微软雅黑"/>
              </a:endParaRPr>
            </a:p>
          </p:txBody>
        </p:sp>
        <p:sp>
          <p:nvSpPr>
            <p:cNvPr id="29" name="Freeform 20"/>
            <p:cNvSpPr>
              <a:spLocks/>
            </p:cNvSpPr>
            <p:nvPr/>
          </p:nvSpPr>
          <p:spPr bwMode="auto">
            <a:xfrm>
              <a:off x="3075" y="969"/>
              <a:ext cx="52" cy="31"/>
            </a:xfrm>
            <a:custGeom>
              <a:avLst/>
              <a:gdLst>
                <a:gd name="T0" fmla="*/ 18 w 22"/>
                <a:gd name="T1" fmla="*/ 13 h 13"/>
                <a:gd name="T2" fmla="*/ 22 w 22"/>
                <a:gd name="T3" fmla="*/ 0 h 13"/>
                <a:gd name="T4" fmla="*/ 11 w 22"/>
                <a:gd name="T5" fmla="*/ 0 h 13"/>
                <a:gd name="T6" fmla="*/ 1 w 22"/>
                <a:gd name="T7" fmla="*/ 0 h 13"/>
                <a:gd name="T8" fmla="*/ 5 w 22"/>
                <a:gd name="T9" fmla="*/ 13 h 13"/>
                <a:gd name="T10" fmla="*/ 18 w 22"/>
                <a:gd name="T11" fmla="*/ 13 h 13"/>
              </a:gdLst>
              <a:ahLst/>
              <a:cxnLst>
                <a:cxn ang="0">
                  <a:pos x="T0" y="T1"/>
                </a:cxn>
                <a:cxn ang="0">
                  <a:pos x="T2" y="T3"/>
                </a:cxn>
                <a:cxn ang="0">
                  <a:pos x="T4" y="T5"/>
                </a:cxn>
                <a:cxn ang="0">
                  <a:pos x="T6" y="T7"/>
                </a:cxn>
                <a:cxn ang="0">
                  <a:pos x="T8" y="T9"/>
                </a:cxn>
                <a:cxn ang="0">
                  <a:pos x="T10" y="T11"/>
                </a:cxn>
              </a:cxnLst>
              <a:rect l="0" t="0" r="r" b="b"/>
              <a:pathLst>
                <a:path w="22" h="13">
                  <a:moveTo>
                    <a:pt x="18" y="13"/>
                  </a:moveTo>
                  <a:cubicBezTo>
                    <a:pt x="18" y="13"/>
                    <a:pt x="22" y="8"/>
                    <a:pt x="22" y="0"/>
                  </a:cubicBezTo>
                  <a:cubicBezTo>
                    <a:pt x="19" y="0"/>
                    <a:pt x="15" y="0"/>
                    <a:pt x="11" y="0"/>
                  </a:cubicBezTo>
                  <a:cubicBezTo>
                    <a:pt x="8" y="0"/>
                    <a:pt x="4" y="0"/>
                    <a:pt x="1" y="0"/>
                  </a:cubicBezTo>
                  <a:cubicBezTo>
                    <a:pt x="1" y="0"/>
                    <a:pt x="0" y="8"/>
                    <a:pt x="5" y="13"/>
                  </a:cubicBezTo>
                  <a:cubicBezTo>
                    <a:pt x="5" y="13"/>
                    <a:pt x="13" y="13"/>
                    <a:pt x="1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solidFill>
                  <a:srgbClr val="000000">
                    <a:lumMod val="75000"/>
                    <a:lumOff val="25000"/>
                  </a:srgbClr>
                </a:solidFill>
                <a:latin typeface="微软雅黑"/>
                <a:ea typeface="微软雅黑"/>
              </a:endParaRPr>
            </a:p>
          </p:txBody>
        </p:sp>
        <p:sp>
          <p:nvSpPr>
            <p:cNvPr id="30" name="Freeform 21"/>
            <p:cNvSpPr>
              <a:spLocks/>
            </p:cNvSpPr>
            <p:nvPr/>
          </p:nvSpPr>
          <p:spPr bwMode="auto">
            <a:xfrm>
              <a:off x="3070" y="1005"/>
              <a:ext cx="59" cy="80"/>
            </a:xfrm>
            <a:custGeom>
              <a:avLst/>
              <a:gdLst>
                <a:gd name="T0" fmla="*/ 31 w 59"/>
                <a:gd name="T1" fmla="*/ 80 h 80"/>
                <a:gd name="T2" fmla="*/ 59 w 59"/>
                <a:gd name="T3" fmla="*/ 47 h 80"/>
                <a:gd name="T4" fmla="*/ 47 w 59"/>
                <a:gd name="T5" fmla="*/ 0 h 80"/>
                <a:gd name="T6" fmla="*/ 16 w 59"/>
                <a:gd name="T7" fmla="*/ 0 h 80"/>
                <a:gd name="T8" fmla="*/ 0 w 59"/>
                <a:gd name="T9" fmla="*/ 47 h 80"/>
                <a:gd name="T10" fmla="*/ 31 w 59"/>
                <a:gd name="T11" fmla="*/ 80 h 80"/>
              </a:gdLst>
              <a:ahLst/>
              <a:cxnLst>
                <a:cxn ang="0">
                  <a:pos x="T0" y="T1"/>
                </a:cxn>
                <a:cxn ang="0">
                  <a:pos x="T2" y="T3"/>
                </a:cxn>
                <a:cxn ang="0">
                  <a:pos x="T4" y="T5"/>
                </a:cxn>
                <a:cxn ang="0">
                  <a:pos x="T6" y="T7"/>
                </a:cxn>
                <a:cxn ang="0">
                  <a:pos x="T8" y="T9"/>
                </a:cxn>
                <a:cxn ang="0">
                  <a:pos x="T10" y="T11"/>
                </a:cxn>
              </a:cxnLst>
              <a:rect l="0" t="0" r="r" b="b"/>
              <a:pathLst>
                <a:path w="59" h="80">
                  <a:moveTo>
                    <a:pt x="31" y="80"/>
                  </a:moveTo>
                  <a:lnTo>
                    <a:pt x="59" y="47"/>
                  </a:lnTo>
                  <a:lnTo>
                    <a:pt x="47" y="0"/>
                  </a:lnTo>
                  <a:lnTo>
                    <a:pt x="16" y="0"/>
                  </a:lnTo>
                  <a:lnTo>
                    <a:pt x="0" y="47"/>
                  </a:lnTo>
                  <a:lnTo>
                    <a:pt x="31"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solidFill>
                  <a:srgbClr val="000000">
                    <a:lumMod val="75000"/>
                    <a:lumOff val="25000"/>
                  </a:srgbClr>
                </a:solidFill>
                <a:latin typeface="微软雅黑"/>
                <a:ea typeface="微软雅黑"/>
              </a:endParaRPr>
            </a:p>
          </p:txBody>
        </p:sp>
        <p:sp>
          <p:nvSpPr>
            <p:cNvPr id="31" name="Oval 22"/>
            <p:cNvSpPr>
              <a:spLocks noChangeArrowheads="1"/>
            </p:cNvSpPr>
            <p:nvPr/>
          </p:nvSpPr>
          <p:spPr bwMode="auto">
            <a:xfrm>
              <a:off x="2934" y="622"/>
              <a:ext cx="333" cy="3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solidFill>
                  <a:srgbClr val="000000">
                    <a:lumMod val="75000"/>
                    <a:lumOff val="25000"/>
                  </a:srgbClr>
                </a:solidFill>
                <a:latin typeface="微软雅黑"/>
                <a:ea typeface="微软雅黑"/>
              </a:endParaRPr>
            </a:p>
          </p:txBody>
        </p:sp>
        <p:sp>
          <p:nvSpPr>
            <p:cNvPr id="32" name="Freeform 23"/>
            <p:cNvSpPr>
              <a:spLocks/>
            </p:cNvSpPr>
            <p:nvPr/>
          </p:nvSpPr>
          <p:spPr bwMode="auto">
            <a:xfrm>
              <a:off x="2982" y="983"/>
              <a:ext cx="387" cy="475"/>
            </a:xfrm>
            <a:custGeom>
              <a:avLst/>
              <a:gdLst>
                <a:gd name="T0" fmla="*/ 88 w 163"/>
                <a:gd name="T1" fmla="*/ 0 h 200"/>
                <a:gd name="T2" fmla="*/ 50 w 163"/>
                <a:gd name="T3" fmla="*/ 51 h 200"/>
                <a:gd name="T4" fmla="*/ 12 w 163"/>
                <a:gd name="T5" fmla="*/ 0 h 200"/>
                <a:gd name="T6" fmla="*/ 0 w 163"/>
                <a:gd name="T7" fmla="*/ 6 h 200"/>
                <a:gd name="T8" fmla="*/ 48 w 163"/>
                <a:gd name="T9" fmla="*/ 124 h 200"/>
                <a:gd name="T10" fmla="*/ 48 w 163"/>
                <a:gd name="T11" fmla="*/ 200 h 200"/>
                <a:gd name="T12" fmla="*/ 50 w 163"/>
                <a:gd name="T13" fmla="*/ 200 h 200"/>
                <a:gd name="T14" fmla="*/ 163 w 163"/>
                <a:gd name="T15" fmla="*/ 177 h 200"/>
                <a:gd name="T16" fmla="*/ 163 w 163"/>
                <a:gd name="T17" fmla="*/ 177 h 200"/>
                <a:gd name="T18" fmla="*/ 163 w 163"/>
                <a:gd name="T19" fmla="*/ 108 h 200"/>
                <a:gd name="T20" fmla="*/ 88 w 163"/>
                <a:gd name="T21"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200">
                  <a:moveTo>
                    <a:pt x="88" y="0"/>
                  </a:moveTo>
                  <a:cubicBezTo>
                    <a:pt x="50" y="51"/>
                    <a:pt x="50" y="51"/>
                    <a:pt x="50" y="51"/>
                  </a:cubicBezTo>
                  <a:cubicBezTo>
                    <a:pt x="12" y="0"/>
                    <a:pt x="12" y="0"/>
                    <a:pt x="12" y="0"/>
                  </a:cubicBezTo>
                  <a:cubicBezTo>
                    <a:pt x="8" y="2"/>
                    <a:pt x="4" y="4"/>
                    <a:pt x="0" y="6"/>
                  </a:cubicBezTo>
                  <a:cubicBezTo>
                    <a:pt x="30" y="36"/>
                    <a:pt x="48" y="78"/>
                    <a:pt x="48" y="124"/>
                  </a:cubicBezTo>
                  <a:cubicBezTo>
                    <a:pt x="48" y="200"/>
                    <a:pt x="48" y="200"/>
                    <a:pt x="48" y="200"/>
                  </a:cubicBezTo>
                  <a:cubicBezTo>
                    <a:pt x="49" y="200"/>
                    <a:pt x="49" y="200"/>
                    <a:pt x="50" y="200"/>
                  </a:cubicBezTo>
                  <a:cubicBezTo>
                    <a:pt x="111" y="200"/>
                    <a:pt x="161" y="189"/>
                    <a:pt x="163" y="177"/>
                  </a:cubicBezTo>
                  <a:cubicBezTo>
                    <a:pt x="163" y="177"/>
                    <a:pt x="163" y="177"/>
                    <a:pt x="163" y="177"/>
                  </a:cubicBezTo>
                  <a:cubicBezTo>
                    <a:pt x="163" y="108"/>
                    <a:pt x="163" y="108"/>
                    <a:pt x="163" y="108"/>
                  </a:cubicBezTo>
                  <a:cubicBezTo>
                    <a:pt x="163" y="58"/>
                    <a:pt x="131" y="16"/>
                    <a:pt x="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solidFill>
                  <a:srgbClr val="000000">
                    <a:lumMod val="75000"/>
                    <a:lumOff val="25000"/>
                  </a:srgbClr>
                </a:solidFill>
                <a:latin typeface="微软雅黑"/>
                <a:ea typeface="微软雅黑"/>
              </a:endParaRPr>
            </a:p>
          </p:txBody>
        </p:sp>
      </p:grpSp>
      <p:grpSp>
        <p:nvGrpSpPr>
          <p:cNvPr id="33" name="Group 78"/>
          <p:cNvGrpSpPr>
            <a:grpSpLocks noChangeAspect="1"/>
          </p:cNvGrpSpPr>
          <p:nvPr/>
        </p:nvGrpSpPr>
        <p:grpSpPr bwMode="auto">
          <a:xfrm>
            <a:off x="6338712" y="3098255"/>
            <a:ext cx="806054" cy="705611"/>
            <a:chOff x="3233" y="2705"/>
            <a:chExt cx="1284" cy="1124"/>
          </a:xfrm>
          <a:solidFill>
            <a:schemeClr val="bg1"/>
          </a:solidFill>
        </p:grpSpPr>
        <p:sp>
          <p:nvSpPr>
            <p:cNvPr id="34" name="Freeform 82"/>
            <p:cNvSpPr>
              <a:spLocks noEditPoints="1"/>
            </p:cNvSpPr>
            <p:nvPr/>
          </p:nvSpPr>
          <p:spPr bwMode="auto">
            <a:xfrm>
              <a:off x="3247" y="2796"/>
              <a:ext cx="964" cy="957"/>
            </a:xfrm>
            <a:custGeom>
              <a:avLst/>
              <a:gdLst>
                <a:gd name="T0" fmla="*/ 248 w 406"/>
                <a:gd name="T1" fmla="*/ 20 h 403"/>
                <a:gd name="T2" fmla="*/ 199 w 406"/>
                <a:gd name="T3" fmla="*/ 3 h 403"/>
                <a:gd name="T4" fmla="*/ 130 w 406"/>
                <a:gd name="T5" fmla="*/ 33 h 403"/>
                <a:gd name="T6" fmla="*/ 109 w 406"/>
                <a:gd name="T7" fmla="*/ 45 h 403"/>
                <a:gd name="T8" fmla="*/ 110 w 406"/>
                <a:gd name="T9" fmla="*/ 46 h 403"/>
                <a:gd name="T10" fmla="*/ 120 w 406"/>
                <a:gd name="T11" fmla="*/ 28 h 403"/>
                <a:gd name="T12" fmla="*/ 84 w 406"/>
                <a:gd name="T13" fmla="*/ 50 h 403"/>
                <a:gd name="T14" fmla="*/ 31 w 406"/>
                <a:gd name="T15" fmla="*/ 258 h 403"/>
                <a:gd name="T16" fmla="*/ 28 w 406"/>
                <a:gd name="T17" fmla="*/ 220 h 403"/>
                <a:gd name="T18" fmla="*/ 58 w 406"/>
                <a:gd name="T19" fmla="*/ 238 h 403"/>
                <a:gd name="T20" fmla="*/ 99 w 406"/>
                <a:gd name="T21" fmla="*/ 228 h 403"/>
                <a:gd name="T22" fmla="*/ 127 w 406"/>
                <a:gd name="T23" fmla="*/ 284 h 403"/>
                <a:gd name="T24" fmla="*/ 141 w 406"/>
                <a:gd name="T25" fmla="*/ 276 h 403"/>
                <a:gd name="T26" fmla="*/ 142 w 406"/>
                <a:gd name="T27" fmla="*/ 233 h 403"/>
                <a:gd name="T28" fmla="*/ 186 w 406"/>
                <a:gd name="T29" fmla="*/ 210 h 403"/>
                <a:gd name="T30" fmla="*/ 191 w 406"/>
                <a:gd name="T31" fmla="*/ 171 h 403"/>
                <a:gd name="T32" fmla="*/ 248 w 406"/>
                <a:gd name="T33" fmla="*/ 127 h 403"/>
                <a:gd name="T34" fmla="*/ 263 w 406"/>
                <a:gd name="T35" fmla="*/ 120 h 403"/>
                <a:gd name="T36" fmla="*/ 286 w 406"/>
                <a:gd name="T37" fmla="*/ 90 h 403"/>
                <a:gd name="T38" fmla="*/ 317 w 406"/>
                <a:gd name="T39" fmla="*/ 101 h 403"/>
                <a:gd name="T40" fmla="*/ 350 w 406"/>
                <a:gd name="T41" fmla="*/ 56 h 403"/>
                <a:gd name="T42" fmla="*/ 349 w 406"/>
                <a:gd name="T43" fmla="*/ 46 h 403"/>
                <a:gd name="T44" fmla="*/ 368 w 406"/>
                <a:gd name="T45" fmla="*/ 71 h 403"/>
                <a:gd name="T46" fmla="*/ 389 w 406"/>
                <a:gd name="T47" fmla="*/ 98 h 403"/>
                <a:gd name="T48" fmla="*/ 395 w 406"/>
                <a:gd name="T49" fmla="*/ 97 h 403"/>
                <a:gd name="T50" fmla="*/ 245 w 406"/>
                <a:gd name="T51" fmla="*/ 173 h 403"/>
                <a:gd name="T52" fmla="*/ 231 w 406"/>
                <a:gd name="T53" fmla="*/ 187 h 403"/>
                <a:gd name="T54" fmla="*/ 254 w 406"/>
                <a:gd name="T55" fmla="*/ 176 h 403"/>
                <a:gd name="T56" fmla="*/ 270 w 406"/>
                <a:gd name="T57" fmla="*/ 151 h 403"/>
                <a:gd name="T58" fmla="*/ 251 w 406"/>
                <a:gd name="T59" fmla="*/ 160 h 403"/>
                <a:gd name="T60" fmla="*/ 185 w 406"/>
                <a:gd name="T61" fmla="*/ 221 h 403"/>
                <a:gd name="T62" fmla="*/ 194 w 406"/>
                <a:gd name="T63" fmla="*/ 238 h 403"/>
                <a:gd name="T64" fmla="*/ 196 w 406"/>
                <a:gd name="T65" fmla="*/ 247 h 403"/>
                <a:gd name="T66" fmla="*/ 193 w 406"/>
                <a:gd name="T67" fmla="*/ 256 h 403"/>
                <a:gd name="T68" fmla="*/ 181 w 406"/>
                <a:gd name="T69" fmla="*/ 282 h 403"/>
                <a:gd name="T70" fmla="*/ 167 w 406"/>
                <a:gd name="T71" fmla="*/ 282 h 403"/>
                <a:gd name="T72" fmla="*/ 185 w 406"/>
                <a:gd name="T73" fmla="*/ 284 h 403"/>
                <a:gd name="T74" fmla="*/ 180 w 406"/>
                <a:gd name="T75" fmla="*/ 309 h 403"/>
                <a:gd name="T76" fmla="*/ 206 w 406"/>
                <a:gd name="T77" fmla="*/ 269 h 403"/>
                <a:gd name="T78" fmla="*/ 206 w 406"/>
                <a:gd name="T79" fmla="*/ 282 h 403"/>
                <a:gd name="T80" fmla="*/ 189 w 406"/>
                <a:gd name="T81" fmla="*/ 298 h 403"/>
                <a:gd name="T82" fmla="*/ 198 w 406"/>
                <a:gd name="T83" fmla="*/ 300 h 403"/>
                <a:gd name="T84" fmla="*/ 211 w 406"/>
                <a:gd name="T85" fmla="*/ 309 h 403"/>
                <a:gd name="T86" fmla="*/ 187 w 406"/>
                <a:gd name="T87" fmla="*/ 307 h 403"/>
                <a:gd name="T88" fmla="*/ 272 w 406"/>
                <a:gd name="T89" fmla="*/ 310 h 403"/>
                <a:gd name="T90" fmla="*/ 236 w 406"/>
                <a:gd name="T91" fmla="*/ 297 h 403"/>
                <a:gd name="T92" fmla="*/ 249 w 406"/>
                <a:gd name="T93" fmla="*/ 309 h 403"/>
                <a:gd name="T94" fmla="*/ 286 w 406"/>
                <a:gd name="T95" fmla="*/ 293 h 403"/>
                <a:gd name="T96" fmla="*/ 287 w 406"/>
                <a:gd name="T97" fmla="*/ 295 h 403"/>
                <a:gd name="T98" fmla="*/ 267 w 406"/>
                <a:gd name="T99" fmla="*/ 346 h 403"/>
                <a:gd name="T100" fmla="*/ 239 w 406"/>
                <a:gd name="T101" fmla="*/ 325 h 403"/>
                <a:gd name="T102" fmla="*/ 200 w 406"/>
                <a:gd name="T103" fmla="*/ 344 h 403"/>
                <a:gd name="T104" fmla="*/ 195 w 406"/>
                <a:gd name="T105" fmla="*/ 374 h 403"/>
                <a:gd name="T106" fmla="*/ 241 w 406"/>
                <a:gd name="T107" fmla="*/ 382 h 403"/>
                <a:gd name="T108" fmla="*/ 271 w 406"/>
                <a:gd name="T109" fmla="*/ 389 h 403"/>
                <a:gd name="T110" fmla="*/ 274 w 406"/>
                <a:gd name="T111" fmla="*/ 391 h 403"/>
                <a:gd name="T112" fmla="*/ 303 w 406"/>
                <a:gd name="T113" fmla="*/ 314 h 403"/>
                <a:gd name="T114" fmla="*/ 312 w 406"/>
                <a:gd name="T115" fmla="*/ 31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06" h="403">
                  <a:moveTo>
                    <a:pt x="338" y="53"/>
                  </a:moveTo>
                  <a:cubicBezTo>
                    <a:pt x="331" y="46"/>
                    <a:pt x="331" y="46"/>
                    <a:pt x="331" y="46"/>
                  </a:cubicBezTo>
                  <a:cubicBezTo>
                    <a:pt x="311" y="39"/>
                    <a:pt x="311" y="39"/>
                    <a:pt x="311" y="39"/>
                  </a:cubicBezTo>
                  <a:cubicBezTo>
                    <a:pt x="310" y="44"/>
                    <a:pt x="310" y="44"/>
                    <a:pt x="310" y="44"/>
                  </a:cubicBezTo>
                  <a:cubicBezTo>
                    <a:pt x="301" y="39"/>
                    <a:pt x="301" y="39"/>
                    <a:pt x="301" y="39"/>
                  </a:cubicBezTo>
                  <a:cubicBezTo>
                    <a:pt x="296" y="36"/>
                    <a:pt x="296" y="36"/>
                    <a:pt x="296" y="36"/>
                  </a:cubicBezTo>
                  <a:cubicBezTo>
                    <a:pt x="296" y="36"/>
                    <a:pt x="288" y="37"/>
                    <a:pt x="289" y="38"/>
                  </a:cubicBezTo>
                  <a:cubicBezTo>
                    <a:pt x="289" y="39"/>
                    <a:pt x="277" y="30"/>
                    <a:pt x="277" y="30"/>
                  </a:cubicBezTo>
                  <a:cubicBezTo>
                    <a:pt x="268" y="30"/>
                    <a:pt x="268" y="30"/>
                    <a:pt x="268" y="30"/>
                  </a:cubicBezTo>
                  <a:cubicBezTo>
                    <a:pt x="259" y="25"/>
                    <a:pt x="259" y="25"/>
                    <a:pt x="259" y="25"/>
                  </a:cubicBezTo>
                  <a:cubicBezTo>
                    <a:pt x="255" y="26"/>
                    <a:pt x="255" y="26"/>
                    <a:pt x="255" y="26"/>
                  </a:cubicBezTo>
                  <a:cubicBezTo>
                    <a:pt x="248" y="20"/>
                    <a:pt x="248" y="20"/>
                    <a:pt x="248" y="20"/>
                  </a:cubicBezTo>
                  <a:cubicBezTo>
                    <a:pt x="241" y="26"/>
                    <a:pt x="241" y="26"/>
                    <a:pt x="241" y="26"/>
                  </a:cubicBezTo>
                  <a:cubicBezTo>
                    <a:pt x="241" y="29"/>
                    <a:pt x="241" y="29"/>
                    <a:pt x="241" y="29"/>
                  </a:cubicBezTo>
                  <a:cubicBezTo>
                    <a:pt x="231" y="26"/>
                    <a:pt x="231" y="26"/>
                    <a:pt x="231" y="26"/>
                  </a:cubicBezTo>
                  <a:cubicBezTo>
                    <a:pt x="227" y="28"/>
                    <a:pt x="227" y="28"/>
                    <a:pt x="227" y="28"/>
                  </a:cubicBezTo>
                  <a:cubicBezTo>
                    <a:pt x="221" y="20"/>
                    <a:pt x="221" y="20"/>
                    <a:pt x="221" y="20"/>
                  </a:cubicBezTo>
                  <a:cubicBezTo>
                    <a:pt x="208" y="20"/>
                    <a:pt x="208" y="20"/>
                    <a:pt x="208" y="20"/>
                  </a:cubicBezTo>
                  <a:cubicBezTo>
                    <a:pt x="196" y="17"/>
                    <a:pt x="196" y="17"/>
                    <a:pt x="196" y="17"/>
                  </a:cubicBezTo>
                  <a:cubicBezTo>
                    <a:pt x="191" y="14"/>
                    <a:pt x="191" y="14"/>
                    <a:pt x="191" y="14"/>
                  </a:cubicBezTo>
                  <a:cubicBezTo>
                    <a:pt x="183" y="17"/>
                    <a:pt x="183" y="17"/>
                    <a:pt x="183" y="17"/>
                  </a:cubicBezTo>
                  <a:cubicBezTo>
                    <a:pt x="181" y="15"/>
                    <a:pt x="181" y="15"/>
                    <a:pt x="181" y="15"/>
                  </a:cubicBezTo>
                  <a:cubicBezTo>
                    <a:pt x="196" y="9"/>
                    <a:pt x="196" y="9"/>
                    <a:pt x="196" y="9"/>
                  </a:cubicBezTo>
                  <a:cubicBezTo>
                    <a:pt x="199" y="3"/>
                    <a:pt x="199" y="3"/>
                    <a:pt x="199" y="3"/>
                  </a:cubicBezTo>
                  <a:cubicBezTo>
                    <a:pt x="190" y="4"/>
                    <a:pt x="190" y="4"/>
                    <a:pt x="190" y="4"/>
                  </a:cubicBezTo>
                  <a:cubicBezTo>
                    <a:pt x="195" y="0"/>
                    <a:pt x="195" y="0"/>
                    <a:pt x="195" y="0"/>
                  </a:cubicBezTo>
                  <a:cubicBezTo>
                    <a:pt x="185" y="2"/>
                    <a:pt x="185" y="2"/>
                    <a:pt x="185" y="2"/>
                  </a:cubicBezTo>
                  <a:cubicBezTo>
                    <a:pt x="182" y="7"/>
                    <a:pt x="182" y="7"/>
                    <a:pt x="182" y="7"/>
                  </a:cubicBezTo>
                  <a:cubicBezTo>
                    <a:pt x="179" y="10"/>
                    <a:pt x="179" y="10"/>
                    <a:pt x="179" y="10"/>
                  </a:cubicBezTo>
                  <a:cubicBezTo>
                    <a:pt x="176" y="6"/>
                    <a:pt x="176" y="6"/>
                    <a:pt x="176" y="6"/>
                  </a:cubicBezTo>
                  <a:cubicBezTo>
                    <a:pt x="168" y="7"/>
                    <a:pt x="168" y="7"/>
                    <a:pt x="168" y="7"/>
                  </a:cubicBezTo>
                  <a:cubicBezTo>
                    <a:pt x="168" y="7"/>
                    <a:pt x="164" y="12"/>
                    <a:pt x="164" y="12"/>
                  </a:cubicBezTo>
                  <a:cubicBezTo>
                    <a:pt x="163" y="13"/>
                    <a:pt x="155" y="15"/>
                    <a:pt x="154" y="15"/>
                  </a:cubicBezTo>
                  <a:cubicBezTo>
                    <a:pt x="154" y="16"/>
                    <a:pt x="148" y="22"/>
                    <a:pt x="146" y="23"/>
                  </a:cubicBezTo>
                  <a:cubicBezTo>
                    <a:pt x="144" y="24"/>
                    <a:pt x="136" y="26"/>
                    <a:pt x="135" y="27"/>
                  </a:cubicBezTo>
                  <a:cubicBezTo>
                    <a:pt x="134" y="28"/>
                    <a:pt x="131" y="32"/>
                    <a:pt x="130" y="33"/>
                  </a:cubicBezTo>
                  <a:cubicBezTo>
                    <a:pt x="130" y="34"/>
                    <a:pt x="128" y="38"/>
                    <a:pt x="128" y="39"/>
                  </a:cubicBezTo>
                  <a:cubicBezTo>
                    <a:pt x="127" y="40"/>
                    <a:pt x="122" y="44"/>
                    <a:pt x="123" y="41"/>
                  </a:cubicBezTo>
                  <a:cubicBezTo>
                    <a:pt x="124" y="39"/>
                    <a:pt x="127" y="35"/>
                    <a:pt x="127" y="34"/>
                  </a:cubicBezTo>
                  <a:cubicBezTo>
                    <a:pt x="128" y="33"/>
                    <a:pt x="129" y="31"/>
                    <a:pt x="129" y="30"/>
                  </a:cubicBezTo>
                  <a:cubicBezTo>
                    <a:pt x="129" y="28"/>
                    <a:pt x="129" y="26"/>
                    <a:pt x="129" y="26"/>
                  </a:cubicBezTo>
                  <a:cubicBezTo>
                    <a:pt x="130" y="24"/>
                    <a:pt x="130" y="24"/>
                    <a:pt x="130" y="24"/>
                  </a:cubicBezTo>
                  <a:cubicBezTo>
                    <a:pt x="123" y="26"/>
                    <a:pt x="123" y="26"/>
                    <a:pt x="123" y="26"/>
                  </a:cubicBezTo>
                  <a:cubicBezTo>
                    <a:pt x="123" y="26"/>
                    <a:pt x="125" y="26"/>
                    <a:pt x="122" y="29"/>
                  </a:cubicBezTo>
                  <a:cubicBezTo>
                    <a:pt x="120" y="32"/>
                    <a:pt x="116" y="35"/>
                    <a:pt x="116" y="36"/>
                  </a:cubicBezTo>
                  <a:cubicBezTo>
                    <a:pt x="115" y="36"/>
                    <a:pt x="114" y="38"/>
                    <a:pt x="112" y="40"/>
                  </a:cubicBezTo>
                  <a:cubicBezTo>
                    <a:pt x="109" y="41"/>
                    <a:pt x="107" y="43"/>
                    <a:pt x="107" y="43"/>
                  </a:cubicBezTo>
                  <a:cubicBezTo>
                    <a:pt x="109" y="45"/>
                    <a:pt x="109" y="45"/>
                    <a:pt x="109" y="45"/>
                  </a:cubicBezTo>
                  <a:cubicBezTo>
                    <a:pt x="114" y="44"/>
                    <a:pt x="114" y="44"/>
                    <a:pt x="114" y="44"/>
                  </a:cubicBezTo>
                  <a:cubicBezTo>
                    <a:pt x="113" y="46"/>
                    <a:pt x="113" y="46"/>
                    <a:pt x="113" y="46"/>
                  </a:cubicBezTo>
                  <a:cubicBezTo>
                    <a:pt x="113" y="46"/>
                    <a:pt x="112" y="47"/>
                    <a:pt x="112" y="48"/>
                  </a:cubicBezTo>
                  <a:cubicBezTo>
                    <a:pt x="113" y="50"/>
                    <a:pt x="115" y="51"/>
                    <a:pt x="115" y="51"/>
                  </a:cubicBezTo>
                  <a:cubicBezTo>
                    <a:pt x="112" y="53"/>
                    <a:pt x="112" y="53"/>
                    <a:pt x="112" y="53"/>
                  </a:cubicBezTo>
                  <a:cubicBezTo>
                    <a:pt x="112" y="53"/>
                    <a:pt x="108" y="55"/>
                    <a:pt x="107" y="56"/>
                  </a:cubicBezTo>
                  <a:cubicBezTo>
                    <a:pt x="107" y="57"/>
                    <a:pt x="106" y="60"/>
                    <a:pt x="106" y="60"/>
                  </a:cubicBezTo>
                  <a:cubicBezTo>
                    <a:pt x="103" y="57"/>
                    <a:pt x="103" y="57"/>
                    <a:pt x="103" y="57"/>
                  </a:cubicBezTo>
                  <a:cubicBezTo>
                    <a:pt x="103" y="57"/>
                    <a:pt x="103" y="55"/>
                    <a:pt x="105" y="54"/>
                  </a:cubicBezTo>
                  <a:cubicBezTo>
                    <a:pt x="106" y="52"/>
                    <a:pt x="104" y="53"/>
                    <a:pt x="106" y="51"/>
                  </a:cubicBezTo>
                  <a:cubicBezTo>
                    <a:pt x="109" y="48"/>
                    <a:pt x="109" y="48"/>
                    <a:pt x="109" y="48"/>
                  </a:cubicBezTo>
                  <a:cubicBezTo>
                    <a:pt x="109" y="48"/>
                    <a:pt x="111" y="46"/>
                    <a:pt x="110" y="46"/>
                  </a:cubicBezTo>
                  <a:cubicBezTo>
                    <a:pt x="109" y="46"/>
                    <a:pt x="105" y="46"/>
                    <a:pt x="105" y="46"/>
                  </a:cubicBezTo>
                  <a:cubicBezTo>
                    <a:pt x="105" y="46"/>
                    <a:pt x="104" y="49"/>
                    <a:pt x="103" y="50"/>
                  </a:cubicBezTo>
                  <a:cubicBezTo>
                    <a:pt x="102" y="51"/>
                    <a:pt x="99" y="55"/>
                    <a:pt x="99" y="55"/>
                  </a:cubicBezTo>
                  <a:cubicBezTo>
                    <a:pt x="93" y="57"/>
                    <a:pt x="93" y="57"/>
                    <a:pt x="93" y="57"/>
                  </a:cubicBezTo>
                  <a:cubicBezTo>
                    <a:pt x="93" y="55"/>
                    <a:pt x="95" y="55"/>
                    <a:pt x="95" y="53"/>
                  </a:cubicBezTo>
                  <a:cubicBezTo>
                    <a:pt x="96" y="52"/>
                    <a:pt x="99" y="50"/>
                    <a:pt x="100" y="49"/>
                  </a:cubicBezTo>
                  <a:cubicBezTo>
                    <a:pt x="101" y="47"/>
                    <a:pt x="100" y="49"/>
                    <a:pt x="101" y="47"/>
                  </a:cubicBezTo>
                  <a:cubicBezTo>
                    <a:pt x="101" y="46"/>
                    <a:pt x="102" y="43"/>
                    <a:pt x="104" y="42"/>
                  </a:cubicBezTo>
                  <a:cubicBezTo>
                    <a:pt x="105" y="42"/>
                    <a:pt x="108" y="39"/>
                    <a:pt x="108" y="39"/>
                  </a:cubicBezTo>
                  <a:cubicBezTo>
                    <a:pt x="111" y="36"/>
                    <a:pt x="111" y="36"/>
                    <a:pt x="111" y="36"/>
                  </a:cubicBezTo>
                  <a:cubicBezTo>
                    <a:pt x="115" y="33"/>
                    <a:pt x="115" y="33"/>
                    <a:pt x="115" y="33"/>
                  </a:cubicBezTo>
                  <a:cubicBezTo>
                    <a:pt x="120" y="28"/>
                    <a:pt x="120" y="28"/>
                    <a:pt x="120" y="28"/>
                  </a:cubicBezTo>
                  <a:cubicBezTo>
                    <a:pt x="122" y="26"/>
                    <a:pt x="122" y="26"/>
                    <a:pt x="122" y="26"/>
                  </a:cubicBezTo>
                  <a:cubicBezTo>
                    <a:pt x="122" y="26"/>
                    <a:pt x="118" y="27"/>
                    <a:pt x="117" y="28"/>
                  </a:cubicBezTo>
                  <a:cubicBezTo>
                    <a:pt x="116" y="28"/>
                    <a:pt x="110" y="33"/>
                    <a:pt x="110" y="33"/>
                  </a:cubicBezTo>
                  <a:cubicBezTo>
                    <a:pt x="110" y="33"/>
                    <a:pt x="106" y="35"/>
                    <a:pt x="106" y="36"/>
                  </a:cubicBezTo>
                  <a:cubicBezTo>
                    <a:pt x="105" y="36"/>
                    <a:pt x="102" y="40"/>
                    <a:pt x="102" y="40"/>
                  </a:cubicBezTo>
                  <a:cubicBezTo>
                    <a:pt x="99" y="42"/>
                    <a:pt x="99" y="42"/>
                    <a:pt x="99" y="42"/>
                  </a:cubicBezTo>
                  <a:cubicBezTo>
                    <a:pt x="99" y="45"/>
                    <a:pt x="99" y="45"/>
                    <a:pt x="99" y="45"/>
                  </a:cubicBezTo>
                  <a:cubicBezTo>
                    <a:pt x="97" y="42"/>
                    <a:pt x="97" y="42"/>
                    <a:pt x="97" y="42"/>
                  </a:cubicBezTo>
                  <a:cubicBezTo>
                    <a:pt x="93" y="44"/>
                    <a:pt x="93" y="44"/>
                    <a:pt x="93" y="44"/>
                  </a:cubicBezTo>
                  <a:cubicBezTo>
                    <a:pt x="91" y="45"/>
                    <a:pt x="91" y="45"/>
                    <a:pt x="91" y="45"/>
                  </a:cubicBezTo>
                  <a:cubicBezTo>
                    <a:pt x="89" y="47"/>
                    <a:pt x="89" y="47"/>
                    <a:pt x="89" y="47"/>
                  </a:cubicBezTo>
                  <a:cubicBezTo>
                    <a:pt x="84" y="50"/>
                    <a:pt x="84" y="50"/>
                    <a:pt x="84" y="50"/>
                  </a:cubicBezTo>
                  <a:cubicBezTo>
                    <a:pt x="73" y="57"/>
                    <a:pt x="73" y="57"/>
                    <a:pt x="73" y="57"/>
                  </a:cubicBezTo>
                  <a:cubicBezTo>
                    <a:pt x="68" y="61"/>
                    <a:pt x="68" y="61"/>
                    <a:pt x="68" y="61"/>
                  </a:cubicBezTo>
                  <a:cubicBezTo>
                    <a:pt x="68" y="61"/>
                    <a:pt x="31" y="103"/>
                    <a:pt x="20" y="157"/>
                  </a:cubicBezTo>
                  <a:cubicBezTo>
                    <a:pt x="20" y="177"/>
                    <a:pt x="20" y="177"/>
                    <a:pt x="20" y="177"/>
                  </a:cubicBezTo>
                  <a:cubicBezTo>
                    <a:pt x="17" y="177"/>
                    <a:pt x="17" y="177"/>
                    <a:pt x="17" y="177"/>
                  </a:cubicBezTo>
                  <a:cubicBezTo>
                    <a:pt x="19" y="170"/>
                    <a:pt x="0" y="270"/>
                    <a:pt x="78" y="344"/>
                  </a:cubicBezTo>
                  <a:cubicBezTo>
                    <a:pt x="65" y="326"/>
                    <a:pt x="65" y="326"/>
                    <a:pt x="65" y="326"/>
                  </a:cubicBezTo>
                  <a:cubicBezTo>
                    <a:pt x="49" y="302"/>
                    <a:pt x="49" y="302"/>
                    <a:pt x="49" y="302"/>
                  </a:cubicBezTo>
                  <a:cubicBezTo>
                    <a:pt x="35" y="265"/>
                    <a:pt x="35" y="265"/>
                    <a:pt x="35" y="265"/>
                  </a:cubicBezTo>
                  <a:cubicBezTo>
                    <a:pt x="31" y="268"/>
                    <a:pt x="31" y="268"/>
                    <a:pt x="31" y="268"/>
                  </a:cubicBezTo>
                  <a:cubicBezTo>
                    <a:pt x="22" y="237"/>
                    <a:pt x="22" y="237"/>
                    <a:pt x="22" y="237"/>
                  </a:cubicBezTo>
                  <a:cubicBezTo>
                    <a:pt x="31" y="258"/>
                    <a:pt x="31" y="258"/>
                    <a:pt x="31" y="258"/>
                  </a:cubicBezTo>
                  <a:cubicBezTo>
                    <a:pt x="32" y="252"/>
                    <a:pt x="32" y="252"/>
                    <a:pt x="32" y="252"/>
                  </a:cubicBezTo>
                  <a:cubicBezTo>
                    <a:pt x="35" y="249"/>
                    <a:pt x="35" y="249"/>
                    <a:pt x="35" y="249"/>
                  </a:cubicBezTo>
                  <a:cubicBezTo>
                    <a:pt x="36" y="242"/>
                    <a:pt x="36" y="242"/>
                    <a:pt x="36" y="242"/>
                  </a:cubicBezTo>
                  <a:cubicBezTo>
                    <a:pt x="38" y="236"/>
                    <a:pt x="38" y="236"/>
                    <a:pt x="38" y="236"/>
                  </a:cubicBezTo>
                  <a:cubicBezTo>
                    <a:pt x="38" y="231"/>
                    <a:pt x="38" y="231"/>
                    <a:pt x="38" y="231"/>
                  </a:cubicBezTo>
                  <a:cubicBezTo>
                    <a:pt x="28" y="232"/>
                    <a:pt x="28" y="232"/>
                    <a:pt x="28" y="232"/>
                  </a:cubicBezTo>
                  <a:cubicBezTo>
                    <a:pt x="28" y="228"/>
                    <a:pt x="28" y="228"/>
                    <a:pt x="28" y="228"/>
                  </a:cubicBezTo>
                  <a:cubicBezTo>
                    <a:pt x="23" y="221"/>
                    <a:pt x="23" y="221"/>
                    <a:pt x="23" y="221"/>
                  </a:cubicBezTo>
                  <a:cubicBezTo>
                    <a:pt x="20" y="214"/>
                    <a:pt x="20" y="214"/>
                    <a:pt x="20" y="214"/>
                  </a:cubicBezTo>
                  <a:cubicBezTo>
                    <a:pt x="22" y="212"/>
                    <a:pt x="22" y="212"/>
                    <a:pt x="22" y="212"/>
                  </a:cubicBezTo>
                  <a:cubicBezTo>
                    <a:pt x="25" y="218"/>
                    <a:pt x="25" y="218"/>
                    <a:pt x="25" y="218"/>
                  </a:cubicBezTo>
                  <a:cubicBezTo>
                    <a:pt x="28" y="220"/>
                    <a:pt x="28" y="220"/>
                    <a:pt x="28" y="220"/>
                  </a:cubicBezTo>
                  <a:cubicBezTo>
                    <a:pt x="31" y="219"/>
                    <a:pt x="31" y="219"/>
                    <a:pt x="31" y="219"/>
                  </a:cubicBezTo>
                  <a:cubicBezTo>
                    <a:pt x="32" y="222"/>
                    <a:pt x="32" y="222"/>
                    <a:pt x="32" y="222"/>
                  </a:cubicBezTo>
                  <a:cubicBezTo>
                    <a:pt x="35" y="225"/>
                    <a:pt x="35" y="225"/>
                    <a:pt x="35" y="225"/>
                  </a:cubicBezTo>
                  <a:cubicBezTo>
                    <a:pt x="37" y="228"/>
                    <a:pt x="37" y="228"/>
                    <a:pt x="37" y="228"/>
                  </a:cubicBezTo>
                  <a:cubicBezTo>
                    <a:pt x="44" y="223"/>
                    <a:pt x="44" y="223"/>
                    <a:pt x="44" y="223"/>
                  </a:cubicBezTo>
                  <a:cubicBezTo>
                    <a:pt x="50" y="227"/>
                    <a:pt x="50" y="227"/>
                    <a:pt x="50" y="227"/>
                  </a:cubicBezTo>
                  <a:cubicBezTo>
                    <a:pt x="52" y="227"/>
                    <a:pt x="52" y="227"/>
                    <a:pt x="52" y="227"/>
                  </a:cubicBezTo>
                  <a:cubicBezTo>
                    <a:pt x="53" y="232"/>
                    <a:pt x="53" y="232"/>
                    <a:pt x="53" y="232"/>
                  </a:cubicBezTo>
                  <a:cubicBezTo>
                    <a:pt x="53" y="235"/>
                    <a:pt x="53" y="235"/>
                    <a:pt x="53" y="235"/>
                  </a:cubicBezTo>
                  <a:cubicBezTo>
                    <a:pt x="55" y="237"/>
                    <a:pt x="55" y="237"/>
                    <a:pt x="55" y="237"/>
                  </a:cubicBezTo>
                  <a:cubicBezTo>
                    <a:pt x="55" y="237"/>
                    <a:pt x="58" y="232"/>
                    <a:pt x="58" y="232"/>
                  </a:cubicBezTo>
                  <a:cubicBezTo>
                    <a:pt x="58" y="233"/>
                    <a:pt x="58" y="237"/>
                    <a:pt x="58" y="238"/>
                  </a:cubicBezTo>
                  <a:cubicBezTo>
                    <a:pt x="58" y="239"/>
                    <a:pt x="60" y="246"/>
                    <a:pt x="60" y="246"/>
                  </a:cubicBezTo>
                  <a:cubicBezTo>
                    <a:pt x="73" y="267"/>
                    <a:pt x="73" y="267"/>
                    <a:pt x="73" y="267"/>
                  </a:cubicBezTo>
                  <a:cubicBezTo>
                    <a:pt x="72" y="271"/>
                    <a:pt x="72" y="271"/>
                    <a:pt x="72" y="271"/>
                  </a:cubicBezTo>
                  <a:cubicBezTo>
                    <a:pt x="80" y="269"/>
                    <a:pt x="80" y="269"/>
                    <a:pt x="80" y="269"/>
                  </a:cubicBezTo>
                  <a:cubicBezTo>
                    <a:pt x="78" y="267"/>
                    <a:pt x="78" y="267"/>
                    <a:pt x="78" y="267"/>
                  </a:cubicBezTo>
                  <a:cubicBezTo>
                    <a:pt x="80" y="260"/>
                    <a:pt x="80" y="260"/>
                    <a:pt x="80" y="260"/>
                  </a:cubicBezTo>
                  <a:cubicBezTo>
                    <a:pt x="77" y="252"/>
                    <a:pt x="77" y="252"/>
                    <a:pt x="77" y="252"/>
                  </a:cubicBezTo>
                  <a:cubicBezTo>
                    <a:pt x="84" y="243"/>
                    <a:pt x="84" y="243"/>
                    <a:pt x="84" y="243"/>
                  </a:cubicBezTo>
                  <a:cubicBezTo>
                    <a:pt x="91" y="235"/>
                    <a:pt x="91" y="235"/>
                    <a:pt x="91" y="235"/>
                  </a:cubicBezTo>
                  <a:cubicBezTo>
                    <a:pt x="92" y="231"/>
                    <a:pt x="92" y="231"/>
                    <a:pt x="92" y="231"/>
                  </a:cubicBezTo>
                  <a:cubicBezTo>
                    <a:pt x="95" y="231"/>
                    <a:pt x="95" y="231"/>
                    <a:pt x="95" y="231"/>
                  </a:cubicBezTo>
                  <a:cubicBezTo>
                    <a:pt x="99" y="228"/>
                    <a:pt x="99" y="228"/>
                    <a:pt x="99" y="228"/>
                  </a:cubicBezTo>
                  <a:cubicBezTo>
                    <a:pt x="104" y="231"/>
                    <a:pt x="104" y="231"/>
                    <a:pt x="104" y="231"/>
                  </a:cubicBezTo>
                  <a:cubicBezTo>
                    <a:pt x="104" y="231"/>
                    <a:pt x="108" y="241"/>
                    <a:pt x="110" y="242"/>
                  </a:cubicBezTo>
                  <a:cubicBezTo>
                    <a:pt x="112" y="244"/>
                    <a:pt x="111" y="247"/>
                    <a:pt x="112" y="248"/>
                  </a:cubicBezTo>
                  <a:cubicBezTo>
                    <a:pt x="113" y="248"/>
                    <a:pt x="118" y="244"/>
                    <a:pt x="119" y="244"/>
                  </a:cubicBezTo>
                  <a:cubicBezTo>
                    <a:pt x="120" y="245"/>
                    <a:pt x="122" y="252"/>
                    <a:pt x="122" y="252"/>
                  </a:cubicBezTo>
                  <a:cubicBezTo>
                    <a:pt x="124" y="267"/>
                    <a:pt x="124" y="267"/>
                    <a:pt x="124" y="267"/>
                  </a:cubicBezTo>
                  <a:cubicBezTo>
                    <a:pt x="132" y="278"/>
                    <a:pt x="132" y="278"/>
                    <a:pt x="132" y="278"/>
                  </a:cubicBezTo>
                  <a:cubicBezTo>
                    <a:pt x="131" y="280"/>
                    <a:pt x="131" y="280"/>
                    <a:pt x="131" y="280"/>
                  </a:cubicBezTo>
                  <a:cubicBezTo>
                    <a:pt x="126" y="276"/>
                    <a:pt x="126" y="276"/>
                    <a:pt x="126" y="276"/>
                  </a:cubicBezTo>
                  <a:cubicBezTo>
                    <a:pt x="123" y="273"/>
                    <a:pt x="123" y="273"/>
                    <a:pt x="123" y="273"/>
                  </a:cubicBezTo>
                  <a:cubicBezTo>
                    <a:pt x="121" y="276"/>
                    <a:pt x="121" y="276"/>
                    <a:pt x="121" y="276"/>
                  </a:cubicBezTo>
                  <a:cubicBezTo>
                    <a:pt x="127" y="284"/>
                    <a:pt x="127" y="284"/>
                    <a:pt x="127" y="284"/>
                  </a:cubicBezTo>
                  <a:cubicBezTo>
                    <a:pt x="136" y="291"/>
                    <a:pt x="136" y="291"/>
                    <a:pt x="136" y="291"/>
                  </a:cubicBezTo>
                  <a:cubicBezTo>
                    <a:pt x="142" y="299"/>
                    <a:pt x="142" y="299"/>
                    <a:pt x="142" y="299"/>
                  </a:cubicBezTo>
                  <a:cubicBezTo>
                    <a:pt x="153" y="304"/>
                    <a:pt x="153" y="304"/>
                    <a:pt x="153" y="304"/>
                  </a:cubicBezTo>
                  <a:cubicBezTo>
                    <a:pt x="152" y="296"/>
                    <a:pt x="152" y="296"/>
                    <a:pt x="152" y="296"/>
                  </a:cubicBezTo>
                  <a:cubicBezTo>
                    <a:pt x="143" y="288"/>
                    <a:pt x="143" y="288"/>
                    <a:pt x="143" y="288"/>
                  </a:cubicBezTo>
                  <a:cubicBezTo>
                    <a:pt x="133" y="282"/>
                    <a:pt x="133" y="282"/>
                    <a:pt x="133" y="282"/>
                  </a:cubicBezTo>
                  <a:cubicBezTo>
                    <a:pt x="135" y="281"/>
                    <a:pt x="135" y="281"/>
                    <a:pt x="135" y="281"/>
                  </a:cubicBezTo>
                  <a:cubicBezTo>
                    <a:pt x="138" y="282"/>
                    <a:pt x="138" y="282"/>
                    <a:pt x="138" y="282"/>
                  </a:cubicBezTo>
                  <a:cubicBezTo>
                    <a:pt x="143" y="287"/>
                    <a:pt x="143" y="287"/>
                    <a:pt x="143" y="287"/>
                  </a:cubicBezTo>
                  <a:cubicBezTo>
                    <a:pt x="147" y="288"/>
                    <a:pt x="147" y="288"/>
                    <a:pt x="147" y="288"/>
                  </a:cubicBezTo>
                  <a:cubicBezTo>
                    <a:pt x="143" y="282"/>
                    <a:pt x="143" y="282"/>
                    <a:pt x="143" y="282"/>
                  </a:cubicBezTo>
                  <a:cubicBezTo>
                    <a:pt x="141" y="276"/>
                    <a:pt x="141" y="276"/>
                    <a:pt x="141" y="276"/>
                  </a:cubicBezTo>
                  <a:cubicBezTo>
                    <a:pt x="135" y="271"/>
                    <a:pt x="135" y="271"/>
                    <a:pt x="135" y="271"/>
                  </a:cubicBezTo>
                  <a:cubicBezTo>
                    <a:pt x="130" y="268"/>
                    <a:pt x="130" y="268"/>
                    <a:pt x="130" y="268"/>
                  </a:cubicBezTo>
                  <a:cubicBezTo>
                    <a:pt x="130" y="268"/>
                    <a:pt x="127" y="265"/>
                    <a:pt x="127" y="264"/>
                  </a:cubicBezTo>
                  <a:cubicBezTo>
                    <a:pt x="127" y="262"/>
                    <a:pt x="129" y="256"/>
                    <a:pt x="129" y="256"/>
                  </a:cubicBezTo>
                  <a:cubicBezTo>
                    <a:pt x="130" y="252"/>
                    <a:pt x="130" y="252"/>
                    <a:pt x="130" y="252"/>
                  </a:cubicBezTo>
                  <a:cubicBezTo>
                    <a:pt x="135" y="258"/>
                    <a:pt x="135" y="258"/>
                    <a:pt x="135" y="258"/>
                  </a:cubicBezTo>
                  <a:cubicBezTo>
                    <a:pt x="141" y="262"/>
                    <a:pt x="141" y="262"/>
                    <a:pt x="141" y="262"/>
                  </a:cubicBezTo>
                  <a:cubicBezTo>
                    <a:pt x="148" y="255"/>
                    <a:pt x="148" y="255"/>
                    <a:pt x="148" y="255"/>
                  </a:cubicBezTo>
                  <a:cubicBezTo>
                    <a:pt x="150" y="250"/>
                    <a:pt x="150" y="250"/>
                    <a:pt x="150" y="250"/>
                  </a:cubicBezTo>
                  <a:cubicBezTo>
                    <a:pt x="152" y="244"/>
                    <a:pt x="152" y="244"/>
                    <a:pt x="152" y="244"/>
                  </a:cubicBezTo>
                  <a:cubicBezTo>
                    <a:pt x="152" y="244"/>
                    <a:pt x="149" y="241"/>
                    <a:pt x="148" y="240"/>
                  </a:cubicBezTo>
                  <a:cubicBezTo>
                    <a:pt x="147" y="239"/>
                    <a:pt x="142" y="233"/>
                    <a:pt x="142" y="233"/>
                  </a:cubicBezTo>
                  <a:cubicBezTo>
                    <a:pt x="148" y="230"/>
                    <a:pt x="148" y="230"/>
                    <a:pt x="148" y="230"/>
                  </a:cubicBezTo>
                  <a:cubicBezTo>
                    <a:pt x="152" y="229"/>
                    <a:pt x="152" y="229"/>
                    <a:pt x="152" y="229"/>
                  </a:cubicBezTo>
                  <a:cubicBezTo>
                    <a:pt x="154" y="231"/>
                    <a:pt x="154" y="231"/>
                    <a:pt x="154" y="231"/>
                  </a:cubicBezTo>
                  <a:cubicBezTo>
                    <a:pt x="155" y="235"/>
                    <a:pt x="155" y="235"/>
                    <a:pt x="155" y="235"/>
                  </a:cubicBezTo>
                  <a:cubicBezTo>
                    <a:pt x="161" y="230"/>
                    <a:pt x="161" y="230"/>
                    <a:pt x="161" y="230"/>
                  </a:cubicBezTo>
                  <a:cubicBezTo>
                    <a:pt x="164" y="226"/>
                    <a:pt x="164" y="226"/>
                    <a:pt x="164" y="226"/>
                  </a:cubicBezTo>
                  <a:cubicBezTo>
                    <a:pt x="167" y="224"/>
                    <a:pt x="167" y="224"/>
                    <a:pt x="167" y="224"/>
                  </a:cubicBezTo>
                  <a:cubicBezTo>
                    <a:pt x="170" y="224"/>
                    <a:pt x="170" y="224"/>
                    <a:pt x="170" y="224"/>
                  </a:cubicBezTo>
                  <a:cubicBezTo>
                    <a:pt x="178" y="219"/>
                    <a:pt x="178" y="219"/>
                    <a:pt x="178" y="219"/>
                  </a:cubicBezTo>
                  <a:cubicBezTo>
                    <a:pt x="178" y="216"/>
                    <a:pt x="178" y="216"/>
                    <a:pt x="178" y="216"/>
                  </a:cubicBezTo>
                  <a:cubicBezTo>
                    <a:pt x="182" y="213"/>
                    <a:pt x="182" y="213"/>
                    <a:pt x="182" y="213"/>
                  </a:cubicBezTo>
                  <a:cubicBezTo>
                    <a:pt x="186" y="210"/>
                    <a:pt x="186" y="210"/>
                    <a:pt x="186" y="210"/>
                  </a:cubicBezTo>
                  <a:cubicBezTo>
                    <a:pt x="186" y="210"/>
                    <a:pt x="188" y="208"/>
                    <a:pt x="188" y="205"/>
                  </a:cubicBezTo>
                  <a:cubicBezTo>
                    <a:pt x="188" y="202"/>
                    <a:pt x="187" y="199"/>
                    <a:pt x="187" y="199"/>
                  </a:cubicBezTo>
                  <a:cubicBezTo>
                    <a:pt x="187" y="199"/>
                    <a:pt x="188" y="195"/>
                    <a:pt x="189" y="194"/>
                  </a:cubicBezTo>
                  <a:cubicBezTo>
                    <a:pt x="190" y="193"/>
                    <a:pt x="190" y="190"/>
                    <a:pt x="190" y="190"/>
                  </a:cubicBezTo>
                  <a:cubicBezTo>
                    <a:pt x="190" y="189"/>
                    <a:pt x="186" y="185"/>
                    <a:pt x="186" y="185"/>
                  </a:cubicBezTo>
                  <a:cubicBezTo>
                    <a:pt x="186" y="181"/>
                    <a:pt x="186" y="181"/>
                    <a:pt x="186" y="181"/>
                  </a:cubicBezTo>
                  <a:cubicBezTo>
                    <a:pt x="186" y="181"/>
                    <a:pt x="188" y="181"/>
                    <a:pt x="186" y="179"/>
                  </a:cubicBezTo>
                  <a:cubicBezTo>
                    <a:pt x="185" y="177"/>
                    <a:pt x="179" y="174"/>
                    <a:pt x="179" y="174"/>
                  </a:cubicBezTo>
                  <a:cubicBezTo>
                    <a:pt x="181" y="169"/>
                    <a:pt x="181" y="169"/>
                    <a:pt x="181" y="169"/>
                  </a:cubicBezTo>
                  <a:cubicBezTo>
                    <a:pt x="182" y="168"/>
                    <a:pt x="182" y="168"/>
                    <a:pt x="182" y="168"/>
                  </a:cubicBezTo>
                  <a:cubicBezTo>
                    <a:pt x="187" y="168"/>
                    <a:pt x="187" y="168"/>
                    <a:pt x="187" y="168"/>
                  </a:cubicBezTo>
                  <a:cubicBezTo>
                    <a:pt x="187" y="168"/>
                    <a:pt x="191" y="170"/>
                    <a:pt x="191" y="171"/>
                  </a:cubicBezTo>
                  <a:cubicBezTo>
                    <a:pt x="191" y="171"/>
                    <a:pt x="194" y="176"/>
                    <a:pt x="195" y="175"/>
                  </a:cubicBezTo>
                  <a:cubicBezTo>
                    <a:pt x="195" y="174"/>
                    <a:pt x="200" y="168"/>
                    <a:pt x="200" y="168"/>
                  </a:cubicBezTo>
                  <a:cubicBezTo>
                    <a:pt x="204" y="173"/>
                    <a:pt x="204" y="173"/>
                    <a:pt x="204" y="173"/>
                  </a:cubicBezTo>
                  <a:cubicBezTo>
                    <a:pt x="204" y="173"/>
                    <a:pt x="205" y="173"/>
                    <a:pt x="205" y="177"/>
                  </a:cubicBezTo>
                  <a:cubicBezTo>
                    <a:pt x="204" y="182"/>
                    <a:pt x="204" y="184"/>
                    <a:pt x="204" y="184"/>
                  </a:cubicBezTo>
                  <a:cubicBezTo>
                    <a:pt x="204" y="184"/>
                    <a:pt x="216" y="182"/>
                    <a:pt x="217" y="180"/>
                  </a:cubicBezTo>
                  <a:cubicBezTo>
                    <a:pt x="217" y="178"/>
                    <a:pt x="219" y="165"/>
                    <a:pt x="219" y="165"/>
                  </a:cubicBezTo>
                  <a:cubicBezTo>
                    <a:pt x="216" y="161"/>
                    <a:pt x="216" y="161"/>
                    <a:pt x="216" y="161"/>
                  </a:cubicBezTo>
                  <a:cubicBezTo>
                    <a:pt x="227" y="149"/>
                    <a:pt x="227" y="149"/>
                    <a:pt x="227" y="149"/>
                  </a:cubicBezTo>
                  <a:cubicBezTo>
                    <a:pt x="234" y="146"/>
                    <a:pt x="234" y="146"/>
                    <a:pt x="234" y="146"/>
                  </a:cubicBezTo>
                  <a:cubicBezTo>
                    <a:pt x="234" y="146"/>
                    <a:pt x="235" y="152"/>
                    <a:pt x="239" y="147"/>
                  </a:cubicBezTo>
                  <a:cubicBezTo>
                    <a:pt x="243" y="142"/>
                    <a:pt x="246" y="131"/>
                    <a:pt x="248" y="127"/>
                  </a:cubicBezTo>
                  <a:cubicBezTo>
                    <a:pt x="250" y="124"/>
                    <a:pt x="257" y="115"/>
                    <a:pt x="257" y="114"/>
                  </a:cubicBezTo>
                  <a:cubicBezTo>
                    <a:pt x="257" y="114"/>
                    <a:pt x="257" y="113"/>
                    <a:pt x="258" y="111"/>
                  </a:cubicBezTo>
                  <a:cubicBezTo>
                    <a:pt x="258" y="113"/>
                    <a:pt x="259" y="116"/>
                    <a:pt x="259" y="117"/>
                  </a:cubicBezTo>
                  <a:cubicBezTo>
                    <a:pt x="259" y="118"/>
                    <a:pt x="258" y="126"/>
                    <a:pt x="258" y="126"/>
                  </a:cubicBezTo>
                  <a:cubicBezTo>
                    <a:pt x="258" y="126"/>
                    <a:pt x="258" y="132"/>
                    <a:pt x="258" y="132"/>
                  </a:cubicBezTo>
                  <a:cubicBezTo>
                    <a:pt x="258" y="133"/>
                    <a:pt x="256" y="138"/>
                    <a:pt x="256" y="138"/>
                  </a:cubicBezTo>
                  <a:cubicBezTo>
                    <a:pt x="256" y="138"/>
                    <a:pt x="261" y="140"/>
                    <a:pt x="261" y="140"/>
                  </a:cubicBezTo>
                  <a:cubicBezTo>
                    <a:pt x="262" y="140"/>
                    <a:pt x="269" y="142"/>
                    <a:pt x="267" y="139"/>
                  </a:cubicBezTo>
                  <a:cubicBezTo>
                    <a:pt x="265" y="135"/>
                    <a:pt x="264" y="133"/>
                    <a:pt x="264" y="133"/>
                  </a:cubicBezTo>
                  <a:cubicBezTo>
                    <a:pt x="264" y="133"/>
                    <a:pt x="259" y="131"/>
                    <a:pt x="261" y="129"/>
                  </a:cubicBezTo>
                  <a:cubicBezTo>
                    <a:pt x="262" y="127"/>
                    <a:pt x="263" y="127"/>
                    <a:pt x="263" y="124"/>
                  </a:cubicBezTo>
                  <a:cubicBezTo>
                    <a:pt x="263" y="122"/>
                    <a:pt x="264" y="122"/>
                    <a:pt x="263" y="120"/>
                  </a:cubicBezTo>
                  <a:cubicBezTo>
                    <a:pt x="262" y="118"/>
                    <a:pt x="261" y="119"/>
                    <a:pt x="261" y="115"/>
                  </a:cubicBezTo>
                  <a:cubicBezTo>
                    <a:pt x="260" y="112"/>
                    <a:pt x="261" y="110"/>
                    <a:pt x="261" y="110"/>
                  </a:cubicBezTo>
                  <a:cubicBezTo>
                    <a:pt x="261" y="106"/>
                    <a:pt x="261" y="106"/>
                    <a:pt x="261" y="106"/>
                  </a:cubicBezTo>
                  <a:cubicBezTo>
                    <a:pt x="258" y="107"/>
                    <a:pt x="258" y="107"/>
                    <a:pt x="258" y="107"/>
                  </a:cubicBezTo>
                  <a:cubicBezTo>
                    <a:pt x="248" y="103"/>
                    <a:pt x="248" y="103"/>
                    <a:pt x="248" y="103"/>
                  </a:cubicBezTo>
                  <a:cubicBezTo>
                    <a:pt x="248" y="103"/>
                    <a:pt x="235" y="107"/>
                    <a:pt x="236" y="107"/>
                  </a:cubicBezTo>
                  <a:cubicBezTo>
                    <a:pt x="238" y="106"/>
                    <a:pt x="248" y="97"/>
                    <a:pt x="248" y="97"/>
                  </a:cubicBezTo>
                  <a:cubicBezTo>
                    <a:pt x="248" y="97"/>
                    <a:pt x="256" y="90"/>
                    <a:pt x="257" y="89"/>
                  </a:cubicBezTo>
                  <a:cubicBezTo>
                    <a:pt x="257" y="89"/>
                    <a:pt x="261" y="87"/>
                    <a:pt x="262" y="87"/>
                  </a:cubicBezTo>
                  <a:cubicBezTo>
                    <a:pt x="264" y="87"/>
                    <a:pt x="272" y="89"/>
                    <a:pt x="272" y="89"/>
                  </a:cubicBezTo>
                  <a:cubicBezTo>
                    <a:pt x="276" y="88"/>
                    <a:pt x="276" y="88"/>
                    <a:pt x="276" y="88"/>
                  </a:cubicBezTo>
                  <a:cubicBezTo>
                    <a:pt x="286" y="90"/>
                    <a:pt x="286" y="90"/>
                    <a:pt x="286" y="90"/>
                  </a:cubicBezTo>
                  <a:cubicBezTo>
                    <a:pt x="291" y="88"/>
                    <a:pt x="291" y="88"/>
                    <a:pt x="291" y="88"/>
                  </a:cubicBezTo>
                  <a:cubicBezTo>
                    <a:pt x="291" y="88"/>
                    <a:pt x="294" y="85"/>
                    <a:pt x="294" y="84"/>
                  </a:cubicBezTo>
                  <a:cubicBezTo>
                    <a:pt x="294" y="83"/>
                    <a:pt x="296" y="81"/>
                    <a:pt x="297" y="80"/>
                  </a:cubicBezTo>
                  <a:cubicBezTo>
                    <a:pt x="298" y="79"/>
                    <a:pt x="308" y="76"/>
                    <a:pt x="308" y="76"/>
                  </a:cubicBezTo>
                  <a:cubicBezTo>
                    <a:pt x="309" y="82"/>
                    <a:pt x="309" y="82"/>
                    <a:pt x="309" y="82"/>
                  </a:cubicBezTo>
                  <a:cubicBezTo>
                    <a:pt x="305" y="90"/>
                    <a:pt x="305" y="90"/>
                    <a:pt x="305" y="90"/>
                  </a:cubicBezTo>
                  <a:cubicBezTo>
                    <a:pt x="301" y="92"/>
                    <a:pt x="301" y="92"/>
                    <a:pt x="301" y="92"/>
                  </a:cubicBezTo>
                  <a:cubicBezTo>
                    <a:pt x="301" y="92"/>
                    <a:pt x="292" y="99"/>
                    <a:pt x="292" y="101"/>
                  </a:cubicBezTo>
                  <a:cubicBezTo>
                    <a:pt x="293" y="102"/>
                    <a:pt x="300" y="109"/>
                    <a:pt x="300" y="109"/>
                  </a:cubicBezTo>
                  <a:cubicBezTo>
                    <a:pt x="300" y="109"/>
                    <a:pt x="300" y="116"/>
                    <a:pt x="302" y="119"/>
                  </a:cubicBezTo>
                  <a:cubicBezTo>
                    <a:pt x="304" y="122"/>
                    <a:pt x="309" y="125"/>
                    <a:pt x="309" y="125"/>
                  </a:cubicBezTo>
                  <a:cubicBezTo>
                    <a:pt x="317" y="101"/>
                    <a:pt x="317" y="101"/>
                    <a:pt x="317" y="101"/>
                  </a:cubicBezTo>
                  <a:cubicBezTo>
                    <a:pt x="317" y="101"/>
                    <a:pt x="315" y="92"/>
                    <a:pt x="315" y="91"/>
                  </a:cubicBezTo>
                  <a:cubicBezTo>
                    <a:pt x="315" y="90"/>
                    <a:pt x="325" y="83"/>
                    <a:pt x="325" y="83"/>
                  </a:cubicBezTo>
                  <a:cubicBezTo>
                    <a:pt x="341" y="78"/>
                    <a:pt x="341" y="78"/>
                    <a:pt x="341" y="78"/>
                  </a:cubicBezTo>
                  <a:cubicBezTo>
                    <a:pt x="343" y="74"/>
                    <a:pt x="343" y="74"/>
                    <a:pt x="343" y="74"/>
                  </a:cubicBezTo>
                  <a:cubicBezTo>
                    <a:pt x="341" y="69"/>
                    <a:pt x="341" y="69"/>
                    <a:pt x="341" y="69"/>
                  </a:cubicBezTo>
                  <a:cubicBezTo>
                    <a:pt x="334" y="63"/>
                    <a:pt x="334" y="63"/>
                    <a:pt x="334" y="63"/>
                  </a:cubicBezTo>
                  <a:cubicBezTo>
                    <a:pt x="339" y="61"/>
                    <a:pt x="339" y="61"/>
                    <a:pt x="339" y="61"/>
                  </a:cubicBezTo>
                  <a:cubicBezTo>
                    <a:pt x="339" y="61"/>
                    <a:pt x="344" y="61"/>
                    <a:pt x="344" y="62"/>
                  </a:cubicBezTo>
                  <a:cubicBezTo>
                    <a:pt x="344" y="63"/>
                    <a:pt x="350" y="66"/>
                    <a:pt x="350" y="66"/>
                  </a:cubicBezTo>
                  <a:cubicBezTo>
                    <a:pt x="350" y="66"/>
                    <a:pt x="354" y="67"/>
                    <a:pt x="354" y="66"/>
                  </a:cubicBezTo>
                  <a:cubicBezTo>
                    <a:pt x="354" y="65"/>
                    <a:pt x="354" y="60"/>
                    <a:pt x="354" y="60"/>
                  </a:cubicBezTo>
                  <a:cubicBezTo>
                    <a:pt x="350" y="56"/>
                    <a:pt x="350" y="56"/>
                    <a:pt x="350" y="56"/>
                  </a:cubicBezTo>
                  <a:lnTo>
                    <a:pt x="338" y="53"/>
                  </a:lnTo>
                  <a:close/>
                  <a:moveTo>
                    <a:pt x="406" y="101"/>
                  </a:moveTo>
                  <a:cubicBezTo>
                    <a:pt x="406" y="101"/>
                    <a:pt x="398" y="87"/>
                    <a:pt x="388" y="73"/>
                  </a:cubicBezTo>
                  <a:cubicBezTo>
                    <a:pt x="377" y="59"/>
                    <a:pt x="360" y="43"/>
                    <a:pt x="360" y="43"/>
                  </a:cubicBezTo>
                  <a:cubicBezTo>
                    <a:pt x="359" y="42"/>
                    <a:pt x="359" y="42"/>
                    <a:pt x="359" y="42"/>
                  </a:cubicBezTo>
                  <a:cubicBezTo>
                    <a:pt x="357" y="42"/>
                    <a:pt x="357" y="42"/>
                    <a:pt x="357" y="42"/>
                  </a:cubicBezTo>
                  <a:cubicBezTo>
                    <a:pt x="354" y="38"/>
                    <a:pt x="354" y="38"/>
                    <a:pt x="354" y="38"/>
                  </a:cubicBezTo>
                  <a:cubicBezTo>
                    <a:pt x="350" y="39"/>
                    <a:pt x="350" y="39"/>
                    <a:pt x="350" y="39"/>
                  </a:cubicBezTo>
                  <a:cubicBezTo>
                    <a:pt x="351" y="41"/>
                    <a:pt x="351" y="41"/>
                    <a:pt x="351" y="41"/>
                  </a:cubicBezTo>
                  <a:cubicBezTo>
                    <a:pt x="353" y="45"/>
                    <a:pt x="353" y="45"/>
                    <a:pt x="353" y="45"/>
                  </a:cubicBezTo>
                  <a:cubicBezTo>
                    <a:pt x="352" y="45"/>
                    <a:pt x="352" y="45"/>
                    <a:pt x="352" y="45"/>
                  </a:cubicBezTo>
                  <a:cubicBezTo>
                    <a:pt x="349" y="46"/>
                    <a:pt x="349" y="46"/>
                    <a:pt x="349" y="46"/>
                  </a:cubicBezTo>
                  <a:cubicBezTo>
                    <a:pt x="349" y="48"/>
                    <a:pt x="349" y="48"/>
                    <a:pt x="349" y="48"/>
                  </a:cubicBezTo>
                  <a:cubicBezTo>
                    <a:pt x="353" y="51"/>
                    <a:pt x="353" y="51"/>
                    <a:pt x="353" y="51"/>
                  </a:cubicBezTo>
                  <a:cubicBezTo>
                    <a:pt x="356" y="53"/>
                    <a:pt x="356" y="53"/>
                    <a:pt x="356" y="53"/>
                  </a:cubicBezTo>
                  <a:cubicBezTo>
                    <a:pt x="361" y="56"/>
                    <a:pt x="361" y="56"/>
                    <a:pt x="361" y="56"/>
                  </a:cubicBezTo>
                  <a:cubicBezTo>
                    <a:pt x="364" y="57"/>
                    <a:pt x="364" y="57"/>
                    <a:pt x="364" y="57"/>
                  </a:cubicBezTo>
                  <a:cubicBezTo>
                    <a:pt x="366" y="60"/>
                    <a:pt x="366" y="60"/>
                    <a:pt x="366" y="60"/>
                  </a:cubicBezTo>
                  <a:cubicBezTo>
                    <a:pt x="368" y="62"/>
                    <a:pt x="368" y="62"/>
                    <a:pt x="368" y="62"/>
                  </a:cubicBezTo>
                  <a:cubicBezTo>
                    <a:pt x="365" y="62"/>
                    <a:pt x="365" y="62"/>
                    <a:pt x="365" y="62"/>
                  </a:cubicBezTo>
                  <a:cubicBezTo>
                    <a:pt x="364" y="59"/>
                    <a:pt x="364" y="59"/>
                    <a:pt x="364" y="59"/>
                  </a:cubicBezTo>
                  <a:cubicBezTo>
                    <a:pt x="360" y="61"/>
                    <a:pt x="360" y="61"/>
                    <a:pt x="360" y="61"/>
                  </a:cubicBezTo>
                  <a:cubicBezTo>
                    <a:pt x="363" y="65"/>
                    <a:pt x="363" y="65"/>
                    <a:pt x="363" y="65"/>
                  </a:cubicBezTo>
                  <a:cubicBezTo>
                    <a:pt x="363" y="65"/>
                    <a:pt x="367" y="70"/>
                    <a:pt x="368" y="71"/>
                  </a:cubicBezTo>
                  <a:cubicBezTo>
                    <a:pt x="369" y="71"/>
                    <a:pt x="370" y="72"/>
                    <a:pt x="370" y="72"/>
                  </a:cubicBezTo>
                  <a:cubicBezTo>
                    <a:pt x="370" y="72"/>
                    <a:pt x="372" y="70"/>
                    <a:pt x="373" y="70"/>
                  </a:cubicBezTo>
                  <a:cubicBezTo>
                    <a:pt x="374" y="69"/>
                    <a:pt x="374" y="71"/>
                    <a:pt x="374" y="71"/>
                  </a:cubicBezTo>
                  <a:cubicBezTo>
                    <a:pt x="376" y="72"/>
                    <a:pt x="376" y="72"/>
                    <a:pt x="376" y="72"/>
                  </a:cubicBezTo>
                  <a:cubicBezTo>
                    <a:pt x="376" y="74"/>
                    <a:pt x="376" y="74"/>
                    <a:pt x="376" y="74"/>
                  </a:cubicBezTo>
                  <a:cubicBezTo>
                    <a:pt x="376" y="74"/>
                    <a:pt x="377" y="77"/>
                    <a:pt x="377" y="78"/>
                  </a:cubicBezTo>
                  <a:cubicBezTo>
                    <a:pt x="377" y="79"/>
                    <a:pt x="375" y="80"/>
                    <a:pt x="375" y="81"/>
                  </a:cubicBezTo>
                  <a:cubicBezTo>
                    <a:pt x="375" y="83"/>
                    <a:pt x="376" y="85"/>
                    <a:pt x="376" y="85"/>
                  </a:cubicBezTo>
                  <a:cubicBezTo>
                    <a:pt x="376" y="86"/>
                    <a:pt x="380" y="89"/>
                    <a:pt x="380" y="89"/>
                  </a:cubicBezTo>
                  <a:cubicBezTo>
                    <a:pt x="380" y="89"/>
                    <a:pt x="383" y="91"/>
                    <a:pt x="383" y="92"/>
                  </a:cubicBezTo>
                  <a:cubicBezTo>
                    <a:pt x="383" y="93"/>
                    <a:pt x="384" y="96"/>
                    <a:pt x="384" y="96"/>
                  </a:cubicBezTo>
                  <a:cubicBezTo>
                    <a:pt x="389" y="98"/>
                    <a:pt x="389" y="98"/>
                    <a:pt x="389" y="98"/>
                  </a:cubicBezTo>
                  <a:cubicBezTo>
                    <a:pt x="393" y="102"/>
                    <a:pt x="393" y="102"/>
                    <a:pt x="393" y="102"/>
                  </a:cubicBezTo>
                  <a:cubicBezTo>
                    <a:pt x="394" y="100"/>
                    <a:pt x="394" y="100"/>
                    <a:pt x="394" y="100"/>
                  </a:cubicBezTo>
                  <a:cubicBezTo>
                    <a:pt x="396" y="101"/>
                    <a:pt x="396" y="101"/>
                    <a:pt x="396" y="101"/>
                  </a:cubicBezTo>
                  <a:cubicBezTo>
                    <a:pt x="397" y="105"/>
                    <a:pt x="397" y="105"/>
                    <a:pt x="397" y="105"/>
                  </a:cubicBezTo>
                  <a:cubicBezTo>
                    <a:pt x="396" y="108"/>
                    <a:pt x="396" y="108"/>
                    <a:pt x="396" y="108"/>
                  </a:cubicBezTo>
                  <a:cubicBezTo>
                    <a:pt x="395" y="115"/>
                    <a:pt x="395" y="115"/>
                    <a:pt x="395" y="115"/>
                  </a:cubicBezTo>
                  <a:cubicBezTo>
                    <a:pt x="395" y="117"/>
                    <a:pt x="395" y="117"/>
                    <a:pt x="395" y="117"/>
                  </a:cubicBezTo>
                  <a:cubicBezTo>
                    <a:pt x="395" y="117"/>
                    <a:pt x="398" y="114"/>
                    <a:pt x="398" y="113"/>
                  </a:cubicBezTo>
                  <a:cubicBezTo>
                    <a:pt x="398" y="113"/>
                    <a:pt x="399" y="108"/>
                    <a:pt x="399" y="107"/>
                  </a:cubicBezTo>
                  <a:cubicBezTo>
                    <a:pt x="399" y="107"/>
                    <a:pt x="399" y="102"/>
                    <a:pt x="399" y="102"/>
                  </a:cubicBezTo>
                  <a:cubicBezTo>
                    <a:pt x="398" y="100"/>
                    <a:pt x="398" y="100"/>
                    <a:pt x="398" y="100"/>
                  </a:cubicBezTo>
                  <a:cubicBezTo>
                    <a:pt x="398" y="100"/>
                    <a:pt x="395" y="98"/>
                    <a:pt x="395" y="97"/>
                  </a:cubicBezTo>
                  <a:cubicBezTo>
                    <a:pt x="395" y="97"/>
                    <a:pt x="394" y="94"/>
                    <a:pt x="394" y="93"/>
                  </a:cubicBezTo>
                  <a:cubicBezTo>
                    <a:pt x="394" y="92"/>
                    <a:pt x="397" y="90"/>
                    <a:pt x="397" y="90"/>
                  </a:cubicBezTo>
                  <a:cubicBezTo>
                    <a:pt x="398" y="93"/>
                    <a:pt x="398" y="93"/>
                    <a:pt x="398" y="93"/>
                  </a:cubicBezTo>
                  <a:cubicBezTo>
                    <a:pt x="401" y="97"/>
                    <a:pt x="401" y="97"/>
                    <a:pt x="401" y="97"/>
                  </a:cubicBezTo>
                  <a:cubicBezTo>
                    <a:pt x="401" y="96"/>
                    <a:pt x="401" y="95"/>
                    <a:pt x="401" y="95"/>
                  </a:cubicBezTo>
                  <a:cubicBezTo>
                    <a:pt x="401" y="94"/>
                    <a:pt x="406" y="101"/>
                    <a:pt x="406" y="101"/>
                  </a:cubicBezTo>
                  <a:close/>
                  <a:moveTo>
                    <a:pt x="401" y="100"/>
                  </a:moveTo>
                  <a:cubicBezTo>
                    <a:pt x="404" y="101"/>
                    <a:pt x="404" y="101"/>
                    <a:pt x="404" y="101"/>
                  </a:cubicBezTo>
                  <a:cubicBezTo>
                    <a:pt x="401" y="97"/>
                    <a:pt x="401" y="97"/>
                    <a:pt x="401" y="97"/>
                  </a:cubicBezTo>
                  <a:cubicBezTo>
                    <a:pt x="401" y="98"/>
                    <a:pt x="401" y="100"/>
                    <a:pt x="401" y="100"/>
                  </a:cubicBezTo>
                  <a:close/>
                  <a:moveTo>
                    <a:pt x="250" y="172"/>
                  </a:moveTo>
                  <a:cubicBezTo>
                    <a:pt x="248" y="172"/>
                    <a:pt x="245" y="173"/>
                    <a:pt x="245" y="173"/>
                  </a:cubicBezTo>
                  <a:cubicBezTo>
                    <a:pt x="245" y="173"/>
                    <a:pt x="242" y="174"/>
                    <a:pt x="241" y="174"/>
                  </a:cubicBezTo>
                  <a:cubicBezTo>
                    <a:pt x="241" y="175"/>
                    <a:pt x="241" y="175"/>
                    <a:pt x="238" y="177"/>
                  </a:cubicBezTo>
                  <a:cubicBezTo>
                    <a:pt x="236" y="179"/>
                    <a:pt x="237" y="176"/>
                    <a:pt x="236" y="179"/>
                  </a:cubicBezTo>
                  <a:cubicBezTo>
                    <a:pt x="235" y="181"/>
                    <a:pt x="236" y="181"/>
                    <a:pt x="233" y="181"/>
                  </a:cubicBezTo>
                  <a:cubicBezTo>
                    <a:pt x="231" y="181"/>
                    <a:pt x="229" y="181"/>
                    <a:pt x="227" y="181"/>
                  </a:cubicBezTo>
                  <a:cubicBezTo>
                    <a:pt x="225" y="181"/>
                    <a:pt x="225" y="180"/>
                    <a:pt x="223" y="181"/>
                  </a:cubicBezTo>
                  <a:cubicBezTo>
                    <a:pt x="222" y="183"/>
                    <a:pt x="221" y="184"/>
                    <a:pt x="220" y="184"/>
                  </a:cubicBezTo>
                  <a:cubicBezTo>
                    <a:pt x="220" y="185"/>
                    <a:pt x="220" y="186"/>
                    <a:pt x="221" y="186"/>
                  </a:cubicBezTo>
                  <a:cubicBezTo>
                    <a:pt x="221" y="186"/>
                    <a:pt x="226" y="186"/>
                    <a:pt x="227" y="186"/>
                  </a:cubicBezTo>
                  <a:cubicBezTo>
                    <a:pt x="227" y="189"/>
                    <a:pt x="227" y="189"/>
                    <a:pt x="227" y="189"/>
                  </a:cubicBezTo>
                  <a:cubicBezTo>
                    <a:pt x="229" y="188"/>
                    <a:pt x="229" y="188"/>
                    <a:pt x="229" y="188"/>
                  </a:cubicBezTo>
                  <a:cubicBezTo>
                    <a:pt x="229" y="188"/>
                    <a:pt x="231" y="188"/>
                    <a:pt x="231" y="187"/>
                  </a:cubicBezTo>
                  <a:cubicBezTo>
                    <a:pt x="231" y="187"/>
                    <a:pt x="231" y="186"/>
                    <a:pt x="231" y="186"/>
                  </a:cubicBezTo>
                  <a:cubicBezTo>
                    <a:pt x="228" y="186"/>
                    <a:pt x="228" y="186"/>
                    <a:pt x="228" y="186"/>
                  </a:cubicBezTo>
                  <a:cubicBezTo>
                    <a:pt x="228" y="186"/>
                    <a:pt x="229" y="186"/>
                    <a:pt x="232" y="185"/>
                  </a:cubicBezTo>
                  <a:cubicBezTo>
                    <a:pt x="236" y="184"/>
                    <a:pt x="237" y="183"/>
                    <a:pt x="237" y="183"/>
                  </a:cubicBezTo>
                  <a:cubicBezTo>
                    <a:pt x="234" y="186"/>
                    <a:pt x="234" y="186"/>
                    <a:pt x="234" y="186"/>
                  </a:cubicBezTo>
                  <a:cubicBezTo>
                    <a:pt x="234" y="186"/>
                    <a:pt x="237" y="188"/>
                    <a:pt x="239" y="187"/>
                  </a:cubicBezTo>
                  <a:cubicBezTo>
                    <a:pt x="240" y="186"/>
                    <a:pt x="240" y="186"/>
                    <a:pt x="243" y="184"/>
                  </a:cubicBezTo>
                  <a:cubicBezTo>
                    <a:pt x="246" y="183"/>
                    <a:pt x="246" y="183"/>
                    <a:pt x="247" y="183"/>
                  </a:cubicBezTo>
                  <a:cubicBezTo>
                    <a:pt x="247" y="182"/>
                    <a:pt x="249" y="184"/>
                    <a:pt x="249" y="184"/>
                  </a:cubicBezTo>
                  <a:cubicBezTo>
                    <a:pt x="250" y="184"/>
                    <a:pt x="252" y="184"/>
                    <a:pt x="253" y="182"/>
                  </a:cubicBezTo>
                  <a:cubicBezTo>
                    <a:pt x="254" y="180"/>
                    <a:pt x="254" y="179"/>
                    <a:pt x="254" y="178"/>
                  </a:cubicBezTo>
                  <a:cubicBezTo>
                    <a:pt x="254" y="177"/>
                    <a:pt x="254" y="177"/>
                    <a:pt x="254" y="176"/>
                  </a:cubicBezTo>
                  <a:cubicBezTo>
                    <a:pt x="254" y="175"/>
                    <a:pt x="253" y="174"/>
                    <a:pt x="254" y="173"/>
                  </a:cubicBezTo>
                  <a:cubicBezTo>
                    <a:pt x="255" y="172"/>
                    <a:pt x="256" y="172"/>
                    <a:pt x="256" y="171"/>
                  </a:cubicBezTo>
                  <a:cubicBezTo>
                    <a:pt x="256" y="170"/>
                    <a:pt x="256" y="169"/>
                    <a:pt x="256" y="168"/>
                  </a:cubicBezTo>
                  <a:cubicBezTo>
                    <a:pt x="257" y="167"/>
                    <a:pt x="257" y="166"/>
                    <a:pt x="257" y="165"/>
                  </a:cubicBezTo>
                  <a:cubicBezTo>
                    <a:pt x="257" y="163"/>
                    <a:pt x="257" y="161"/>
                    <a:pt x="256" y="160"/>
                  </a:cubicBezTo>
                  <a:cubicBezTo>
                    <a:pt x="256" y="160"/>
                    <a:pt x="254" y="160"/>
                    <a:pt x="255" y="159"/>
                  </a:cubicBezTo>
                  <a:cubicBezTo>
                    <a:pt x="256" y="158"/>
                    <a:pt x="257" y="156"/>
                    <a:pt x="257" y="156"/>
                  </a:cubicBezTo>
                  <a:cubicBezTo>
                    <a:pt x="257" y="156"/>
                    <a:pt x="259" y="157"/>
                    <a:pt x="260" y="158"/>
                  </a:cubicBezTo>
                  <a:cubicBezTo>
                    <a:pt x="260" y="159"/>
                    <a:pt x="261" y="159"/>
                    <a:pt x="262" y="159"/>
                  </a:cubicBezTo>
                  <a:cubicBezTo>
                    <a:pt x="263" y="159"/>
                    <a:pt x="264" y="158"/>
                    <a:pt x="265" y="157"/>
                  </a:cubicBezTo>
                  <a:cubicBezTo>
                    <a:pt x="266" y="156"/>
                    <a:pt x="268" y="154"/>
                    <a:pt x="268" y="153"/>
                  </a:cubicBezTo>
                  <a:cubicBezTo>
                    <a:pt x="269" y="152"/>
                    <a:pt x="270" y="152"/>
                    <a:pt x="270" y="151"/>
                  </a:cubicBezTo>
                  <a:cubicBezTo>
                    <a:pt x="270" y="151"/>
                    <a:pt x="268" y="151"/>
                    <a:pt x="267" y="149"/>
                  </a:cubicBezTo>
                  <a:cubicBezTo>
                    <a:pt x="266" y="147"/>
                    <a:pt x="266" y="144"/>
                    <a:pt x="265" y="144"/>
                  </a:cubicBezTo>
                  <a:cubicBezTo>
                    <a:pt x="265" y="145"/>
                    <a:pt x="263" y="147"/>
                    <a:pt x="263" y="148"/>
                  </a:cubicBezTo>
                  <a:cubicBezTo>
                    <a:pt x="262" y="149"/>
                    <a:pt x="261" y="150"/>
                    <a:pt x="261" y="150"/>
                  </a:cubicBezTo>
                  <a:cubicBezTo>
                    <a:pt x="258" y="147"/>
                    <a:pt x="258" y="147"/>
                    <a:pt x="258" y="147"/>
                  </a:cubicBezTo>
                  <a:cubicBezTo>
                    <a:pt x="259" y="144"/>
                    <a:pt x="259" y="144"/>
                    <a:pt x="259" y="144"/>
                  </a:cubicBezTo>
                  <a:cubicBezTo>
                    <a:pt x="257" y="144"/>
                    <a:pt x="257" y="144"/>
                    <a:pt x="257" y="144"/>
                  </a:cubicBezTo>
                  <a:cubicBezTo>
                    <a:pt x="258" y="146"/>
                    <a:pt x="256" y="151"/>
                    <a:pt x="256" y="151"/>
                  </a:cubicBezTo>
                  <a:cubicBezTo>
                    <a:pt x="253" y="152"/>
                    <a:pt x="253" y="152"/>
                    <a:pt x="253" y="152"/>
                  </a:cubicBezTo>
                  <a:cubicBezTo>
                    <a:pt x="253" y="152"/>
                    <a:pt x="252" y="155"/>
                    <a:pt x="251" y="156"/>
                  </a:cubicBezTo>
                  <a:cubicBezTo>
                    <a:pt x="251" y="156"/>
                    <a:pt x="251" y="159"/>
                    <a:pt x="251" y="159"/>
                  </a:cubicBezTo>
                  <a:cubicBezTo>
                    <a:pt x="251" y="159"/>
                    <a:pt x="251" y="160"/>
                    <a:pt x="251" y="160"/>
                  </a:cubicBezTo>
                  <a:cubicBezTo>
                    <a:pt x="252" y="161"/>
                    <a:pt x="253" y="166"/>
                    <a:pt x="253" y="168"/>
                  </a:cubicBezTo>
                  <a:cubicBezTo>
                    <a:pt x="252" y="170"/>
                    <a:pt x="252" y="171"/>
                    <a:pt x="250" y="172"/>
                  </a:cubicBezTo>
                  <a:close/>
                  <a:moveTo>
                    <a:pt x="223" y="191"/>
                  </a:moveTo>
                  <a:cubicBezTo>
                    <a:pt x="224" y="189"/>
                    <a:pt x="224" y="189"/>
                    <a:pt x="224" y="189"/>
                  </a:cubicBezTo>
                  <a:cubicBezTo>
                    <a:pt x="224" y="188"/>
                    <a:pt x="224" y="188"/>
                    <a:pt x="224" y="188"/>
                  </a:cubicBezTo>
                  <a:cubicBezTo>
                    <a:pt x="222" y="188"/>
                    <a:pt x="222" y="188"/>
                    <a:pt x="222" y="188"/>
                  </a:cubicBezTo>
                  <a:cubicBezTo>
                    <a:pt x="220" y="189"/>
                    <a:pt x="220" y="189"/>
                    <a:pt x="220" y="189"/>
                  </a:cubicBezTo>
                  <a:cubicBezTo>
                    <a:pt x="222" y="190"/>
                    <a:pt x="222" y="190"/>
                    <a:pt x="222" y="190"/>
                  </a:cubicBezTo>
                  <a:cubicBezTo>
                    <a:pt x="221" y="194"/>
                    <a:pt x="221" y="194"/>
                    <a:pt x="221" y="194"/>
                  </a:cubicBezTo>
                  <a:lnTo>
                    <a:pt x="223" y="191"/>
                  </a:lnTo>
                  <a:close/>
                  <a:moveTo>
                    <a:pt x="187" y="217"/>
                  </a:moveTo>
                  <a:cubicBezTo>
                    <a:pt x="185" y="221"/>
                    <a:pt x="185" y="221"/>
                    <a:pt x="185" y="221"/>
                  </a:cubicBezTo>
                  <a:cubicBezTo>
                    <a:pt x="188" y="225"/>
                    <a:pt x="188" y="225"/>
                    <a:pt x="188" y="225"/>
                  </a:cubicBezTo>
                  <a:cubicBezTo>
                    <a:pt x="188" y="225"/>
                    <a:pt x="191" y="225"/>
                    <a:pt x="192" y="224"/>
                  </a:cubicBezTo>
                  <a:cubicBezTo>
                    <a:pt x="192" y="223"/>
                    <a:pt x="192" y="219"/>
                    <a:pt x="193" y="218"/>
                  </a:cubicBezTo>
                  <a:cubicBezTo>
                    <a:pt x="193" y="217"/>
                    <a:pt x="195" y="214"/>
                    <a:pt x="195" y="214"/>
                  </a:cubicBezTo>
                  <a:cubicBezTo>
                    <a:pt x="195" y="212"/>
                    <a:pt x="195" y="212"/>
                    <a:pt x="195" y="212"/>
                  </a:cubicBezTo>
                  <a:cubicBezTo>
                    <a:pt x="192" y="211"/>
                    <a:pt x="192" y="211"/>
                    <a:pt x="192" y="211"/>
                  </a:cubicBezTo>
                  <a:lnTo>
                    <a:pt x="187" y="217"/>
                  </a:lnTo>
                  <a:close/>
                  <a:moveTo>
                    <a:pt x="196" y="247"/>
                  </a:moveTo>
                  <a:cubicBezTo>
                    <a:pt x="195" y="247"/>
                    <a:pt x="192" y="249"/>
                    <a:pt x="192" y="249"/>
                  </a:cubicBezTo>
                  <a:cubicBezTo>
                    <a:pt x="192" y="245"/>
                    <a:pt x="192" y="245"/>
                    <a:pt x="192" y="245"/>
                  </a:cubicBezTo>
                  <a:cubicBezTo>
                    <a:pt x="192" y="245"/>
                    <a:pt x="193" y="244"/>
                    <a:pt x="194" y="242"/>
                  </a:cubicBezTo>
                  <a:cubicBezTo>
                    <a:pt x="194" y="240"/>
                    <a:pt x="194" y="239"/>
                    <a:pt x="194" y="238"/>
                  </a:cubicBezTo>
                  <a:cubicBezTo>
                    <a:pt x="194" y="237"/>
                    <a:pt x="194" y="232"/>
                    <a:pt x="194" y="232"/>
                  </a:cubicBezTo>
                  <a:cubicBezTo>
                    <a:pt x="192" y="231"/>
                    <a:pt x="192" y="231"/>
                    <a:pt x="192" y="231"/>
                  </a:cubicBezTo>
                  <a:cubicBezTo>
                    <a:pt x="190" y="238"/>
                    <a:pt x="190" y="238"/>
                    <a:pt x="190" y="238"/>
                  </a:cubicBezTo>
                  <a:cubicBezTo>
                    <a:pt x="189" y="243"/>
                    <a:pt x="189" y="243"/>
                    <a:pt x="189" y="243"/>
                  </a:cubicBezTo>
                  <a:cubicBezTo>
                    <a:pt x="186" y="244"/>
                    <a:pt x="186" y="244"/>
                    <a:pt x="186" y="244"/>
                  </a:cubicBezTo>
                  <a:cubicBezTo>
                    <a:pt x="186" y="244"/>
                    <a:pt x="187" y="250"/>
                    <a:pt x="188" y="251"/>
                  </a:cubicBezTo>
                  <a:cubicBezTo>
                    <a:pt x="188" y="251"/>
                    <a:pt x="192" y="253"/>
                    <a:pt x="192" y="253"/>
                  </a:cubicBezTo>
                  <a:cubicBezTo>
                    <a:pt x="196" y="253"/>
                    <a:pt x="196" y="253"/>
                    <a:pt x="196" y="253"/>
                  </a:cubicBezTo>
                  <a:cubicBezTo>
                    <a:pt x="196" y="253"/>
                    <a:pt x="198" y="252"/>
                    <a:pt x="199" y="253"/>
                  </a:cubicBezTo>
                  <a:cubicBezTo>
                    <a:pt x="199" y="254"/>
                    <a:pt x="200" y="257"/>
                    <a:pt x="200" y="256"/>
                  </a:cubicBezTo>
                  <a:cubicBezTo>
                    <a:pt x="200" y="255"/>
                    <a:pt x="200" y="252"/>
                    <a:pt x="200" y="251"/>
                  </a:cubicBezTo>
                  <a:cubicBezTo>
                    <a:pt x="199" y="250"/>
                    <a:pt x="197" y="247"/>
                    <a:pt x="196" y="247"/>
                  </a:cubicBezTo>
                  <a:close/>
                  <a:moveTo>
                    <a:pt x="180" y="266"/>
                  </a:moveTo>
                  <a:cubicBezTo>
                    <a:pt x="181" y="266"/>
                    <a:pt x="187" y="266"/>
                    <a:pt x="187" y="266"/>
                  </a:cubicBezTo>
                  <a:cubicBezTo>
                    <a:pt x="187" y="266"/>
                    <a:pt x="186" y="263"/>
                    <a:pt x="187" y="261"/>
                  </a:cubicBezTo>
                  <a:cubicBezTo>
                    <a:pt x="188" y="260"/>
                    <a:pt x="189" y="259"/>
                    <a:pt x="189" y="259"/>
                  </a:cubicBezTo>
                  <a:cubicBezTo>
                    <a:pt x="188" y="258"/>
                    <a:pt x="187" y="257"/>
                    <a:pt x="187" y="257"/>
                  </a:cubicBezTo>
                  <a:cubicBezTo>
                    <a:pt x="186" y="257"/>
                    <a:pt x="186" y="257"/>
                    <a:pt x="186" y="257"/>
                  </a:cubicBezTo>
                  <a:cubicBezTo>
                    <a:pt x="180" y="261"/>
                    <a:pt x="180" y="261"/>
                    <a:pt x="180" y="261"/>
                  </a:cubicBezTo>
                  <a:cubicBezTo>
                    <a:pt x="180" y="261"/>
                    <a:pt x="179" y="266"/>
                    <a:pt x="180" y="266"/>
                  </a:cubicBezTo>
                  <a:close/>
                  <a:moveTo>
                    <a:pt x="197" y="261"/>
                  </a:moveTo>
                  <a:cubicBezTo>
                    <a:pt x="197" y="258"/>
                    <a:pt x="197" y="258"/>
                    <a:pt x="197" y="258"/>
                  </a:cubicBezTo>
                  <a:cubicBezTo>
                    <a:pt x="197" y="258"/>
                    <a:pt x="199" y="256"/>
                    <a:pt x="197" y="256"/>
                  </a:cubicBezTo>
                  <a:cubicBezTo>
                    <a:pt x="194" y="256"/>
                    <a:pt x="193" y="256"/>
                    <a:pt x="193" y="256"/>
                  </a:cubicBezTo>
                  <a:cubicBezTo>
                    <a:pt x="192" y="259"/>
                    <a:pt x="192" y="259"/>
                    <a:pt x="192" y="259"/>
                  </a:cubicBezTo>
                  <a:cubicBezTo>
                    <a:pt x="196" y="262"/>
                    <a:pt x="196" y="262"/>
                    <a:pt x="196" y="262"/>
                  </a:cubicBezTo>
                  <a:lnTo>
                    <a:pt x="197" y="261"/>
                  </a:lnTo>
                  <a:close/>
                  <a:moveTo>
                    <a:pt x="204" y="257"/>
                  </a:moveTo>
                  <a:cubicBezTo>
                    <a:pt x="205" y="254"/>
                    <a:pt x="205" y="254"/>
                    <a:pt x="205" y="254"/>
                  </a:cubicBezTo>
                  <a:cubicBezTo>
                    <a:pt x="202" y="255"/>
                    <a:pt x="202" y="255"/>
                    <a:pt x="202" y="255"/>
                  </a:cubicBezTo>
                  <a:cubicBezTo>
                    <a:pt x="202" y="257"/>
                    <a:pt x="202" y="257"/>
                    <a:pt x="202" y="257"/>
                  </a:cubicBezTo>
                  <a:cubicBezTo>
                    <a:pt x="203" y="259"/>
                    <a:pt x="203" y="259"/>
                    <a:pt x="203" y="259"/>
                  </a:cubicBezTo>
                  <a:cubicBezTo>
                    <a:pt x="204" y="259"/>
                    <a:pt x="204" y="259"/>
                    <a:pt x="204" y="259"/>
                  </a:cubicBezTo>
                  <a:lnTo>
                    <a:pt x="204" y="257"/>
                  </a:lnTo>
                  <a:close/>
                  <a:moveTo>
                    <a:pt x="185" y="284"/>
                  </a:moveTo>
                  <a:cubicBezTo>
                    <a:pt x="181" y="282"/>
                    <a:pt x="181" y="282"/>
                    <a:pt x="181" y="282"/>
                  </a:cubicBezTo>
                  <a:cubicBezTo>
                    <a:pt x="185" y="279"/>
                    <a:pt x="185" y="279"/>
                    <a:pt x="185" y="279"/>
                  </a:cubicBezTo>
                  <a:cubicBezTo>
                    <a:pt x="185" y="279"/>
                    <a:pt x="186" y="278"/>
                    <a:pt x="186" y="277"/>
                  </a:cubicBezTo>
                  <a:cubicBezTo>
                    <a:pt x="186" y="276"/>
                    <a:pt x="186" y="275"/>
                    <a:pt x="186" y="274"/>
                  </a:cubicBezTo>
                  <a:cubicBezTo>
                    <a:pt x="186" y="273"/>
                    <a:pt x="184" y="271"/>
                    <a:pt x="184" y="271"/>
                  </a:cubicBezTo>
                  <a:cubicBezTo>
                    <a:pt x="182" y="270"/>
                    <a:pt x="182" y="270"/>
                    <a:pt x="182" y="270"/>
                  </a:cubicBezTo>
                  <a:cubicBezTo>
                    <a:pt x="181" y="268"/>
                    <a:pt x="181" y="268"/>
                    <a:pt x="181" y="268"/>
                  </a:cubicBezTo>
                  <a:cubicBezTo>
                    <a:pt x="179" y="269"/>
                    <a:pt x="174" y="271"/>
                    <a:pt x="174" y="271"/>
                  </a:cubicBezTo>
                  <a:cubicBezTo>
                    <a:pt x="174" y="271"/>
                    <a:pt x="176" y="273"/>
                    <a:pt x="175" y="275"/>
                  </a:cubicBezTo>
                  <a:cubicBezTo>
                    <a:pt x="174" y="276"/>
                    <a:pt x="172" y="278"/>
                    <a:pt x="172" y="278"/>
                  </a:cubicBezTo>
                  <a:cubicBezTo>
                    <a:pt x="171" y="278"/>
                    <a:pt x="171" y="278"/>
                    <a:pt x="171" y="278"/>
                  </a:cubicBezTo>
                  <a:cubicBezTo>
                    <a:pt x="171" y="278"/>
                    <a:pt x="169" y="279"/>
                    <a:pt x="169" y="279"/>
                  </a:cubicBezTo>
                  <a:cubicBezTo>
                    <a:pt x="169" y="280"/>
                    <a:pt x="168" y="282"/>
                    <a:pt x="167" y="282"/>
                  </a:cubicBezTo>
                  <a:cubicBezTo>
                    <a:pt x="167" y="283"/>
                    <a:pt x="166" y="285"/>
                    <a:pt x="166" y="285"/>
                  </a:cubicBezTo>
                  <a:cubicBezTo>
                    <a:pt x="161" y="286"/>
                    <a:pt x="161" y="286"/>
                    <a:pt x="161" y="286"/>
                  </a:cubicBezTo>
                  <a:cubicBezTo>
                    <a:pt x="161" y="286"/>
                    <a:pt x="161" y="289"/>
                    <a:pt x="160" y="290"/>
                  </a:cubicBezTo>
                  <a:cubicBezTo>
                    <a:pt x="160" y="291"/>
                    <a:pt x="160" y="294"/>
                    <a:pt x="160" y="294"/>
                  </a:cubicBezTo>
                  <a:cubicBezTo>
                    <a:pt x="161" y="294"/>
                    <a:pt x="167" y="296"/>
                    <a:pt x="167" y="296"/>
                  </a:cubicBezTo>
                  <a:cubicBezTo>
                    <a:pt x="172" y="297"/>
                    <a:pt x="172" y="297"/>
                    <a:pt x="172" y="297"/>
                  </a:cubicBezTo>
                  <a:cubicBezTo>
                    <a:pt x="175" y="297"/>
                    <a:pt x="175" y="297"/>
                    <a:pt x="175" y="297"/>
                  </a:cubicBezTo>
                  <a:cubicBezTo>
                    <a:pt x="175" y="297"/>
                    <a:pt x="177" y="299"/>
                    <a:pt x="178" y="298"/>
                  </a:cubicBezTo>
                  <a:cubicBezTo>
                    <a:pt x="179" y="296"/>
                    <a:pt x="180" y="291"/>
                    <a:pt x="180" y="290"/>
                  </a:cubicBezTo>
                  <a:cubicBezTo>
                    <a:pt x="181" y="289"/>
                    <a:pt x="184" y="287"/>
                    <a:pt x="185" y="287"/>
                  </a:cubicBezTo>
                  <a:cubicBezTo>
                    <a:pt x="186" y="287"/>
                    <a:pt x="187" y="287"/>
                    <a:pt x="187" y="287"/>
                  </a:cubicBezTo>
                  <a:lnTo>
                    <a:pt x="185" y="284"/>
                  </a:lnTo>
                  <a:close/>
                  <a:moveTo>
                    <a:pt x="173" y="306"/>
                  </a:moveTo>
                  <a:cubicBezTo>
                    <a:pt x="172" y="304"/>
                    <a:pt x="172" y="304"/>
                    <a:pt x="172" y="304"/>
                  </a:cubicBezTo>
                  <a:cubicBezTo>
                    <a:pt x="169" y="306"/>
                    <a:pt x="169" y="306"/>
                    <a:pt x="169" y="306"/>
                  </a:cubicBezTo>
                  <a:cubicBezTo>
                    <a:pt x="164" y="305"/>
                    <a:pt x="164" y="305"/>
                    <a:pt x="164" y="305"/>
                  </a:cubicBezTo>
                  <a:cubicBezTo>
                    <a:pt x="154" y="305"/>
                    <a:pt x="154" y="305"/>
                    <a:pt x="154" y="305"/>
                  </a:cubicBezTo>
                  <a:cubicBezTo>
                    <a:pt x="153" y="305"/>
                    <a:pt x="153" y="305"/>
                    <a:pt x="153" y="305"/>
                  </a:cubicBezTo>
                  <a:cubicBezTo>
                    <a:pt x="155" y="306"/>
                    <a:pt x="155" y="306"/>
                    <a:pt x="155" y="306"/>
                  </a:cubicBezTo>
                  <a:cubicBezTo>
                    <a:pt x="154" y="307"/>
                    <a:pt x="154" y="307"/>
                    <a:pt x="154" y="307"/>
                  </a:cubicBezTo>
                  <a:cubicBezTo>
                    <a:pt x="154" y="307"/>
                    <a:pt x="164" y="309"/>
                    <a:pt x="165" y="309"/>
                  </a:cubicBezTo>
                  <a:cubicBezTo>
                    <a:pt x="166" y="309"/>
                    <a:pt x="172" y="311"/>
                    <a:pt x="174" y="311"/>
                  </a:cubicBezTo>
                  <a:cubicBezTo>
                    <a:pt x="176" y="311"/>
                    <a:pt x="177" y="311"/>
                    <a:pt x="177" y="311"/>
                  </a:cubicBezTo>
                  <a:cubicBezTo>
                    <a:pt x="180" y="309"/>
                    <a:pt x="180" y="309"/>
                    <a:pt x="180" y="309"/>
                  </a:cubicBezTo>
                  <a:cubicBezTo>
                    <a:pt x="180" y="309"/>
                    <a:pt x="176" y="308"/>
                    <a:pt x="176" y="308"/>
                  </a:cubicBezTo>
                  <a:cubicBezTo>
                    <a:pt x="175" y="308"/>
                    <a:pt x="173" y="306"/>
                    <a:pt x="173" y="306"/>
                  </a:cubicBezTo>
                  <a:close/>
                  <a:moveTo>
                    <a:pt x="197" y="266"/>
                  </a:moveTo>
                  <a:cubicBezTo>
                    <a:pt x="197" y="266"/>
                    <a:pt x="194" y="268"/>
                    <a:pt x="194" y="269"/>
                  </a:cubicBezTo>
                  <a:cubicBezTo>
                    <a:pt x="194" y="269"/>
                    <a:pt x="196" y="270"/>
                    <a:pt x="196" y="270"/>
                  </a:cubicBezTo>
                  <a:cubicBezTo>
                    <a:pt x="198" y="269"/>
                    <a:pt x="198" y="269"/>
                    <a:pt x="198" y="269"/>
                  </a:cubicBezTo>
                  <a:cubicBezTo>
                    <a:pt x="200" y="269"/>
                    <a:pt x="200" y="269"/>
                    <a:pt x="200" y="269"/>
                  </a:cubicBezTo>
                  <a:cubicBezTo>
                    <a:pt x="200" y="269"/>
                    <a:pt x="199" y="270"/>
                    <a:pt x="199" y="272"/>
                  </a:cubicBezTo>
                  <a:cubicBezTo>
                    <a:pt x="199" y="273"/>
                    <a:pt x="200" y="274"/>
                    <a:pt x="200" y="274"/>
                  </a:cubicBezTo>
                  <a:cubicBezTo>
                    <a:pt x="200" y="274"/>
                    <a:pt x="204" y="273"/>
                    <a:pt x="205" y="273"/>
                  </a:cubicBezTo>
                  <a:cubicBezTo>
                    <a:pt x="207" y="273"/>
                    <a:pt x="205" y="271"/>
                    <a:pt x="205" y="271"/>
                  </a:cubicBezTo>
                  <a:cubicBezTo>
                    <a:pt x="205" y="271"/>
                    <a:pt x="205" y="270"/>
                    <a:pt x="206" y="269"/>
                  </a:cubicBezTo>
                  <a:cubicBezTo>
                    <a:pt x="206" y="269"/>
                    <a:pt x="206" y="268"/>
                    <a:pt x="206" y="268"/>
                  </a:cubicBezTo>
                  <a:cubicBezTo>
                    <a:pt x="208" y="270"/>
                    <a:pt x="208" y="270"/>
                    <a:pt x="208" y="270"/>
                  </a:cubicBezTo>
                  <a:cubicBezTo>
                    <a:pt x="208" y="270"/>
                    <a:pt x="209" y="266"/>
                    <a:pt x="209" y="266"/>
                  </a:cubicBezTo>
                  <a:cubicBezTo>
                    <a:pt x="209" y="265"/>
                    <a:pt x="208" y="264"/>
                    <a:pt x="208" y="264"/>
                  </a:cubicBezTo>
                  <a:cubicBezTo>
                    <a:pt x="206" y="263"/>
                    <a:pt x="206" y="263"/>
                    <a:pt x="206" y="263"/>
                  </a:cubicBezTo>
                  <a:cubicBezTo>
                    <a:pt x="203" y="263"/>
                    <a:pt x="203" y="263"/>
                    <a:pt x="203" y="263"/>
                  </a:cubicBezTo>
                  <a:cubicBezTo>
                    <a:pt x="201" y="265"/>
                    <a:pt x="201" y="265"/>
                    <a:pt x="201" y="265"/>
                  </a:cubicBezTo>
                  <a:lnTo>
                    <a:pt x="197" y="266"/>
                  </a:lnTo>
                  <a:close/>
                  <a:moveTo>
                    <a:pt x="198" y="285"/>
                  </a:moveTo>
                  <a:cubicBezTo>
                    <a:pt x="200" y="284"/>
                    <a:pt x="200" y="284"/>
                    <a:pt x="200" y="284"/>
                  </a:cubicBezTo>
                  <a:cubicBezTo>
                    <a:pt x="204" y="285"/>
                    <a:pt x="204" y="285"/>
                    <a:pt x="204" y="285"/>
                  </a:cubicBezTo>
                  <a:cubicBezTo>
                    <a:pt x="206" y="282"/>
                    <a:pt x="206" y="282"/>
                    <a:pt x="206" y="282"/>
                  </a:cubicBezTo>
                  <a:cubicBezTo>
                    <a:pt x="206" y="280"/>
                    <a:pt x="206" y="280"/>
                    <a:pt x="206" y="280"/>
                  </a:cubicBezTo>
                  <a:cubicBezTo>
                    <a:pt x="204" y="280"/>
                    <a:pt x="204" y="280"/>
                    <a:pt x="204" y="280"/>
                  </a:cubicBezTo>
                  <a:cubicBezTo>
                    <a:pt x="200" y="281"/>
                    <a:pt x="200" y="281"/>
                    <a:pt x="200" y="281"/>
                  </a:cubicBezTo>
                  <a:cubicBezTo>
                    <a:pt x="197" y="282"/>
                    <a:pt x="197" y="282"/>
                    <a:pt x="197" y="282"/>
                  </a:cubicBezTo>
                  <a:cubicBezTo>
                    <a:pt x="191" y="282"/>
                    <a:pt x="191" y="282"/>
                    <a:pt x="191" y="282"/>
                  </a:cubicBezTo>
                  <a:cubicBezTo>
                    <a:pt x="191" y="282"/>
                    <a:pt x="189" y="282"/>
                    <a:pt x="189" y="283"/>
                  </a:cubicBezTo>
                  <a:cubicBezTo>
                    <a:pt x="189" y="283"/>
                    <a:pt x="188" y="286"/>
                    <a:pt x="188" y="286"/>
                  </a:cubicBezTo>
                  <a:cubicBezTo>
                    <a:pt x="188" y="289"/>
                    <a:pt x="188" y="289"/>
                    <a:pt x="188" y="289"/>
                  </a:cubicBezTo>
                  <a:cubicBezTo>
                    <a:pt x="188" y="291"/>
                    <a:pt x="188" y="291"/>
                    <a:pt x="188" y="291"/>
                  </a:cubicBezTo>
                  <a:cubicBezTo>
                    <a:pt x="188" y="293"/>
                    <a:pt x="188" y="293"/>
                    <a:pt x="188" y="293"/>
                  </a:cubicBezTo>
                  <a:cubicBezTo>
                    <a:pt x="189" y="295"/>
                    <a:pt x="189" y="295"/>
                    <a:pt x="189" y="295"/>
                  </a:cubicBezTo>
                  <a:cubicBezTo>
                    <a:pt x="189" y="295"/>
                    <a:pt x="189" y="297"/>
                    <a:pt x="189" y="298"/>
                  </a:cubicBezTo>
                  <a:cubicBezTo>
                    <a:pt x="189" y="299"/>
                    <a:pt x="190" y="300"/>
                    <a:pt x="191" y="300"/>
                  </a:cubicBezTo>
                  <a:cubicBezTo>
                    <a:pt x="192" y="300"/>
                    <a:pt x="193" y="301"/>
                    <a:pt x="193" y="301"/>
                  </a:cubicBezTo>
                  <a:cubicBezTo>
                    <a:pt x="193" y="301"/>
                    <a:pt x="193" y="302"/>
                    <a:pt x="193" y="303"/>
                  </a:cubicBezTo>
                  <a:cubicBezTo>
                    <a:pt x="193" y="304"/>
                    <a:pt x="193" y="306"/>
                    <a:pt x="194" y="305"/>
                  </a:cubicBezTo>
                  <a:cubicBezTo>
                    <a:pt x="195" y="304"/>
                    <a:pt x="196" y="302"/>
                    <a:pt x="196" y="302"/>
                  </a:cubicBezTo>
                  <a:cubicBezTo>
                    <a:pt x="193" y="299"/>
                    <a:pt x="193" y="299"/>
                    <a:pt x="193" y="299"/>
                  </a:cubicBezTo>
                  <a:cubicBezTo>
                    <a:pt x="193" y="299"/>
                    <a:pt x="193" y="298"/>
                    <a:pt x="193" y="297"/>
                  </a:cubicBezTo>
                  <a:cubicBezTo>
                    <a:pt x="193" y="296"/>
                    <a:pt x="193" y="294"/>
                    <a:pt x="193" y="294"/>
                  </a:cubicBezTo>
                  <a:cubicBezTo>
                    <a:pt x="194" y="294"/>
                    <a:pt x="194" y="294"/>
                    <a:pt x="194" y="294"/>
                  </a:cubicBezTo>
                  <a:cubicBezTo>
                    <a:pt x="194" y="294"/>
                    <a:pt x="196" y="295"/>
                    <a:pt x="196" y="296"/>
                  </a:cubicBezTo>
                  <a:cubicBezTo>
                    <a:pt x="196" y="298"/>
                    <a:pt x="196" y="298"/>
                    <a:pt x="197" y="299"/>
                  </a:cubicBezTo>
                  <a:cubicBezTo>
                    <a:pt x="197" y="300"/>
                    <a:pt x="198" y="302"/>
                    <a:pt x="198" y="300"/>
                  </a:cubicBezTo>
                  <a:cubicBezTo>
                    <a:pt x="199" y="298"/>
                    <a:pt x="199" y="297"/>
                    <a:pt x="198" y="296"/>
                  </a:cubicBezTo>
                  <a:cubicBezTo>
                    <a:pt x="198" y="295"/>
                    <a:pt x="198" y="294"/>
                    <a:pt x="197" y="293"/>
                  </a:cubicBezTo>
                  <a:cubicBezTo>
                    <a:pt x="196" y="291"/>
                    <a:pt x="195" y="290"/>
                    <a:pt x="195" y="290"/>
                  </a:cubicBezTo>
                  <a:cubicBezTo>
                    <a:pt x="195" y="288"/>
                    <a:pt x="195" y="288"/>
                    <a:pt x="195" y="288"/>
                  </a:cubicBezTo>
                  <a:cubicBezTo>
                    <a:pt x="196" y="286"/>
                    <a:pt x="196" y="286"/>
                    <a:pt x="196" y="286"/>
                  </a:cubicBezTo>
                  <a:lnTo>
                    <a:pt x="198" y="285"/>
                  </a:lnTo>
                  <a:close/>
                  <a:moveTo>
                    <a:pt x="206" y="312"/>
                  </a:moveTo>
                  <a:cubicBezTo>
                    <a:pt x="206" y="312"/>
                    <a:pt x="210" y="311"/>
                    <a:pt x="210" y="311"/>
                  </a:cubicBezTo>
                  <a:cubicBezTo>
                    <a:pt x="210" y="311"/>
                    <a:pt x="213" y="310"/>
                    <a:pt x="214" y="310"/>
                  </a:cubicBezTo>
                  <a:cubicBezTo>
                    <a:pt x="214" y="310"/>
                    <a:pt x="215" y="308"/>
                    <a:pt x="215" y="308"/>
                  </a:cubicBezTo>
                  <a:cubicBezTo>
                    <a:pt x="215" y="307"/>
                    <a:pt x="214" y="308"/>
                    <a:pt x="214" y="308"/>
                  </a:cubicBezTo>
                  <a:cubicBezTo>
                    <a:pt x="214" y="308"/>
                    <a:pt x="212" y="308"/>
                    <a:pt x="211" y="309"/>
                  </a:cubicBezTo>
                  <a:cubicBezTo>
                    <a:pt x="211" y="309"/>
                    <a:pt x="209" y="308"/>
                    <a:pt x="209" y="308"/>
                  </a:cubicBezTo>
                  <a:cubicBezTo>
                    <a:pt x="206" y="309"/>
                    <a:pt x="206" y="309"/>
                    <a:pt x="206" y="309"/>
                  </a:cubicBezTo>
                  <a:cubicBezTo>
                    <a:pt x="201" y="311"/>
                    <a:pt x="201" y="311"/>
                    <a:pt x="201" y="311"/>
                  </a:cubicBezTo>
                  <a:cubicBezTo>
                    <a:pt x="202" y="312"/>
                    <a:pt x="202" y="312"/>
                    <a:pt x="202" y="312"/>
                  </a:cubicBezTo>
                  <a:cubicBezTo>
                    <a:pt x="202" y="312"/>
                    <a:pt x="205" y="312"/>
                    <a:pt x="206" y="312"/>
                  </a:cubicBezTo>
                  <a:close/>
                  <a:moveTo>
                    <a:pt x="186" y="310"/>
                  </a:moveTo>
                  <a:cubicBezTo>
                    <a:pt x="186" y="311"/>
                    <a:pt x="186" y="311"/>
                    <a:pt x="186" y="311"/>
                  </a:cubicBezTo>
                  <a:cubicBezTo>
                    <a:pt x="190" y="311"/>
                    <a:pt x="190" y="311"/>
                    <a:pt x="190" y="311"/>
                  </a:cubicBezTo>
                  <a:cubicBezTo>
                    <a:pt x="194" y="309"/>
                    <a:pt x="194" y="309"/>
                    <a:pt x="194" y="309"/>
                  </a:cubicBezTo>
                  <a:cubicBezTo>
                    <a:pt x="191" y="307"/>
                    <a:pt x="191" y="307"/>
                    <a:pt x="191" y="307"/>
                  </a:cubicBezTo>
                  <a:cubicBezTo>
                    <a:pt x="189" y="306"/>
                    <a:pt x="189" y="306"/>
                    <a:pt x="189" y="306"/>
                  </a:cubicBezTo>
                  <a:cubicBezTo>
                    <a:pt x="189" y="306"/>
                    <a:pt x="187" y="306"/>
                    <a:pt x="187" y="307"/>
                  </a:cubicBezTo>
                  <a:cubicBezTo>
                    <a:pt x="187" y="307"/>
                    <a:pt x="186" y="308"/>
                    <a:pt x="186" y="308"/>
                  </a:cubicBezTo>
                  <a:cubicBezTo>
                    <a:pt x="186" y="309"/>
                    <a:pt x="186" y="309"/>
                    <a:pt x="186" y="309"/>
                  </a:cubicBezTo>
                  <a:cubicBezTo>
                    <a:pt x="186" y="309"/>
                    <a:pt x="186" y="309"/>
                    <a:pt x="186" y="310"/>
                  </a:cubicBezTo>
                  <a:close/>
                  <a:moveTo>
                    <a:pt x="216" y="296"/>
                  </a:moveTo>
                  <a:cubicBezTo>
                    <a:pt x="216" y="298"/>
                    <a:pt x="216" y="298"/>
                    <a:pt x="216" y="298"/>
                  </a:cubicBezTo>
                  <a:cubicBezTo>
                    <a:pt x="216" y="299"/>
                    <a:pt x="216" y="299"/>
                    <a:pt x="216" y="299"/>
                  </a:cubicBezTo>
                  <a:cubicBezTo>
                    <a:pt x="221" y="299"/>
                    <a:pt x="221" y="299"/>
                    <a:pt x="221" y="299"/>
                  </a:cubicBezTo>
                  <a:cubicBezTo>
                    <a:pt x="224" y="298"/>
                    <a:pt x="224" y="298"/>
                    <a:pt x="224" y="298"/>
                  </a:cubicBezTo>
                  <a:cubicBezTo>
                    <a:pt x="222" y="297"/>
                    <a:pt x="222" y="297"/>
                    <a:pt x="222" y="297"/>
                  </a:cubicBezTo>
                  <a:cubicBezTo>
                    <a:pt x="218" y="296"/>
                    <a:pt x="218" y="296"/>
                    <a:pt x="218" y="296"/>
                  </a:cubicBezTo>
                  <a:lnTo>
                    <a:pt x="216" y="296"/>
                  </a:lnTo>
                  <a:close/>
                  <a:moveTo>
                    <a:pt x="272" y="310"/>
                  </a:moveTo>
                  <a:cubicBezTo>
                    <a:pt x="272" y="310"/>
                    <a:pt x="270" y="306"/>
                    <a:pt x="270" y="306"/>
                  </a:cubicBezTo>
                  <a:cubicBezTo>
                    <a:pt x="270" y="306"/>
                    <a:pt x="268" y="305"/>
                    <a:pt x="269" y="305"/>
                  </a:cubicBezTo>
                  <a:cubicBezTo>
                    <a:pt x="270" y="305"/>
                    <a:pt x="272" y="305"/>
                    <a:pt x="272" y="304"/>
                  </a:cubicBezTo>
                  <a:cubicBezTo>
                    <a:pt x="271" y="304"/>
                    <a:pt x="268" y="302"/>
                    <a:pt x="268" y="302"/>
                  </a:cubicBezTo>
                  <a:cubicBezTo>
                    <a:pt x="264" y="299"/>
                    <a:pt x="264" y="299"/>
                    <a:pt x="264" y="299"/>
                  </a:cubicBezTo>
                  <a:cubicBezTo>
                    <a:pt x="261" y="297"/>
                    <a:pt x="261" y="297"/>
                    <a:pt x="261" y="297"/>
                  </a:cubicBezTo>
                  <a:cubicBezTo>
                    <a:pt x="257" y="296"/>
                    <a:pt x="257" y="296"/>
                    <a:pt x="257" y="296"/>
                  </a:cubicBezTo>
                  <a:cubicBezTo>
                    <a:pt x="252" y="294"/>
                    <a:pt x="252" y="294"/>
                    <a:pt x="252" y="294"/>
                  </a:cubicBezTo>
                  <a:cubicBezTo>
                    <a:pt x="247" y="293"/>
                    <a:pt x="247" y="293"/>
                    <a:pt x="247" y="293"/>
                  </a:cubicBezTo>
                  <a:cubicBezTo>
                    <a:pt x="241" y="291"/>
                    <a:pt x="241" y="291"/>
                    <a:pt x="241" y="291"/>
                  </a:cubicBezTo>
                  <a:cubicBezTo>
                    <a:pt x="241" y="291"/>
                    <a:pt x="241" y="293"/>
                    <a:pt x="241" y="294"/>
                  </a:cubicBezTo>
                  <a:cubicBezTo>
                    <a:pt x="241" y="295"/>
                    <a:pt x="236" y="297"/>
                    <a:pt x="236" y="297"/>
                  </a:cubicBezTo>
                  <a:cubicBezTo>
                    <a:pt x="233" y="292"/>
                    <a:pt x="233" y="292"/>
                    <a:pt x="233" y="292"/>
                  </a:cubicBezTo>
                  <a:cubicBezTo>
                    <a:pt x="233" y="290"/>
                    <a:pt x="233" y="290"/>
                    <a:pt x="233" y="290"/>
                  </a:cubicBezTo>
                  <a:cubicBezTo>
                    <a:pt x="225" y="288"/>
                    <a:pt x="225" y="288"/>
                    <a:pt x="225" y="288"/>
                  </a:cubicBezTo>
                  <a:cubicBezTo>
                    <a:pt x="223" y="289"/>
                    <a:pt x="223" y="289"/>
                    <a:pt x="223" y="289"/>
                  </a:cubicBezTo>
                  <a:cubicBezTo>
                    <a:pt x="223" y="289"/>
                    <a:pt x="224" y="294"/>
                    <a:pt x="224" y="295"/>
                  </a:cubicBezTo>
                  <a:cubicBezTo>
                    <a:pt x="224" y="295"/>
                    <a:pt x="227" y="296"/>
                    <a:pt x="228" y="297"/>
                  </a:cubicBezTo>
                  <a:cubicBezTo>
                    <a:pt x="228" y="297"/>
                    <a:pt x="230" y="298"/>
                    <a:pt x="230" y="298"/>
                  </a:cubicBezTo>
                  <a:cubicBezTo>
                    <a:pt x="231" y="299"/>
                    <a:pt x="236" y="299"/>
                    <a:pt x="236" y="299"/>
                  </a:cubicBezTo>
                  <a:cubicBezTo>
                    <a:pt x="237" y="299"/>
                    <a:pt x="240" y="299"/>
                    <a:pt x="241" y="300"/>
                  </a:cubicBezTo>
                  <a:cubicBezTo>
                    <a:pt x="241" y="301"/>
                    <a:pt x="243" y="304"/>
                    <a:pt x="243" y="304"/>
                  </a:cubicBezTo>
                  <a:cubicBezTo>
                    <a:pt x="245" y="306"/>
                    <a:pt x="245" y="306"/>
                    <a:pt x="245" y="306"/>
                  </a:cubicBezTo>
                  <a:cubicBezTo>
                    <a:pt x="249" y="309"/>
                    <a:pt x="249" y="309"/>
                    <a:pt x="249" y="309"/>
                  </a:cubicBezTo>
                  <a:cubicBezTo>
                    <a:pt x="254" y="310"/>
                    <a:pt x="254" y="310"/>
                    <a:pt x="254" y="310"/>
                  </a:cubicBezTo>
                  <a:cubicBezTo>
                    <a:pt x="256" y="308"/>
                    <a:pt x="256" y="308"/>
                    <a:pt x="256" y="308"/>
                  </a:cubicBezTo>
                  <a:cubicBezTo>
                    <a:pt x="261" y="307"/>
                    <a:pt x="261" y="307"/>
                    <a:pt x="261" y="307"/>
                  </a:cubicBezTo>
                  <a:cubicBezTo>
                    <a:pt x="261" y="307"/>
                    <a:pt x="263" y="308"/>
                    <a:pt x="264" y="308"/>
                  </a:cubicBezTo>
                  <a:cubicBezTo>
                    <a:pt x="264" y="308"/>
                    <a:pt x="265" y="309"/>
                    <a:pt x="266" y="310"/>
                  </a:cubicBezTo>
                  <a:cubicBezTo>
                    <a:pt x="266" y="311"/>
                    <a:pt x="267" y="313"/>
                    <a:pt x="267" y="313"/>
                  </a:cubicBezTo>
                  <a:cubicBezTo>
                    <a:pt x="274" y="314"/>
                    <a:pt x="274" y="314"/>
                    <a:pt x="274" y="314"/>
                  </a:cubicBezTo>
                  <a:cubicBezTo>
                    <a:pt x="276" y="314"/>
                    <a:pt x="276" y="314"/>
                    <a:pt x="276" y="314"/>
                  </a:cubicBezTo>
                  <a:cubicBezTo>
                    <a:pt x="276" y="314"/>
                    <a:pt x="272" y="311"/>
                    <a:pt x="272" y="310"/>
                  </a:cubicBezTo>
                  <a:close/>
                  <a:moveTo>
                    <a:pt x="287" y="295"/>
                  </a:moveTo>
                  <a:cubicBezTo>
                    <a:pt x="287" y="294"/>
                    <a:pt x="287" y="293"/>
                    <a:pt x="287" y="292"/>
                  </a:cubicBezTo>
                  <a:cubicBezTo>
                    <a:pt x="286" y="292"/>
                    <a:pt x="286" y="293"/>
                    <a:pt x="286" y="293"/>
                  </a:cubicBezTo>
                  <a:cubicBezTo>
                    <a:pt x="286" y="293"/>
                    <a:pt x="282" y="296"/>
                    <a:pt x="281" y="297"/>
                  </a:cubicBezTo>
                  <a:cubicBezTo>
                    <a:pt x="279" y="297"/>
                    <a:pt x="279" y="298"/>
                    <a:pt x="279" y="298"/>
                  </a:cubicBezTo>
                  <a:cubicBezTo>
                    <a:pt x="274" y="299"/>
                    <a:pt x="274" y="299"/>
                    <a:pt x="274" y="299"/>
                  </a:cubicBezTo>
                  <a:cubicBezTo>
                    <a:pt x="274" y="299"/>
                    <a:pt x="274" y="299"/>
                    <a:pt x="273" y="300"/>
                  </a:cubicBezTo>
                  <a:cubicBezTo>
                    <a:pt x="271" y="302"/>
                    <a:pt x="273" y="303"/>
                    <a:pt x="273" y="303"/>
                  </a:cubicBezTo>
                  <a:cubicBezTo>
                    <a:pt x="273" y="304"/>
                    <a:pt x="273" y="305"/>
                    <a:pt x="273" y="305"/>
                  </a:cubicBezTo>
                  <a:cubicBezTo>
                    <a:pt x="275" y="304"/>
                    <a:pt x="275" y="304"/>
                    <a:pt x="275" y="304"/>
                  </a:cubicBezTo>
                  <a:cubicBezTo>
                    <a:pt x="276" y="304"/>
                    <a:pt x="276" y="304"/>
                    <a:pt x="276" y="304"/>
                  </a:cubicBezTo>
                  <a:cubicBezTo>
                    <a:pt x="276" y="304"/>
                    <a:pt x="278" y="303"/>
                    <a:pt x="279" y="303"/>
                  </a:cubicBezTo>
                  <a:cubicBezTo>
                    <a:pt x="279" y="303"/>
                    <a:pt x="281" y="302"/>
                    <a:pt x="281" y="302"/>
                  </a:cubicBezTo>
                  <a:cubicBezTo>
                    <a:pt x="284" y="300"/>
                    <a:pt x="284" y="300"/>
                    <a:pt x="284" y="300"/>
                  </a:cubicBezTo>
                  <a:cubicBezTo>
                    <a:pt x="284" y="300"/>
                    <a:pt x="287" y="296"/>
                    <a:pt x="287" y="295"/>
                  </a:cubicBezTo>
                  <a:close/>
                  <a:moveTo>
                    <a:pt x="245" y="382"/>
                  </a:moveTo>
                  <a:cubicBezTo>
                    <a:pt x="246" y="382"/>
                    <a:pt x="251" y="379"/>
                    <a:pt x="251" y="378"/>
                  </a:cubicBezTo>
                  <a:cubicBezTo>
                    <a:pt x="252" y="377"/>
                    <a:pt x="255" y="376"/>
                    <a:pt x="256" y="376"/>
                  </a:cubicBezTo>
                  <a:cubicBezTo>
                    <a:pt x="257" y="375"/>
                    <a:pt x="258" y="374"/>
                    <a:pt x="258" y="373"/>
                  </a:cubicBezTo>
                  <a:cubicBezTo>
                    <a:pt x="258" y="372"/>
                    <a:pt x="261" y="370"/>
                    <a:pt x="261" y="369"/>
                  </a:cubicBezTo>
                  <a:cubicBezTo>
                    <a:pt x="261" y="368"/>
                    <a:pt x="265" y="367"/>
                    <a:pt x="266" y="366"/>
                  </a:cubicBezTo>
                  <a:cubicBezTo>
                    <a:pt x="266" y="366"/>
                    <a:pt x="267" y="363"/>
                    <a:pt x="267" y="363"/>
                  </a:cubicBezTo>
                  <a:cubicBezTo>
                    <a:pt x="269" y="360"/>
                    <a:pt x="269" y="360"/>
                    <a:pt x="269" y="360"/>
                  </a:cubicBezTo>
                  <a:cubicBezTo>
                    <a:pt x="269" y="360"/>
                    <a:pt x="269" y="357"/>
                    <a:pt x="269" y="356"/>
                  </a:cubicBezTo>
                  <a:cubicBezTo>
                    <a:pt x="270" y="355"/>
                    <a:pt x="268" y="351"/>
                    <a:pt x="268" y="351"/>
                  </a:cubicBezTo>
                  <a:cubicBezTo>
                    <a:pt x="267" y="350"/>
                    <a:pt x="266" y="350"/>
                    <a:pt x="266" y="348"/>
                  </a:cubicBezTo>
                  <a:cubicBezTo>
                    <a:pt x="266" y="347"/>
                    <a:pt x="267" y="346"/>
                    <a:pt x="267" y="346"/>
                  </a:cubicBezTo>
                  <a:cubicBezTo>
                    <a:pt x="262" y="343"/>
                    <a:pt x="262" y="343"/>
                    <a:pt x="262" y="343"/>
                  </a:cubicBezTo>
                  <a:cubicBezTo>
                    <a:pt x="262" y="343"/>
                    <a:pt x="261" y="338"/>
                    <a:pt x="260" y="337"/>
                  </a:cubicBezTo>
                  <a:cubicBezTo>
                    <a:pt x="260" y="336"/>
                    <a:pt x="257" y="334"/>
                    <a:pt x="257" y="333"/>
                  </a:cubicBezTo>
                  <a:cubicBezTo>
                    <a:pt x="257" y="331"/>
                    <a:pt x="258" y="328"/>
                    <a:pt x="258" y="326"/>
                  </a:cubicBezTo>
                  <a:cubicBezTo>
                    <a:pt x="258" y="324"/>
                    <a:pt x="252" y="323"/>
                    <a:pt x="251" y="323"/>
                  </a:cubicBezTo>
                  <a:cubicBezTo>
                    <a:pt x="250" y="323"/>
                    <a:pt x="251" y="325"/>
                    <a:pt x="251" y="326"/>
                  </a:cubicBezTo>
                  <a:cubicBezTo>
                    <a:pt x="251" y="327"/>
                    <a:pt x="250" y="327"/>
                    <a:pt x="248" y="330"/>
                  </a:cubicBezTo>
                  <a:cubicBezTo>
                    <a:pt x="246" y="332"/>
                    <a:pt x="246" y="331"/>
                    <a:pt x="246" y="332"/>
                  </a:cubicBezTo>
                  <a:cubicBezTo>
                    <a:pt x="245" y="333"/>
                    <a:pt x="244" y="337"/>
                    <a:pt x="244" y="337"/>
                  </a:cubicBezTo>
                  <a:cubicBezTo>
                    <a:pt x="244" y="337"/>
                    <a:pt x="240" y="336"/>
                    <a:pt x="239" y="335"/>
                  </a:cubicBezTo>
                  <a:cubicBezTo>
                    <a:pt x="239" y="334"/>
                    <a:pt x="235" y="332"/>
                    <a:pt x="235" y="332"/>
                  </a:cubicBezTo>
                  <a:cubicBezTo>
                    <a:pt x="235" y="332"/>
                    <a:pt x="238" y="326"/>
                    <a:pt x="239" y="325"/>
                  </a:cubicBezTo>
                  <a:cubicBezTo>
                    <a:pt x="239" y="325"/>
                    <a:pt x="235" y="324"/>
                    <a:pt x="234" y="324"/>
                  </a:cubicBezTo>
                  <a:cubicBezTo>
                    <a:pt x="232" y="324"/>
                    <a:pt x="232" y="325"/>
                    <a:pt x="230" y="325"/>
                  </a:cubicBezTo>
                  <a:cubicBezTo>
                    <a:pt x="228" y="325"/>
                    <a:pt x="225" y="326"/>
                    <a:pt x="222" y="328"/>
                  </a:cubicBezTo>
                  <a:cubicBezTo>
                    <a:pt x="218" y="329"/>
                    <a:pt x="221" y="331"/>
                    <a:pt x="221" y="332"/>
                  </a:cubicBezTo>
                  <a:cubicBezTo>
                    <a:pt x="221" y="333"/>
                    <a:pt x="221" y="334"/>
                    <a:pt x="221" y="336"/>
                  </a:cubicBezTo>
                  <a:cubicBezTo>
                    <a:pt x="221" y="337"/>
                    <a:pt x="219" y="336"/>
                    <a:pt x="218" y="335"/>
                  </a:cubicBezTo>
                  <a:cubicBezTo>
                    <a:pt x="217" y="335"/>
                    <a:pt x="215" y="333"/>
                    <a:pt x="215" y="332"/>
                  </a:cubicBezTo>
                  <a:cubicBezTo>
                    <a:pt x="215" y="331"/>
                    <a:pt x="213" y="331"/>
                    <a:pt x="213" y="331"/>
                  </a:cubicBezTo>
                  <a:cubicBezTo>
                    <a:pt x="212" y="330"/>
                    <a:pt x="210" y="332"/>
                    <a:pt x="209" y="333"/>
                  </a:cubicBezTo>
                  <a:cubicBezTo>
                    <a:pt x="208" y="334"/>
                    <a:pt x="207" y="336"/>
                    <a:pt x="206" y="336"/>
                  </a:cubicBezTo>
                  <a:cubicBezTo>
                    <a:pt x="205" y="337"/>
                    <a:pt x="202" y="339"/>
                    <a:pt x="202" y="340"/>
                  </a:cubicBezTo>
                  <a:cubicBezTo>
                    <a:pt x="201" y="340"/>
                    <a:pt x="202" y="341"/>
                    <a:pt x="200" y="344"/>
                  </a:cubicBezTo>
                  <a:cubicBezTo>
                    <a:pt x="198" y="347"/>
                    <a:pt x="199" y="345"/>
                    <a:pt x="198" y="347"/>
                  </a:cubicBezTo>
                  <a:cubicBezTo>
                    <a:pt x="198" y="348"/>
                    <a:pt x="196" y="348"/>
                    <a:pt x="196" y="348"/>
                  </a:cubicBezTo>
                  <a:cubicBezTo>
                    <a:pt x="196" y="348"/>
                    <a:pt x="192" y="346"/>
                    <a:pt x="191" y="346"/>
                  </a:cubicBezTo>
                  <a:cubicBezTo>
                    <a:pt x="190" y="346"/>
                    <a:pt x="186" y="348"/>
                    <a:pt x="186" y="348"/>
                  </a:cubicBezTo>
                  <a:cubicBezTo>
                    <a:pt x="186" y="350"/>
                    <a:pt x="186" y="350"/>
                    <a:pt x="186" y="350"/>
                  </a:cubicBezTo>
                  <a:cubicBezTo>
                    <a:pt x="186" y="350"/>
                    <a:pt x="188" y="352"/>
                    <a:pt x="188" y="353"/>
                  </a:cubicBezTo>
                  <a:cubicBezTo>
                    <a:pt x="188" y="354"/>
                    <a:pt x="188" y="356"/>
                    <a:pt x="188" y="357"/>
                  </a:cubicBezTo>
                  <a:cubicBezTo>
                    <a:pt x="188" y="358"/>
                    <a:pt x="189" y="359"/>
                    <a:pt x="189" y="360"/>
                  </a:cubicBezTo>
                  <a:cubicBezTo>
                    <a:pt x="189" y="361"/>
                    <a:pt x="190" y="363"/>
                    <a:pt x="190" y="364"/>
                  </a:cubicBezTo>
                  <a:cubicBezTo>
                    <a:pt x="190" y="365"/>
                    <a:pt x="193" y="367"/>
                    <a:pt x="194" y="368"/>
                  </a:cubicBezTo>
                  <a:cubicBezTo>
                    <a:pt x="195" y="369"/>
                    <a:pt x="194" y="369"/>
                    <a:pt x="194" y="371"/>
                  </a:cubicBezTo>
                  <a:cubicBezTo>
                    <a:pt x="194" y="373"/>
                    <a:pt x="195" y="374"/>
                    <a:pt x="195" y="374"/>
                  </a:cubicBezTo>
                  <a:cubicBezTo>
                    <a:pt x="195" y="374"/>
                    <a:pt x="198" y="374"/>
                    <a:pt x="199" y="374"/>
                  </a:cubicBezTo>
                  <a:cubicBezTo>
                    <a:pt x="200" y="374"/>
                    <a:pt x="199" y="374"/>
                    <a:pt x="203" y="375"/>
                  </a:cubicBezTo>
                  <a:cubicBezTo>
                    <a:pt x="206" y="376"/>
                    <a:pt x="207" y="376"/>
                    <a:pt x="210" y="375"/>
                  </a:cubicBezTo>
                  <a:cubicBezTo>
                    <a:pt x="213" y="374"/>
                    <a:pt x="212" y="374"/>
                    <a:pt x="213" y="372"/>
                  </a:cubicBezTo>
                  <a:cubicBezTo>
                    <a:pt x="214" y="371"/>
                    <a:pt x="215" y="370"/>
                    <a:pt x="216" y="369"/>
                  </a:cubicBezTo>
                  <a:cubicBezTo>
                    <a:pt x="217" y="369"/>
                    <a:pt x="221" y="369"/>
                    <a:pt x="222" y="369"/>
                  </a:cubicBezTo>
                  <a:cubicBezTo>
                    <a:pt x="222" y="369"/>
                    <a:pt x="225" y="369"/>
                    <a:pt x="226" y="369"/>
                  </a:cubicBezTo>
                  <a:cubicBezTo>
                    <a:pt x="226" y="369"/>
                    <a:pt x="228" y="370"/>
                    <a:pt x="231" y="371"/>
                  </a:cubicBezTo>
                  <a:cubicBezTo>
                    <a:pt x="233" y="372"/>
                    <a:pt x="233" y="373"/>
                    <a:pt x="233" y="373"/>
                  </a:cubicBezTo>
                  <a:cubicBezTo>
                    <a:pt x="233" y="373"/>
                    <a:pt x="235" y="374"/>
                    <a:pt x="237" y="374"/>
                  </a:cubicBezTo>
                  <a:cubicBezTo>
                    <a:pt x="238" y="375"/>
                    <a:pt x="238" y="376"/>
                    <a:pt x="238" y="378"/>
                  </a:cubicBezTo>
                  <a:cubicBezTo>
                    <a:pt x="238" y="379"/>
                    <a:pt x="240" y="381"/>
                    <a:pt x="241" y="382"/>
                  </a:cubicBezTo>
                  <a:cubicBezTo>
                    <a:pt x="241" y="384"/>
                    <a:pt x="244" y="383"/>
                    <a:pt x="245" y="382"/>
                  </a:cubicBezTo>
                  <a:close/>
                  <a:moveTo>
                    <a:pt x="246" y="385"/>
                  </a:moveTo>
                  <a:cubicBezTo>
                    <a:pt x="246" y="385"/>
                    <a:pt x="245" y="388"/>
                    <a:pt x="245" y="388"/>
                  </a:cubicBezTo>
                  <a:cubicBezTo>
                    <a:pt x="244" y="387"/>
                    <a:pt x="244" y="387"/>
                    <a:pt x="244" y="387"/>
                  </a:cubicBezTo>
                  <a:cubicBezTo>
                    <a:pt x="243" y="386"/>
                    <a:pt x="243" y="386"/>
                    <a:pt x="243" y="386"/>
                  </a:cubicBezTo>
                  <a:cubicBezTo>
                    <a:pt x="243" y="386"/>
                    <a:pt x="242" y="390"/>
                    <a:pt x="242" y="390"/>
                  </a:cubicBezTo>
                  <a:cubicBezTo>
                    <a:pt x="242" y="390"/>
                    <a:pt x="245" y="394"/>
                    <a:pt x="245" y="393"/>
                  </a:cubicBezTo>
                  <a:cubicBezTo>
                    <a:pt x="245" y="392"/>
                    <a:pt x="247" y="390"/>
                    <a:pt x="247" y="390"/>
                  </a:cubicBezTo>
                  <a:cubicBezTo>
                    <a:pt x="247" y="390"/>
                    <a:pt x="248" y="386"/>
                    <a:pt x="248" y="386"/>
                  </a:cubicBezTo>
                  <a:cubicBezTo>
                    <a:pt x="248" y="386"/>
                    <a:pt x="246" y="384"/>
                    <a:pt x="246" y="385"/>
                  </a:cubicBezTo>
                  <a:close/>
                  <a:moveTo>
                    <a:pt x="272" y="386"/>
                  </a:moveTo>
                  <a:cubicBezTo>
                    <a:pt x="272" y="386"/>
                    <a:pt x="271" y="388"/>
                    <a:pt x="271" y="389"/>
                  </a:cubicBezTo>
                  <a:cubicBezTo>
                    <a:pt x="271" y="390"/>
                    <a:pt x="269" y="391"/>
                    <a:pt x="269" y="391"/>
                  </a:cubicBezTo>
                  <a:cubicBezTo>
                    <a:pt x="269" y="392"/>
                    <a:pt x="265" y="393"/>
                    <a:pt x="264" y="394"/>
                  </a:cubicBezTo>
                  <a:cubicBezTo>
                    <a:pt x="263" y="394"/>
                    <a:pt x="259" y="396"/>
                    <a:pt x="259" y="396"/>
                  </a:cubicBezTo>
                  <a:cubicBezTo>
                    <a:pt x="258" y="396"/>
                    <a:pt x="255" y="399"/>
                    <a:pt x="255" y="399"/>
                  </a:cubicBezTo>
                  <a:cubicBezTo>
                    <a:pt x="249" y="401"/>
                    <a:pt x="249" y="401"/>
                    <a:pt x="249" y="401"/>
                  </a:cubicBezTo>
                  <a:cubicBezTo>
                    <a:pt x="248" y="403"/>
                    <a:pt x="251" y="402"/>
                    <a:pt x="251" y="402"/>
                  </a:cubicBezTo>
                  <a:cubicBezTo>
                    <a:pt x="251" y="402"/>
                    <a:pt x="253" y="401"/>
                    <a:pt x="254" y="401"/>
                  </a:cubicBezTo>
                  <a:cubicBezTo>
                    <a:pt x="255" y="400"/>
                    <a:pt x="256" y="400"/>
                    <a:pt x="257" y="399"/>
                  </a:cubicBezTo>
                  <a:cubicBezTo>
                    <a:pt x="257" y="399"/>
                    <a:pt x="260" y="399"/>
                    <a:pt x="260" y="399"/>
                  </a:cubicBezTo>
                  <a:cubicBezTo>
                    <a:pt x="260" y="399"/>
                    <a:pt x="266" y="396"/>
                    <a:pt x="267" y="395"/>
                  </a:cubicBezTo>
                  <a:cubicBezTo>
                    <a:pt x="268" y="394"/>
                    <a:pt x="270" y="393"/>
                    <a:pt x="270" y="392"/>
                  </a:cubicBezTo>
                  <a:cubicBezTo>
                    <a:pt x="271" y="392"/>
                    <a:pt x="272" y="392"/>
                    <a:pt x="274" y="391"/>
                  </a:cubicBezTo>
                  <a:cubicBezTo>
                    <a:pt x="275" y="391"/>
                    <a:pt x="274" y="390"/>
                    <a:pt x="274" y="390"/>
                  </a:cubicBezTo>
                  <a:cubicBezTo>
                    <a:pt x="274" y="390"/>
                    <a:pt x="274" y="390"/>
                    <a:pt x="273" y="389"/>
                  </a:cubicBezTo>
                  <a:cubicBezTo>
                    <a:pt x="273" y="388"/>
                    <a:pt x="275" y="388"/>
                    <a:pt x="275" y="388"/>
                  </a:cubicBezTo>
                  <a:cubicBezTo>
                    <a:pt x="275" y="388"/>
                    <a:pt x="275" y="384"/>
                    <a:pt x="275" y="383"/>
                  </a:cubicBezTo>
                  <a:cubicBezTo>
                    <a:pt x="275" y="383"/>
                    <a:pt x="272" y="385"/>
                    <a:pt x="272" y="386"/>
                  </a:cubicBezTo>
                  <a:close/>
                  <a:moveTo>
                    <a:pt x="302" y="314"/>
                  </a:moveTo>
                  <a:cubicBezTo>
                    <a:pt x="301" y="310"/>
                    <a:pt x="301" y="310"/>
                    <a:pt x="301" y="310"/>
                  </a:cubicBezTo>
                  <a:cubicBezTo>
                    <a:pt x="299" y="309"/>
                    <a:pt x="299" y="309"/>
                    <a:pt x="299" y="309"/>
                  </a:cubicBezTo>
                  <a:cubicBezTo>
                    <a:pt x="299" y="312"/>
                    <a:pt x="299" y="312"/>
                    <a:pt x="299" y="312"/>
                  </a:cubicBezTo>
                  <a:cubicBezTo>
                    <a:pt x="299" y="312"/>
                    <a:pt x="299" y="313"/>
                    <a:pt x="298" y="314"/>
                  </a:cubicBezTo>
                  <a:cubicBezTo>
                    <a:pt x="297" y="315"/>
                    <a:pt x="299" y="317"/>
                    <a:pt x="299" y="317"/>
                  </a:cubicBezTo>
                  <a:cubicBezTo>
                    <a:pt x="299" y="317"/>
                    <a:pt x="303" y="315"/>
                    <a:pt x="303" y="314"/>
                  </a:cubicBezTo>
                  <a:cubicBezTo>
                    <a:pt x="304" y="313"/>
                    <a:pt x="302" y="314"/>
                    <a:pt x="302" y="314"/>
                  </a:cubicBezTo>
                  <a:close/>
                  <a:moveTo>
                    <a:pt x="312" y="312"/>
                  </a:moveTo>
                  <a:cubicBezTo>
                    <a:pt x="312" y="315"/>
                    <a:pt x="312" y="315"/>
                    <a:pt x="312" y="315"/>
                  </a:cubicBezTo>
                  <a:cubicBezTo>
                    <a:pt x="311" y="316"/>
                    <a:pt x="311" y="316"/>
                    <a:pt x="311" y="316"/>
                  </a:cubicBezTo>
                  <a:cubicBezTo>
                    <a:pt x="310" y="315"/>
                    <a:pt x="310" y="315"/>
                    <a:pt x="310" y="315"/>
                  </a:cubicBezTo>
                  <a:cubicBezTo>
                    <a:pt x="309" y="316"/>
                    <a:pt x="309" y="316"/>
                    <a:pt x="309" y="316"/>
                  </a:cubicBezTo>
                  <a:cubicBezTo>
                    <a:pt x="309" y="316"/>
                    <a:pt x="310" y="317"/>
                    <a:pt x="310" y="318"/>
                  </a:cubicBezTo>
                  <a:cubicBezTo>
                    <a:pt x="310" y="319"/>
                    <a:pt x="313" y="319"/>
                    <a:pt x="313" y="319"/>
                  </a:cubicBezTo>
                  <a:cubicBezTo>
                    <a:pt x="313" y="319"/>
                    <a:pt x="316" y="316"/>
                    <a:pt x="316" y="316"/>
                  </a:cubicBezTo>
                  <a:cubicBezTo>
                    <a:pt x="317" y="316"/>
                    <a:pt x="317" y="314"/>
                    <a:pt x="317" y="314"/>
                  </a:cubicBezTo>
                  <a:cubicBezTo>
                    <a:pt x="315" y="312"/>
                    <a:pt x="315" y="312"/>
                    <a:pt x="315" y="312"/>
                  </a:cubicBezTo>
                  <a:lnTo>
                    <a:pt x="312" y="312"/>
                  </a:lnTo>
                  <a:close/>
                  <a:moveTo>
                    <a:pt x="286" y="310"/>
                  </a:moveTo>
                  <a:cubicBezTo>
                    <a:pt x="286" y="310"/>
                    <a:pt x="286" y="310"/>
                    <a:pt x="286" y="309"/>
                  </a:cubicBezTo>
                  <a:cubicBezTo>
                    <a:pt x="285" y="309"/>
                    <a:pt x="284" y="310"/>
                    <a:pt x="284" y="311"/>
                  </a:cubicBezTo>
                  <a:cubicBezTo>
                    <a:pt x="284" y="311"/>
                    <a:pt x="282" y="313"/>
                    <a:pt x="281" y="313"/>
                  </a:cubicBezTo>
                  <a:cubicBezTo>
                    <a:pt x="281" y="314"/>
                    <a:pt x="288" y="314"/>
                    <a:pt x="288" y="314"/>
                  </a:cubicBezTo>
                  <a:cubicBezTo>
                    <a:pt x="289" y="314"/>
                    <a:pt x="290" y="313"/>
                    <a:pt x="290" y="313"/>
                  </a:cubicBezTo>
                  <a:cubicBezTo>
                    <a:pt x="290" y="313"/>
                    <a:pt x="290" y="311"/>
                    <a:pt x="290" y="310"/>
                  </a:cubicBezTo>
                  <a:cubicBezTo>
                    <a:pt x="290" y="310"/>
                    <a:pt x="286" y="310"/>
                    <a:pt x="286" y="3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solidFill>
                  <a:srgbClr val="000000">
                    <a:lumMod val="75000"/>
                    <a:lumOff val="25000"/>
                  </a:srgbClr>
                </a:solidFill>
                <a:latin typeface="微软雅黑"/>
                <a:ea typeface="微软雅黑"/>
              </a:endParaRPr>
            </a:p>
          </p:txBody>
        </p:sp>
        <p:sp>
          <p:nvSpPr>
            <p:cNvPr id="35" name="Freeform 83"/>
            <p:cNvSpPr>
              <a:spLocks noEditPoints="1"/>
            </p:cNvSpPr>
            <p:nvPr/>
          </p:nvSpPr>
          <p:spPr bwMode="auto">
            <a:xfrm>
              <a:off x="3869" y="3131"/>
              <a:ext cx="520" cy="520"/>
            </a:xfrm>
            <a:custGeom>
              <a:avLst/>
              <a:gdLst>
                <a:gd name="T0" fmla="*/ 115 w 219"/>
                <a:gd name="T1" fmla="*/ 3 h 219"/>
                <a:gd name="T2" fmla="*/ 3 w 219"/>
                <a:gd name="T3" fmla="*/ 103 h 219"/>
                <a:gd name="T4" fmla="*/ 103 w 219"/>
                <a:gd name="T5" fmla="*/ 215 h 219"/>
                <a:gd name="T6" fmla="*/ 215 w 219"/>
                <a:gd name="T7" fmla="*/ 115 h 219"/>
                <a:gd name="T8" fmla="*/ 115 w 219"/>
                <a:gd name="T9" fmla="*/ 3 h 219"/>
                <a:gd name="T10" fmla="*/ 105 w 219"/>
                <a:gd name="T11" fmla="*/ 188 h 219"/>
                <a:gd name="T12" fmla="*/ 30 w 219"/>
                <a:gd name="T13" fmla="*/ 105 h 219"/>
                <a:gd name="T14" fmla="*/ 114 w 219"/>
                <a:gd name="T15" fmla="*/ 30 h 219"/>
                <a:gd name="T16" fmla="*/ 188 w 219"/>
                <a:gd name="T17" fmla="*/ 114 h 219"/>
                <a:gd name="T18" fmla="*/ 105 w 219"/>
                <a:gd name="T19" fmla="*/ 18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 h="219">
                  <a:moveTo>
                    <a:pt x="115" y="3"/>
                  </a:moveTo>
                  <a:cubicBezTo>
                    <a:pt x="57" y="0"/>
                    <a:pt x="6" y="45"/>
                    <a:pt x="3" y="103"/>
                  </a:cubicBezTo>
                  <a:cubicBezTo>
                    <a:pt x="0" y="162"/>
                    <a:pt x="44" y="212"/>
                    <a:pt x="103" y="215"/>
                  </a:cubicBezTo>
                  <a:cubicBezTo>
                    <a:pt x="162" y="219"/>
                    <a:pt x="212" y="174"/>
                    <a:pt x="215" y="115"/>
                  </a:cubicBezTo>
                  <a:cubicBezTo>
                    <a:pt x="219" y="57"/>
                    <a:pt x="174" y="7"/>
                    <a:pt x="115" y="3"/>
                  </a:cubicBezTo>
                  <a:close/>
                  <a:moveTo>
                    <a:pt x="105" y="188"/>
                  </a:moveTo>
                  <a:cubicBezTo>
                    <a:pt x="61" y="186"/>
                    <a:pt x="28" y="148"/>
                    <a:pt x="30" y="105"/>
                  </a:cubicBezTo>
                  <a:cubicBezTo>
                    <a:pt x="33" y="61"/>
                    <a:pt x="70" y="28"/>
                    <a:pt x="114" y="30"/>
                  </a:cubicBezTo>
                  <a:cubicBezTo>
                    <a:pt x="157" y="33"/>
                    <a:pt x="191" y="70"/>
                    <a:pt x="188" y="114"/>
                  </a:cubicBezTo>
                  <a:cubicBezTo>
                    <a:pt x="186" y="158"/>
                    <a:pt x="148" y="191"/>
                    <a:pt x="105" y="1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solidFill>
                  <a:srgbClr val="000000">
                    <a:lumMod val="75000"/>
                    <a:lumOff val="25000"/>
                  </a:srgbClr>
                </a:solidFill>
                <a:latin typeface="微软雅黑"/>
                <a:ea typeface="微软雅黑"/>
              </a:endParaRPr>
            </a:p>
          </p:txBody>
        </p:sp>
        <p:sp>
          <p:nvSpPr>
            <p:cNvPr id="36" name="Freeform 84"/>
            <p:cNvSpPr>
              <a:spLocks/>
            </p:cNvSpPr>
            <p:nvPr/>
          </p:nvSpPr>
          <p:spPr bwMode="auto">
            <a:xfrm>
              <a:off x="4280" y="3546"/>
              <a:ext cx="52" cy="52"/>
            </a:xfrm>
            <a:custGeom>
              <a:avLst/>
              <a:gdLst>
                <a:gd name="T0" fmla="*/ 20 w 22"/>
                <a:gd name="T1" fmla="*/ 2 h 22"/>
                <a:gd name="T2" fmla="*/ 19 w 22"/>
                <a:gd name="T3" fmla="*/ 11 h 22"/>
                <a:gd name="T4" fmla="*/ 11 w 22"/>
                <a:gd name="T5" fmla="*/ 19 h 22"/>
                <a:gd name="T6" fmla="*/ 2 w 22"/>
                <a:gd name="T7" fmla="*/ 19 h 22"/>
                <a:gd name="T8" fmla="*/ 2 w 22"/>
                <a:gd name="T9" fmla="*/ 19 h 22"/>
                <a:gd name="T10" fmla="*/ 3 w 22"/>
                <a:gd name="T11" fmla="*/ 11 h 22"/>
                <a:gd name="T12" fmla="*/ 12 w 22"/>
                <a:gd name="T13" fmla="*/ 3 h 22"/>
                <a:gd name="T14" fmla="*/ 20 w 22"/>
                <a:gd name="T15" fmla="*/ 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2">
                  <a:moveTo>
                    <a:pt x="20" y="2"/>
                  </a:moveTo>
                  <a:cubicBezTo>
                    <a:pt x="22" y="4"/>
                    <a:pt x="22" y="8"/>
                    <a:pt x="19" y="11"/>
                  </a:cubicBezTo>
                  <a:cubicBezTo>
                    <a:pt x="11" y="19"/>
                    <a:pt x="11" y="19"/>
                    <a:pt x="11" y="19"/>
                  </a:cubicBezTo>
                  <a:cubicBezTo>
                    <a:pt x="8" y="21"/>
                    <a:pt x="4" y="22"/>
                    <a:pt x="2" y="19"/>
                  </a:cubicBezTo>
                  <a:cubicBezTo>
                    <a:pt x="2" y="19"/>
                    <a:pt x="2" y="19"/>
                    <a:pt x="2" y="19"/>
                  </a:cubicBezTo>
                  <a:cubicBezTo>
                    <a:pt x="0" y="17"/>
                    <a:pt x="0" y="13"/>
                    <a:pt x="3" y="11"/>
                  </a:cubicBezTo>
                  <a:cubicBezTo>
                    <a:pt x="12" y="3"/>
                    <a:pt x="12" y="3"/>
                    <a:pt x="12" y="3"/>
                  </a:cubicBezTo>
                  <a:cubicBezTo>
                    <a:pt x="14" y="0"/>
                    <a:pt x="18" y="0"/>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solidFill>
                  <a:srgbClr val="000000">
                    <a:lumMod val="75000"/>
                    <a:lumOff val="25000"/>
                  </a:srgbClr>
                </a:solidFill>
                <a:latin typeface="微软雅黑"/>
                <a:ea typeface="微软雅黑"/>
              </a:endParaRPr>
            </a:p>
          </p:txBody>
        </p:sp>
        <p:sp>
          <p:nvSpPr>
            <p:cNvPr id="37" name="Freeform 85"/>
            <p:cNvSpPr>
              <a:spLocks/>
            </p:cNvSpPr>
            <p:nvPr/>
          </p:nvSpPr>
          <p:spPr bwMode="auto">
            <a:xfrm>
              <a:off x="4294" y="3563"/>
              <a:ext cx="223" cy="225"/>
            </a:xfrm>
            <a:custGeom>
              <a:avLst/>
              <a:gdLst>
                <a:gd name="T0" fmla="*/ 90 w 94"/>
                <a:gd name="T1" fmla="*/ 63 h 95"/>
                <a:gd name="T2" fmla="*/ 89 w 94"/>
                <a:gd name="T3" fmla="*/ 77 h 95"/>
                <a:gd name="T4" fmla="*/ 74 w 94"/>
                <a:gd name="T5" fmla="*/ 91 h 95"/>
                <a:gd name="T6" fmla="*/ 60 w 94"/>
                <a:gd name="T7" fmla="*/ 92 h 95"/>
                <a:gd name="T8" fmla="*/ 60 w 94"/>
                <a:gd name="T9" fmla="*/ 92 h 95"/>
                <a:gd name="T10" fmla="*/ 5 w 94"/>
                <a:gd name="T11" fmla="*/ 18 h 95"/>
                <a:gd name="T12" fmla="*/ 19 w 94"/>
                <a:gd name="T13" fmla="*/ 4 h 95"/>
                <a:gd name="T14" fmla="*/ 90 w 94"/>
                <a:gd name="T15" fmla="*/ 63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95">
                  <a:moveTo>
                    <a:pt x="90" y="63"/>
                  </a:moveTo>
                  <a:cubicBezTo>
                    <a:pt x="94" y="66"/>
                    <a:pt x="93" y="73"/>
                    <a:pt x="89" y="77"/>
                  </a:cubicBezTo>
                  <a:cubicBezTo>
                    <a:pt x="74" y="91"/>
                    <a:pt x="74" y="91"/>
                    <a:pt x="74" y="91"/>
                  </a:cubicBezTo>
                  <a:cubicBezTo>
                    <a:pt x="70" y="95"/>
                    <a:pt x="63" y="95"/>
                    <a:pt x="60" y="92"/>
                  </a:cubicBezTo>
                  <a:cubicBezTo>
                    <a:pt x="60" y="92"/>
                    <a:pt x="60" y="92"/>
                    <a:pt x="60" y="92"/>
                  </a:cubicBezTo>
                  <a:cubicBezTo>
                    <a:pt x="56" y="88"/>
                    <a:pt x="0" y="22"/>
                    <a:pt x="5" y="18"/>
                  </a:cubicBezTo>
                  <a:cubicBezTo>
                    <a:pt x="19" y="4"/>
                    <a:pt x="19" y="4"/>
                    <a:pt x="19" y="4"/>
                  </a:cubicBezTo>
                  <a:cubicBezTo>
                    <a:pt x="24" y="0"/>
                    <a:pt x="86" y="59"/>
                    <a:pt x="90"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solidFill>
                  <a:srgbClr val="000000">
                    <a:lumMod val="75000"/>
                    <a:lumOff val="25000"/>
                  </a:srgbClr>
                </a:solidFill>
                <a:latin typeface="微软雅黑"/>
                <a:ea typeface="微软雅黑"/>
              </a:endParaRPr>
            </a:p>
          </p:txBody>
        </p:sp>
        <p:sp>
          <p:nvSpPr>
            <p:cNvPr id="38" name="Freeform 86"/>
            <p:cNvSpPr>
              <a:spLocks noEditPoints="1"/>
            </p:cNvSpPr>
            <p:nvPr/>
          </p:nvSpPr>
          <p:spPr bwMode="auto">
            <a:xfrm>
              <a:off x="3233" y="2705"/>
              <a:ext cx="1120" cy="1124"/>
            </a:xfrm>
            <a:custGeom>
              <a:avLst/>
              <a:gdLst>
                <a:gd name="T0" fmla="*/ 446 w 472"/>
                <a:gd name="T1" fmla="*/ 292 h 473"/>
                <a:gd name="T2" fmla="*/ 446 w 472"/>
                <a:gd name="T3" fmla="*/ 288 h 473"/>
                <a:gd name="T4" fmla="*/ 443 w 472"/>
                <a:gd name="T5" fmla="*/ 267 h 473"/>
                <a:gd name="T6" fmla="*/ 413 w 472"/>
                <a:gd name="T7" fmla="*/ 347 h 473"/>
                <a:gd name="T8" fmla="*/ 446 w 472"/>
                <a:gd name="T9" fmla="*/ 292 h 473"/>
                <a:gd name="T10" fmla="*/ 370 w 472"/>
                <a:gd name="T11" fmla="*/ 404 h 473"/>
                <a:gd name="T12" fmla="*/ 362 w 472"/>
                <a:gd name="T13" fmla="*/ 403 h 473"/>
                <a:gd name="T14" fmla="*/ 237 w 472"/>
                <a:gd name="T15" fmla="*/ 445 h 473"/>
                <a:gd name="T16" fmla="*/ 89 w 472"/>
                <a:gd name="T17" fmla="*/ 384 h 473"/>
                <a:gd name="T18" fmla="*/ 28 w 472"/>
                <a:gd name="T19" fmla="*/ 236 h 473"/>
                <a:gd name="T20" fmla="*/ 89 w 472"/>
                <a:gd name="T21" fmla="*/ 89 h 473"/>
                <a:gd name="T22" fmla="*/ 237 w 472"/>
                <a:gd name="T23" fmla="*/ 28 h 473"/>
                <a:gd name="T24" fmla="*/ 384 w 472"/>
                <a:gd name="T25" fmla="*/ 89 h 473"/>
                <a:gd name="T26" fmla="*/ 440 w 472"/>
                <a:gd name="T27" fmla="*/ 191 h 473"/>
                <a:gd name="T28" fmla="*/ 472 w 472"/>
                <a:gd name="T29" fmla="*/ 222 h 473"/>
                <a:gd name="T30" fmla="*/ 237 w 472"/>
                <a:gd name="T31" fmla="*/ 0 h 473"/>
                <a:gd name="T32" fmla="*/ 0 w 472"/>
                <a:gd name="T33" fmla="*/ 236 h 473"/>
                <a:gd name="T34" fmla="*/ 237 w 472"/>
                <a:gd name="T35" fmla="*/ 473 h 473"/>
                <a:gd name="T36" fmla="*/ 406 w 472"/>
                <a:gd name="T37" fmla="*/ 401 h 473"/>
                <a:gd name="T38" fmla="*/ 377 w 472"/>
                <a:gd name="T39" fmla="*/ 404 h 473"/>
                <a:gd name="T40" fmla="*/ 370 w 472"/>
                <a:gd name="T41" fmla="*/ 40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2" h="473">
                  <a:moveTo>
                    <a:pt x="446" y="292"/>
                  </a:moveTo>
                  <a:cubicBezTo>
                    <a:pt x="446" y="291"/>
                    <a:pt x="446" y="290"/>
                    <a:pt x="446" y="288"/>
                  </a:cubicBezTo>
                  <a:cubicBezTo>
                    <a:pt x="446" y="281"/>
                    <a:pt x="445" y="274"/>
                    <a:pt x="443" y="267"/>
                  </a:cubicBezTo>
                  <a:cubicBezTo>
                    <a:pt x="439" y="296"/>
                    <a:pt x="428" y="323"/>
                    <a:pt x="413" y="347"/>
                  </a:cubicBezTo>
                  <a:cubicBezTo>
                    <a:pt x="432" y="336"/>
                    <a:pt x="445" y="316"/>
                    <a:pt x="446" y="292"/>
                  </a:cubicBezTo>
                  <a:close/>
                  <a:moveTo>
                    <a:pt x="370" y="404"/>
                  </a:moveTo>
                  <a:cubicBezTo>
                    <a:pt x="368" y="404"/>
                    <a:pt x="365" y="404"/>
                    <a:pt x="362" y="403"/>
                  </a:cubicBezTo>
                  <a:cubicBezTo>
                    <a:pt x="327" y="430"/>
                    <a:pt x="284" y="445"/>
                    <a:pt x="237" y="445"/>
                  </a:cubicBezTo>
                  <a:cubicBezTo>
                    <a:pt x="179" y="445"/>
                    <a:pt x="127" y="422"/>
                    <a:pt x="89" y="384"/>
                  </a:cubicBezTo>
                  <a:cubicBezTo>
                    <a:pt x="51" y="346"/>
                    <a:pt x="28" y="294"/>
                    <a:pt x="28" y="236"/>
                  </a:cubicBezTo>
                  <a:cubicBezTo>
                    <a:pt x="28" y="179"/>
                    <a:pt x="51" y="127"/>
                    <a:pt x="89" y="89"/>
                  </a:cubicBezTo>
                  <a:cubicBezTo>
                    <a:pt x="127" y="51"/>
                    <a:pt x="179" y="28"/>
                    <a:pt x="237" y="28"/>
                  </a:cubicBezTo>
                  <a:cubicBezTo>
                    <a:pt x="294" y="28"/>
                    <a:pt x="346" y="51"/>
                    <a:pt x="384" y="89"/>
                  </a:cubicBezTo>
                  <a:cubicBezTo>
                    <a:pt x="412" y="116"/>
                    <a:pt x="432" y="152"/>
                    <a:pt x="440" y="191"/>
                  </a:cubicBezTo>
                  <a:cubicBezTo>
                    <a:pt x="453" y="199"/>
                    <a:pt x="464" y="210"/>
                    <a:pt x="472" y="222"/>
                  </a:cubicBezTo>
                  <a:cubicBezTo>
                    <a:pt x="465" y="98"/>
                    <a:pt x="362" y="0"/>
                    <a:pt x="237" y="0"/>
                  </a:cubicBezTo>
                  <a:cubicBezTo>
                    <a:pt x="106" y="0"/>
                    <a:pt x="0" y="106"/>
                    <a:pt x="0" y="236"/>
                  </a:cubicBezTo>
                  <a:cubicBezTo>
                    <a:pt x="0" y="367"/>
                    <a:pt x="106" y="473"/>
                    <a:pt x="237" y="473"/>
                  </a:cubicBezTo>
                  <a:cubicBezTo>
                    <a:pt x="303" y="473"/>
                    <a:pt x="363" y="445"/>
                    <a:pt x="406" y="401"/>
                  </a:cubicBezTo>
                  <a:cubicBezTo>
                    <a:pt x="397" y="403"/>
                    <a:pt x="387" y="404"/>
                    <a:pt x="377" y="404"/>
                  </a:cubicBezTo>
                  <a:cubicBezTo>
                    <a:pt x="375" y="404"/>
                    <a:pt x="373" y="404"/>
                    <a:pt x="370" y="4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solidFill>
                  <a:srgbClr val="000000">
                    <a:lumMod val="75000"/>
                    <a:lumOff val="25000"/>
                  </a:srgbClr>
                </a:solidFill>
                <a:latin typeface="微软雅黑"/>
                <a:ea typeface="微软雅黑"/>
              </a:endParaRPr>
            </a:p>
          </p:txBody>
        </p:sp>
      </p:grpSp>
      <p:sp>
        <p:nvSpPr>
          <p:cNvPr id="39" name="矩形 38"/>
          <p:cNvSpPr/>
          <p:nvPr/>
        </p:nvSpPr>
        <p:spPr>
          <a:xfrm>
            <a:off x="1873549" y="4960795"/>
            <a:ext cx="2646878" cy="461665"/>
          </a:xfrm>
          <a:prstGeom prst="rect">
            <a:avLst/>
          </a:prstGeom>
          <a:noFill/>
        </p:spPr>
        <p:txBody>
          <a:bodyPr wrap="none">
            <a:spAutoFit/>
          </a:bodyPr>
          <a:lstStyle/>
          <a:p>
            <a:pPr defTabSz="457189"/>
            <a:r>
              <a:rPr lang="zh-CN" altLang="en-US" sz="2400" b="1" dirty="0">
                <a:solidFill>
                  <a:srgbClr val="D21621"/>
                </a:solidFill>
                <a:latin typeface="微软雅黑"/>
                <a:ea typeface="微软雅黑"/>
                <a:cs typeface="+mn-ea"/>
                <a:sym typeface="Calibri" panose="020F0502020204030204" pitchFamily="34" charset="0"/>
              </a:rPr>
              <a:t>点击此处添加标题</a:t>
            </a:r>
          </a:p>
        </p:txBody>
      </p:sp>
      <p:sp>
        <p:nvSpPr>
          <p:cNvPr id="40" name="矩形 39"/>
          <p:cNvSpPr/>
          <p:nvPr/>
        </p:nvSpPr>
        <p:spPr>
          <a:xfrm>
            <a:off x="1907873" y="5345367"/>
            <a:ext cx="2357768" cy="812530"/>
          </a:xfrm>
          <a:prstGeom prst="rect">
            <a:avLst/>
          </a:prstGeom>
        </p:spPr>
        <p:txBody>
          <a:bodyPr wrap="square">
            <a:spAutoFit/>
          </a:bodyPr>
          <a:lstStyle/>
          <a:p>
            <a:pPr defTabSz="457189">
              <a:lnSpc>
                <a:spcPct val="130000"/>
              </a:lnSpc>
            </a:pPr>
            <a:r>
              <a:rPr lang="zh-CN" altLang="en-US" sz="900" dirty="0">
                <a:solidFill>
                  <a:srgbClr val="D21621"/>
                </a:solidFill>
                <a:latin typeface="微软雅黑"/>
                <a:ea typeface="微软雅黑"/>
                <a:cs typeface="+mn-ea"/>
                <a:sym typeface="Calibri" panose="020F0502020204030204" pitchFamily="34" charset="0"/>
              </a:rPr>
              <a:t>标题数字等都可以通过点击和重新输入进行更改，顶部“开始”面板中可以对字体、字号、颜色、行距等进行修改</a:t>
            </a:r>
            <a:r>
              <a:rPr lang="zh-CN" altLang="en-US" sz="900" dirty="0">
                <a:solidFill>
                  <a:srgbClr val="D21621"/>
                </a:solidFill>
                <a:latin typeface="微软雅黑" pitchFamily="34" charset="-122"/>
                <a:ea typeface="微软雅黑" pitchFamily="34" charset="-122"/>
              </a:rPr>
              <a:t>梦想稀饭设计出品，我是小河北</a:t>
            </a:r>
            <a:r>
              <a:rPr lang="zh-CN" altLang="en-US" sz="900" dirty="0">
                <a:solidFill>
                  <a:srgbClr val="D21621"/>
                </a:solidFill>
                <a:latin typeface="微软雅黑"/>
                <a:ea typeface="微软雅黑"/>
                <a:cs typeface="+mn-ea"/>
                <a:sym typeface="Calibri" panose="020F0502020204030204" pitchFamily="34" charset="0"/>
              </a:rPr>
              <a:t>。</a:t>
            </a:r>
          </a:p>
        </p:txBody>
      </p:sp>
      <p:sp>
        <p:nvSpPr>
          <p:cNvPr id="41" name="矩形 40"/>
          <p:cNvSpPr/>
          <p:nvPr/>
        </p:nvSpPr>
        <p:spPr>
          <a:xfrm>
            <a:off x="5414533" y="1365335"/>
            <a:ext cx="2646878" cy="461665"/>
          </a:xfrm>
          <a:prstGeom prst="rect">
            <a:avLst/>
          </a:prstGeom>
          <a:noFill/>
        </p:spPr>
        <p:txBody>
          <a:bodyPr wrap="none">
            <a:spAutoFit/>
          </a:bodyPr>
          <a:lstStyle/>
          <a:p>
            <a:pPr defTabSz="457189"/>
            <a:r>
              <a:rPr lang="zh-CN" altLang="en-US" sz="2400" b="1" dirty="0">
                <a:solidFill>
                  <a:srgbClr val="D21621"/>
                </a:solidFill>
                <a:latin typeface="微软雅黑"/>
                <a:ea typeface="微软雅黑"/>
                <a:cs typeface="+mn-ea"/>
                <a:sym typeface="Calibri" panose="020F0502020204030204" pitchFamily="34" charset="0"/>
              </a:rPr>
              <a:t>点击此处添加标题</a:t>
            </a:r>
          </a:p>
        </p:txBody>
      </p:sp>
      <p:sp>
        <p:nvSpPr>
          <p:cNvPr id="42" name="矩形 41"/>
          <p:cNvSpPr/>
          <p:nvPr/>
        </p:nvSpPr>
        <p:spPr>
          <a:xfrm>
            <a:off x="5463374" y="1749905"/>
            <a:ext cx="2357768" cy="812530"/>
          </a:xfrm>
          <a:prstGeom prst="rect">
            <a:avLst/>
          </a:prstGeom>
        </p:spPr>
        <p:txBody>
          <a:bodyPr wrap="square">
            <a:spAutoFit/>
          </a:bodyPr>
          <a:lstStyle/>
          <a:p>
            <a:pPr defTabSz="457189">
              <a:lnSpc>
                <a:spcPct val="130000"/>
              </a:lnSpc>
            </a:pPr>
            <a:r>
              <a:rPr lang="zh-CN" altLang="en-US" sz="900" dirty="0">
                <a:solidFill>
                  <a:srgbClr val="D21621"/>
                </a:solidFill>
                <a:latin typeface="微软雅黑"/>
                <a:ea typeface="微软雅黑"/>
                <a:cs typeface="+mn-ea"/>
                <a:sym typeface="Calibri" panose="020F0502020204030204" pitchFamily="34" charset="0"/>
              </a:rPr>
              <a:t>标题数字等都可以通过点击和重新输入进行更改，顶部“开始”面板中可以对字体、字号、颜色、行距等进行修改</a:t>
            </a:r>
            <a:r>
              <a:rPr lang="zh-CN" altLang="en-US" sz="900" dirty="0">
                <a:solidFill>
                  <a:srgbClr val="D21621"/>
                </a:solidFill>
                <a:latin typeface="微软雅黑" pitchFamily="34" charset="-122"/>
                <a:ea typeface="微软雅黑" pitchFamily="34" charset="-122"/>
              </a:rPr>
              <a:t>梦想稀饭设计出品，我是小河北</a:t>
            </a:r>
            <a:r>
              <a:rPr lang="zh-CN" altLang="en-US" sz="900" dirty="0">
                <a:solidFill>
                  <a:srgbClr val="D21621"/>
                </a:solidFill>
                <a:latin typeface="微软雅黑"/>
                <a:ea typeface="微软雅黑"/>
                <a:cs typeface="+mn-ea"/>
                <a:sym typeface="Calibri" panose="020F0502020204030204" pitchFamily="34" charset="0"/>
              </a:rPr>
              <a:t>。</a:t>
            </a:r>
          </a:p>
        </p:txBody>
      </p:sp>
      <p:sp>
        <p:nvSpPr>
          <p:cNvPr id="43" name="矩形 42"/>
          <p:cNvSpPr/>
          <p:nvPr/>
        </p:nvSpPr>
        <p:spPr>
          <a:xfrm>
            <a:off x="7848781" y="4318681"/>
            <a:ext cx="2646878" cy="461665"/>
          </a:xfrm>
          <a:prstGeom prst="rect">
            <a:avLst/>
          </a:prstGeom>
          <a:noFill/>
        </p:spPr>
        <p:txBody>
          <a:bodyPr wrap="none">
            <a:spAutoFit/>
          </a:bodyPr>
          <a:lstStyle/>
          <a:p>
            <a:pPr defTabSz="457189"/>
            <a:r>
              <a:rPr lang="zh-CN" altLang="en-US" sz="2400" b="1" dirty="0">
                <a:solidFill>
                  <a:srgbClr val="D21621"/>
                </a:solidFill>
                <a:latin typeface="微软雅黑"/>
                <a:ea typeface="微软雅黑"/>
                <a:cs typeface="+mn-ea"/>
                <a:sym typeface="Calibri" panose="020F0502020204030204" pitchFamily="34" charset="0"/>
              </a:rPr>
              <a:t>点击此处添加标题</a:t>
            </a:r>
          </a:p>
        </p:txBody>
      </p:sp>
      <p:sp>
        <p:nvSpPr>
          <p:cNvPr id="44" name="矩形 43"/>
          <p:cNvSpPr/>
          <p:nvPr/>
        </p:nvSpPr>
        <p:spPr>
          <a:xfrm>
            <a:off x="7854075" y="4761310"/>
            <a:ext cx="2641583" cy="632481"/>
          </a:xfrm>
          <a:prstGeom prst="rect">
            <a:avLst/>
          </a:prstGeom>
        </p:spPr>
        <p:txBody>
          <a:bodyPr wrap="square">
            <a:spAutoFit/>
          </a:bodyPr>
          <a:lstStyle/>
          <a:p>
            <a:pPr defTabSz="457189">
              <a:lnSpc>
                <a:spcPct val="130000"/>
              </a:lnSpc>
            </a:pPr>
            <a:r>
              <a:rPr lang="zh-CN" altLang="en-US" sz="900" dirty="0">
                <a:solidFill>
                  <a:srgbClr val="D21621"/>
                </a:solidFill>
                <a:latin typeface="微软雅黑"/>
                <a:ea typeface="微软雅黑"/>
                <a:cs typeface="+mn-ea"/>
                <a:sym typeface="Calibri" panose="020F0502020204030204" pitchFamily="34" charset="0"/>
              </a:rPr>
              <a:t>标题数字等都可以通过点击和重新输入进行更改，顶部“开始”面板中可以对字体、字号、颜色、行距等进行修改</a:t>
            </a:r>
            <a:r>
              <a:rPr lang="zh-CN" altLang="en-US" sz="900" dirty="0">
                <a:solidFill>
                  <a:srgbClr val="D21621"/>
                </a:solidFill>
                <a:latin typeface="微软雅黑" pitchFamily="34" charset="-122"/>
                <a:ea typeface="微软雅黑" pitchFamily="34" charset="-122"/>
              </a:rPr>
              <a:t>梦想稀饭设计出品，我是小河北</a:t>
            </a:r>
            <a:r>
              <a:rPr lang="zh-CN" altLang="en-US" sz="900" dirty="0">
                <a:solidFill>
                  <a:srgbClr val="D21621"/>
                </a:solidFill>
                <a:latin typeface="微软雅黑"/>
                <a:ea typeface="微软雅黑"/>
                <a:cs typeface="+mn-ea"/>
                <a:sym typeface="Calibri" panose="020F0502020204030204" pitchFamily="34" charset="0"/>
              </a:rPr>
              <a:t>。</a:t>
            </a:r>
          </a:p>
        </p:txBody>
      </p:sp>
      <p:sp>
        <p:nvSpPr>
          <p:cNvPr id="46" name="圆角矩形 45"/>
          <p:cNvSpPr/>
          <p:nvPr/>
        </p:nvSpPr>
        <p:spPr>
          <a:xfrm>
            <a:off x="8119467" y="260468"/>
            <a:ext cx="4281714" cy="580632"/>
          </a:xfrm>
          <a:prstGeom prst="roundRect">
            <a:avLst/>
          </a:prstGeom>
          <a:solidFill>
            <a:srgbClr val="D216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E5C7"/>
              </a:solidFill>
            </a:endParaRPr>
          </a:p>
        </p:txBody>
      </p:sp>
      <p:sp>
        <p:nvSpPr>
          <p:cNvPr id="48" name="矩形 8"/>
          <p:cNvSpPr>
            <a:spLocks noChangeArrowheads="1"/>
          </p:cNvSpPr>
          <p:nvPr/>
        </p:nvSpPr>
        <p:spPr bwMode="auto">
          <a:xfrm>
            <a:off x="8642815" y="304010"/>
            <a:ext cx="3262432" cy="461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en-US" sz="2400" b="1" dirty="0">
                <a:solidFill>
                  <a:srgbClr val="F8E5C7"/>
                </a:solidFill>
                <a:latin typeface="微软雅黑" pitchFamily="34" charset="-122"/>
                <a:ea typeface="微软雅黑" pitchFamily="34" charset="-122"/>
              </a:rPr>
              <a:t>单击此处添加文字表题</a:t>
            </a:r>
            <a:endParaRPr lang="zh-CN" sz="2400" b="1" dirty="0">
              <a:solidFill>
                <a:srgbClr val="F8E5C7"/>
              </a:solidFill>
              <a:latin typeface="微软雅黑" pitchFamily="34" charset="-122"/>
              <a:ea typeface="微软雅黑" pitchFamily="34" charset="-122"/>
            </a:endParaRPr>
          </a:p>
        </p:txBody>
      </p:sp>
    </p:spTree>
    <p:extLst>
      <p:ext uri="{BB962C8B-B14F-4D97-AF65-F5344CB8AC3E}">
        <p14:creationId xmlns:p14="http://schemas.microsoft.com/office/powerpoint/2010/main" val="44817060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9" presetClass="entr" presetSubtype="1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fmla="#ppt_w*sin(2.5*pi*$)">
                                          <p:val>
                                            <p:fltVal val="0"/>
                                          </p:val>
                                        </p:tav>
                                        <p:tav tm="100000">
                                          <p:val>
                                            <p:fltVal val="1"/>
                                          </p:val>
                                        </p:tav>
                                      </p:tavLst>
                                    </p:anim>
                                    <p:anim calcmode="lin" valueType="num">
                                      <p:cBhvr>
                                        <p:cTn id="12" dur="500" fill="hold"/>
                                        <p:tgtEl>
                                          <p:spTgt spid="15"/>
                                        </p:tgtEl>
                                        <p:attrNameLst>
                                          <p:attrName>ppt_h</p:attrName>
                                        </p:attrNameLst>
                                      </p:cBhvr>
                                      <p:tavLst>
                                        <p:tav tm="0">
                                          <p:val>
                                            <p:strVal val="#ppt_h"/>
                                          </p:val>
                                        </p:tav>
                                        <p:tav tm="100000">
                                          <p:val>
                                            <p:strVal val="#ppt_h"/>
                                          </p:val>
                                        </p:tav>
                                      </p:tavLst>
                                    </p:anim>
                                  </p:childTnLst>
                                </p:cTn>
                              </p:par>
                              <p:par>
                                <p:cTn id="13" presetID="19" presetClass="entr" presetSubtype="10" fill="hold"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fmla="#ppt_w*sin(2.5*pi*$)">
                                          <p:val>
                                            <p:fltVal val="0"/>
                                          </p:val>
                                        </p:tav>
                                        <p:tav tm="100000">
                                          <p:val>
                                            <p:fltVal val="1"/>
                                          </p:val>
                                        </p:tav>
                                      </p:tavLst>
                                    </p:anim>
                                    <p:anim calcmode="lin" valueType="num">
                                      <p:cBhvr>
                                        <p:cTn id="16" dur="500" fill="hold"/>
                                        <p:tgtEl>
                                          <p:spTgt spid="33"/>
                                        </p:tgtEl>
                                        <p:attrNameLst>
                                          <p:attrName>ppt_h</p:attrName>
                                        </p:attrNameLst>
                                      </p:cBhvr>
                                      <p:tavLst>
                                        <p:tav tm="0">
                                          <p:val>
                                            <p:strVal val="#ppt_h"/>
                                          </p:val>
                                        </p:tav>
                                        <p:tav tm="100000">
                                          <p:val>
                                            <p:strVal val="#ppt_h"/>
                                          </p:val>
                                        </p:tav>
                                      </p:tavLst>
                                    </p:anim>
                                  </p:childTnLst>
                                </p:cTn>
                              </p:par>
                              <p:par>
                                <p:cTn id="17" presetID="19" presetClass="entr" presetSubtype="1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fmla="#ppt_w*sin(2.5*pi*$)">
                                          <p:val>
                                            <p:fltVal val="0"/>
                                          </p:val>
                                        </p:tav>
                                        <p:tav tm="100000">
                                          <p:val>
                                            <p:fltVal val="1"/>
                                          </p:val>
                                        </p:tav>
                                      </p:tavLst>
                                    </p:anim>
                                    <p:anim calcmode="lin" valueType="num">
                                      <p:cBhvr>
                                        <p:cTn id="20" dur="500" fill="hold"/>
                                        <p:tgtEl>
                                          <p:spTgt spid="20"/>
                                        </p:tgtEl>
                                        <p:attrNameLst>
                                          <p:attrName>ppt_h</p:attrName>
                                        </p:attrNameLst>
                                      </p:cBhvr>
                                      <p:tavLst>
                                        <p:tav tm="0">
                                          <p:val>
                                            <p:strVal val="#ppt_h"/>
                                          </p:val>
                                        </p:tav>
                                        <p:tav tm="100000">
                                          <p:val>
                                            <p:strVal val="#ppt_h"/>
                                          </p:val>
                                        </p:tav>
                                      </p:tavLst>
                                    </p:anim>
                                  </p:childTnLst>
                                </p:cTn>
                              </p:par>
                            </p:childTnLst>
                          </p:cTn>
                        </p:par>
                        <p:par>
                          <p:cTn id="21" fill="hold">
                            <p:stCondLst>
                              <p:cond delay="1000"/>
                            </p:stCondLst>
                            <p:childTnLst>
                              <p:par>
                                <p:cTn id="22" presetID="53" presetClass="entr" presetSubtype="16" fill="hold" grpId="0" nodeType="afterEffect">
                                  <p:stCondLst>
                                    <p:cond delay="0"/>
                                  </p:stCondLst>
                                  <p:iterate type="lt">
                                    <p:tmPct val="9000"/>
                                  </p:iterate>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ipe(up)">
                                      <p:cBhvr>
                                        <p:cTn id="29" dur="500"/>
                                        <p:tgtEl>
                                          <p:spTgt spid="40"/>
                                        </p:tgtEl>
                                      </p:cBhvr>
                                    </p:animEffect>
                                  </p:childTnLst>
                                </p:cTn>
                              </p:par>
                            </p:childTnLst>
                          </p:cTn>
                        </p:par>
                        <p:par>
                          <p:cTn id="30" fill="hold">
                            <p:stCondLst>
                              <p:cond delay="1815"/>
                            </p:stCondLst>
                            <p:childTnLst>
                              <p:par>
                                <p:cTn id="31" presetID="53" presetClass="entr" presetSubtype="16" fill="hold" grpId="0" nodeType="afterEffect">
                                  <p:stCondLst>
                                    <p:cond delay="0"/>
                                  </p:stCondLst>
                                  <p:iterate type="lt">
                                    <p:tmPct val="9000"/>
                                  </p:iterate>
                                  <p:childTnLst>
                                    <p:set>
                                      <p:cBhvr>
                                        <p:cTn id="32" dur="1" fill="hold">
                                          <p:stCondLst>
                                            <p:cond delay="0"/>
                                          </p:stCondLst>
                                        </p:cTn>
                                        <p:tgtEl>
                                          <p:spTgt spid="41"/>
                                        </p:tgtEl>
                                        <p:attrNameLst>
                                          <p:attrName>style.visibility</p:attrName>
                                        </p:attrNameLst>
                                      </p:cBhvr>
                                      <p:to>
                                        <p:strVal val="visible"/>
                                      </p:to>
                                    </p:set>
                                    <p:anim calcmode="lin" valueType="num">
                                      <p:cBhvr>
                                        <p:cTn id="33" dur="500" fill="hold"/>
                                        <p:tgtEl>
                                          <p:spTgt spid="41"/>
                                        </p:tgtEl>
                                        <p:attrNameLst>
                                          <p:attrName>ppt_w</p:attrName>
                                        </p:attrNameLst>
                                      </p:cBhvr>
                                      <p:tavLst>
                                        <p:tav tm="0">
                                          <p:val>
                                            <p:fltVal val="0"/>
                                          </p:val>
                                        </p:tav>
                                        <p:tav tm="100000">
                                          <p:val>
                                            <p:strVal val="#ppt_w"/>
                                          </p:val>
                                        </p:tav>
                                      </p:tavLst>
                                    </p:anim>
                                    <p:anim calcmode="lin" valueType="num">
                                      <p:cBhvr>
                                        <p:cTn id="34" dur="500" fill="hold"/>
                                        <p:tgtEl>
                                          <p:spTgt spid="41"/>
                                        </p:tgtEl>
                                        <p:attrNameLst>
                                          <p:attrName>ppt_h</p:attrName>
                                        </p:attrNameLst>
                                      </p:cBhvr>
                                      <p:tavLst>
                                        <p:tav tm="0">
                                          <p:val>
                                            <p:fltVal val="0"/>
                                          </p:val>
                                        </p:tav>
                                        <p:tav tm="100000">
                                          <p:val>
                                            <p:strVal val="#ppt_h"/>
                                          </p:val>
                                        </p:tav>
                                      </p:tavLst>
                                    </p:anim>
                                    <p:animEffect transition="in" filter="fade">
                                      <p:cBhvr>
                                        <p:cTn id="35" dur="500"/>
                                        <p:tgtEl>
                                          <p:spTgt spid="41"/>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42"/>
                                        </p:tgtEl>
                                        <p:attrNameLst>
                                          <p:attrName>style.visibility</p:attrName>
                                        </p:attrNameLst>
                                      </p:cBhvr>
                                      <p:to>
                                        <p:strVal val="visible"/>
                                      </p:to>
                                    </p:set>
                                    <p:animEffect transition="in" filter="wipe(up)">
                                      <p:cBhvr>
                                        <p:cTn id="38" dur="500"/>
                                        <p:tgtEl>
                                          <p:spTgt spid="42"/>
                                        </p:tgtEl>
                                      </p:cBhvr>
                                    </p:animEffect>
                                  </p:childTnLst>
                                </p:cTn>
                              </p:par>
                            </p:childTnLst>
                          </p:cTn>
                        </p:par>
                        <p:par>
                          <p:cTn id="39" fill="hold">
                            <p:stCondLst>
                              <p:cond delay="2630"/>
                            </p:stCondLst>
                            <p:childTnLst>
                              <p:par>
                                <p:cTn id="40" presetID="53" presetClass="entr" presetSubtype="16" fill="hold" grpId="0" nodeType="afterEffect">
                                  <p:stCondLst>
                                    <p:cond delay="0"/>
                                  </p:stCondLst>
                                  <p:iterate type="lt">
                                    <p:tmPct val="9000"/>
                                  </p:iterate>
                                  <p:childTnLst>
                                    <p:set>
                                      <p:cBhvr>
                                        <p:cTn id="41" dur="1" fill="hold">
                                          <p:stCondLst>
                                            <p:cond delay="0"/>
                                          </p:stCondLst>
                                        </p:cTn>
                                        <p:tgtEl>
                                          <p:spTgt spid="43"/>
                                        </p:tgtEl>
                                        <p:attrNameLst>
                                          <p:attrName>style.visibility</p:attrName>
                                        </p:attrNameLst>
                                      </p:cBhvr>
                                      <p:to>
                                        <p:strVal val="visible"/>
                                      </p:to>
                                    </p:set>
                                    <p:anim calcmode="lin" valueType="num">
                                      <p:cBhvr>
                                        <p:cTn id="42" dur="500" fill="hold"/>
                                        <p:tgtEl>
                                          <p:spTgt spid="43"/>
                                        </p:tgtEl>
                                        <p:attrNameLst>
                                          <p:attrName>ppt_w</p:attrName>
                                        </p:attrNameLst>
                                      </p:cBhvr>
                                      <p:tavLst>
                                        <p:tav tm="0">
                                          <p:val>
                                            <p:fltVal val="0"/>
                                          </p:val>
                                        </p:tav>
                                        <p:tav tm="100000">
                                          <p:val>
                                            <p:strVal val="#ppt_w"/>
                                          </p:val>
                                        </p:tav>
                                      </p:tavLst>
                                    </p:anim>
                                    <p:anim calcmode="lin" valueType="num">
                                      <p:cBhvr>
                                        <p:cTn id="43" dur="500" fill="hold"/>
                                        <p:tgtEl>
                                          <p:spTgt spid="43"/>
                                        </p:tgtEl>
                                        <p:attrNameLst>
                                          <p:attrName>ppt_h</p:attrName>
                                        </p:attrNameLst>
                                      </p:cBhvr>
                                      <p:tavLst>
                                        <p:tav tm="0">
                                          <p:val>
                                            <p:fltVal val="0"/>
                                          </p:val>
                                        </p:tav>
                                        <p:tav tm="100000">
                                          <p:val>
                                            <p:strVal val="#ppt_h"/>
                                          </p:val>
                                        </p:tav>
                                      </p:tavLst>
                                    </p:anim>
                                    <p:animEffect transition="in" filter="fade">
                                      <p:cBhvr>
                                        <p:cTn id="44" dur="500"/>
                                        <p:tgtEl>
                                          <p:spTgt spid="43"/>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wipe(up)">
                                      <p:cBhvr>
                                        <p:cTn id="4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P spid="4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524001" y="5334374"/>
            <a:ext cx="9142810" cy="99413"/>
          </a:xfrm>
          <a:prstGeom prst="rect">
            <a:avLst/>
          </a:prstGeom>
          <a:solidFill>
            <a:srgbClr val="D2162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rtlCol="0" anchor="ctr"/>
          <a:lstStyle/>
          <a:p>
            <a:pPr algn="ctr"/>
            <a:endParaRPr lang="zh-CN" altLang="en-US">
              <a:solidFill>
                <a:srgbClr val="FFFFFF"/>
              </a:solidFill>
              <a:latin typeface="Arial"/>
              <a:ea typeface="微软雅黑"/>
            </a:endParaRPr>
          </a:p>
        </p:txBody>
      </p:sp>
      <p:grpSp>
        <p:nvGrpSpPr>
          <p:cNvPr id="5" name="Group 116"/>
          <p:cNvGrpSpPr/>
          <p:nvPr/>
        </p:nvGrpSpPr>
        <p:grpSpPr>
          <a:xfrm>
            <a:off x="8098103" y="2006182"/>
            <a:ext cx="1930692" cy="808439"/>
            <a:chOff x="8657822" y="2704651"/>
            <a:chExt cx="2574398" cy="1077977"/>
          </a:xfrm>
        </p:grpSpPr>
        <p:sp>
          <p:nvSpPr>
            <p:cNvPr id="6" name="Text Placeholder 2"/>
            <p:cNvSpPr txBox="1">
              <a:spLocks/>
            </p:cNvSpPr>
            <p:nvPr/>
          </p:nvSpPr>
          <p:spPr>
            <a:xfrm>
              <a:off x="8657822" y="2704651"/>
              <a:ext cx="2013460" cy="261780"/>
            </a:xfrm>
            <a:prstGeom prst="rect">
              <a:avLst/>
            </a:prstGeom>
            <a:noFill/>
          </p:spPr>
          <p:txBody>
            <a:bodyPr vert="horz" lIns="68576" tIns="34289" rIns="68576" bIns="34289"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800"/>
              <a:r>
                <a:rPr lang="zh-CN" altLang="en-US" sz="1049" b="1" dirty="0">
                  <a:solidFill>
                    <a:srgbClr val="D21621"/>
                  </a:solidFill>
                  <a:latin typeface="微软雅黑"/>
                  <a:ea typeface="微软雅黑"/>
                  <a:cs typeface="Clear Sans" panose="020B0503030202020304" pitchFamily="34" charset="0"/>
                  <a:sym typeface="Arial" panose="020B0604020202020204" pitchFamily="34" charset="0"/>
                </a:rPr>
                <a:t>请替换文字内容</a:t>
              </a:r>
              <a:endParaRPr lang="en-GB" sz="1049" b="1" dirty="0">
                <a:solidFill>
                  <a:srgbClr val="D21621"/>
                </a:solidFill>
                <a:latin typeface="微软雅黑"/>
                <a:ea typeface="微软雅黑"/>
                <a:cs typeface="Clear Sans" panose="020B0503030202020304" pitchFamily="34" charset="0"/>
                <a:sym typeface="Arial" panose="020B0604020202020204" pitchFamily="34" charset="0"/>
              </a:endParaRPr>
            </a:p>
          </p:txBody>
        </p:sp>
        <p:sp>
          <p:nvSpPr>
            <p:cNvPr id="7" name="TextBox 69"/>
            <p:cNvSpPr txBox="1"/>
            <p:nvPr/>
          </p:nvSpPr>
          <p:spPr>
            <a:xfrm>
              <a:off x="8738504" y="3043924"/>
              <a:ext cx="2493716" cy="738704"/>
            </a:xfrm>
            <a:prstGeom prst="rect">
              <a:avLst/>
            </a:prstGeom>
            <a:noFill/>
          </p:spPr>
          <p:txBody>
            <a:bodyPr wrap="square" lIns="0" tIns="0" rIns="0" bIns="0" rtlCol="0">
              <a:spAutoFit/>
            </a:bodyPr>
            <a:lstStyle/>
            <a:p>
              <a:r>
                <a:rPr lang="zh-CN" altLang="en-US" sz="900" dirty="0">
                  <a:solidFill>
                    <a:srgbClr val="D21621"/>
                  </a:solidFill>
                  <a:latin typeface="微软雅黑"/>
                  <a:ea typeface="微软雅黑"/>
                  <a:cs typeface="Clear Sans Light" panose="020B0303030202020304" pitchFamily="34" charset="0"/>
                  <a:sym typeface="Arial" panose="020B0604020202020204" pitchFamily="34" charset="0"/>
                </a:rPr>
                <a:t>请替换文字内容，修改文字内容，也可以直接复制你的内容到此。请替换文字内容，修改文字内容，也可以直接复制你的内容到此。</a:t>
              </a:r>
              <a:endParaRPr lang="en-US" sz="900" dirty="0">
                <a:solidFill>
                  <a:srgbClr val="D21621"/>
                </a:solidFill>
                <a:latin typeface="微软雅黑"/>
                <a:ea typeface="微软雅黑"/>
                <a:cs typeface="Clear Sans Light" panose="020B0303030202020304" pitchFamily="34" charset="0"/>
                <a:sym typeface="Arial" panose="020B0604020202020204" pitchFamily="34" charset="0"/>
              </a:endParaRPr>
            </a:p>
          </p:txBody>
        </p:sp>
      </p:grpSp>
      <p:grpSp>
        <p:nvGrpSpPr>
          <p:cNvPr id="8" name="Group 122"/>
          <p:cNvGrpSpPr/>
          <p:nvPr/>
        </p:nvGrpSpPr>
        <p:grpSpPr>
          <a:xfrm>
            <a:off x="2201572" y="2006179"/>
            <a:ext cx="1924867" cy="808439"/>
            <a:chOff x="1319148" y="2220559"/>
            <a:chExt cx="2566630" cy="1077979"/>
          </a:xfrm>
        </p:grpSpPr>
        <p:sp>
          <p:nvSpPr>
            <p:cNvPr id="9" name="Text Placeholder 2"/>
            <p:cNvSpPr txBox="1">
              <a:spLocks/>
            </p:cNvSpPr>
            <p:nvPr/>
          </p:nvSpPr>
          <p:spPr>
            <a:xfrm>
              <a:off x="1872318" y="2220559"/>
              <a:ext cx="2013460" cy="261780"/>
            </a:xfrm>
            <a:prstGeom prst="rect">
              <a:avLst/>
            </a:prstGeom>
            <a:noFill/>
          </p:spPr>
          <p:txBody>
            <a:bodyPr vert="horz" lIns="68576" tIns="34289" rIns="68576" bIns="34289"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685800"/>
              <a:r>
                <a:rPr lang="zh-CN" altLang="en-US" sz="1049" b="1" dirty="0">
                  <a:solidFill>
                    <a:srgbClr val="D21621"/>
                  </a:solidFill>
                  <a:latin typeface="微软雅黑"/>
                  <a:ea typeface="微软雅黑"/>
                  <a:cs typeface="Clear Sans" panose="020B0503030202020304" pitchFamily="34" charset="0"/>
                  <a:sym typeface="Arial" panose="020B0604020202020204" pitchFamily="34" charset="0"/>
                </a:rPr>
                <a:t>请替换文字内容</a:t>
              </a:r>
              <a:endParaRPr lang="en-GB" sz="1049" b="1" dirty="0">
                <a:solidFill>
                  <a:srgbClr val="D21621"/>
                </a:solidFill>
                <a:latin typeface="微软雅黑"/>
                <a:ea typeface="微软雅黑"/>
                <a:cs typeface="Clear Sans" panose="020B0503030202020304" pitchFamily="34" charset="0"/>
                <a:sym typeface="Arial" panose="020B0604020202020204" pitchFamily="34" charset="0"/>
              </a:endParaRPr>
            </a:p>
          </p:txBody>
        </p:sp>
        <p:sp>
          <p:nvSpPr>
            <p:cNvPr id="10" name="TextBox 75"/>
            <p:cNvSpPr txBox="1"/>
            <p:nvPr/>
          </p:nvSpPr>
          <p:spPr>
            <a:xfrm>
              <a:off x="1319148" y="2559833"/>
              <a:ext cx="2499504" cy="738705"/>
            </a:xfrm>
            <a:prstGeom prst="rect">
              <a:avLst/>
            </a:prstGeom>
            <a:noFill/>
          </p:spPr>
          <p:txBody>
            <a:bodyPr wrap="square" lIns="0" tIns="0" rIns="0" bIns="0" rtlCol="0">
              <a:spAutoFit/>
            </a:bodyPr>
            <a:lstStyle/>
            <a:p>
              <a:pPr algn="r"/>
              <a:r>
                <a:rPr lang="zh-CN" altLang="en-US" sz="900" dirty="0">
                  <a:solidFill>
                    <a:srgbClr val="D21621"/>
                  </a:solidFill>
                  <a:latin typeface="微软雅黑"/>
                  <a:ea typeface="微软雅黑"/>
                  <a:cs typeface="Clear Sans Light" panose="020B0303030202020304" pitchFamily="34" charset="0"/>
                  <a:sym typeface="Arial" panose="020B0604020202020204" pitchFamily="34" charset="0"/>
                </a:rPr>
                <a:t>请替换文字内容，修改文字内容，也可以直接复制你的内容到此。请替换文字内容，修改文字内容，也可以直接复制你的内容到此。</a:t>
              </a:r>
              <a:endParaRPr lang="en-US" sz="900" dirty="0">
                <a:solidFill>
                  <a:srgbClr val="D21621"/>
                </a:solidFill>
                <a:latin typeface="微软雅黑"/>
                <a:ea typeface="微软雅黑"/>
                <a:cs typeface="Clear Sans Light" panose="020B0303030202020304" pitchFamily="34" charset="0"/>
                <a:sym typeface="Arial" panose="020B0604020202020204" pitchFamily="34" charset="0"/>
              </a:endParaRPr>
            </a:p>
          </p:txBody>
        </p:sp>
      </p:grpSp>
      <p:sp>
        <p:nvSpPr>
          <p:cNvPr id="11" name="Shape 4159"/>
          <p:cNvSpPr/>
          <p:nvPr/>
        </p:nvSpPr>
        <p:spPr>
          <a:xfrm rot="2218901">
            <a:off x="7371858" y="1594452"/>
            <a:ext cx="952064" cy="90224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9161" y="606"/>
                  <a:pt x="1961" y="7806"/>
                  <a:pt x="0" y="21600"/>
                </a:cubicBezTo>
              </a:path>
            </a:pathLst>
          </a:custGeom>
          <a:ln w="3175">
            <a:solidFill>
              <a:srgbClr val="53585F"/>
            </a:solidFill>
            <a:miter lim="400000"/>
            <a:headEnd type="triangle"/>
            <a:tailEnd type="oval"/>
          </a:ln>
        </p:spPr>
        <p:txBody>
          <a:bodyPr/>
          <a:lstStyle/>
          <a:p>
            <a:endParaRPr>
              <a:solidFill>
                <a:srgbClr val="000000">
                  <a:lumMod val="75000"/>
                  <a:lumOff val="25000"/>
                </a:srgbClr>
              </a:solidFill>
              <a:latin typeface="微软雅黑"/>
              <a:ea typeface="微软雅黑"/>
              <a:sym typeface="Arial" panose="020B0604020202020204" pitchFamily="34" charset="0"/>
            </a:endParaRPr>
          </a:p>
        </p:txBody>
      </p:sp>
      <p:sp>
        <p:nvSpPr>
          <p:cNvPr id="12" name="Shape 4159"/>
          <p:cNvSpPr/>
          <p:nvPr/>
        </p:nvSpPr>
        <p:spPr>
          <a:xfrm rot="20065798" flipV="1">
            <a:off x="7291198" y="3920368"/>
            <a:ext cx="952064" cy="90224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9161" y="606"/>
                  <a:pt x="1961" y="7806"/>
                  <a:pt x="0" y="21600"/>
                </a:cubicBezTo>
              </a:path>
            </a:pathLst>
          </a:custGeom>
          <a:ln w="3175">
            <a:solidFill>
              <a:srgbClr val="53585F"/>
            </a:solidFill>
            <a:miter lim="400000"/>
            <a:headEnd type="triangle"/>
            <a:tailEnd type="oval"/>
          </a:ln>
        </p:spPr>
        <p:txBody>
          <a:bodyPr/>
          <a:lstStyle/>
          <a:p>
            <a:endParaRPr>
              <a:solidFill>
                <a:srgbClr val="000000">
                  <a:lumMod val="75000"/>
                  <a:lumOff val="25000"/>
                </a:srgbClr>
              </a:solidFill>
              <a:latin typeface="微软雅黑"/>
              <a:ea typeface="微软雅黑"/>
              <a:sym typeface="Arial" panose="020B0604020202020204" pitchFamily="34" charset="0"/>
            </a:endParaRPr>
          </a:p>
        </p:txBody>
      </p:sp>
      <p:grpSp>
        <p:nvGrpSpPr>
          <p:cNvPr id="13" name="Group 121"/>
          <p:cNvGrpSpPr/>
          <p:nvPr/>
        </p:nvGrpSpPr>
        <p:grpSpPr>
          <a:xfrm>
            <a:off x="2175806" y="3813220"/>
            <a:ext cx="1928861" cy="808439"/>
            <a:chOff x="1313823" y="4952809"/>
            <a:chExt cx="2571955" cy="1077979"/>
          </a:xfrm>
        </p:grpSpPr>
        <p:sp>
          <p:nvSpPr>
            <p:cNvPr id="14" name="Text Placeholder 2"/>
            <p:cNvSpPr txBox="1">
              <a:spLocks/>
            </p:cNvSpPr>
            <p:nvPr/>
          </p:nvSpPr>
          <p:spPr>
            <a:xfrm>
              <a:off x="1872318" y="4952809"/>
              <a:ext cx="2013460" cy="261780"/>
            </a:xfrm>
            <a:prstGeom prst="rect">
              <a:avLst/>
            </a:prstGeom>
            <a:noFill/>
          </p:spPr>
          <p:txBody>
            <a:bodyPr vert="horz" lIns="68576" tIns="34289" rIns="68576" bIns="34289"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685800"/>
              <a:r>
                <a:rPr lang="zh-CN" altLang="en-US" sz="1049" b="1" dirty="0">
                  <a:solidFill>
                    <a:srgbClr val="D21621"/>
                  </a:solidFill>
                  <a:latin typeface="微软雅黑"/>
                  <a:ea typeface="微软雅黑"/>
                  <a:cs typeface="Clear Sans" panose="020B0503030202020304" pitchFamily="34" charset="0"/>
                  <a:sym typeface="Arial" panose="020B0604020202020204" pitchFamily="34" charset="0"/>
                </a:rPr>
                <a:t>请替换文字内容</a:t>
              </a:r>
              <a:endParaRPr lang="en-GB" sz="1049" b="1" dirty="0">
                <a:solidFill>
                  <a:srgbClr val="D21621"/>
                </a:solidFill>
                <a:latin typeface="微软雅黑"/>
                <a:ea typeface="微软雅黑"/>
                <a:cs typeface="Clear Sans" panose="020B0503030202020304" pitchFamily="34" charset="0"/>
                <a:sym typeface="Arial" panose="020B0604020202020204" pitchFamily="34" charset="0"/>
              </a:endParaRPr>
            </a:p>
          </p:txBody>
        </p:sp>
        <p:sp>
          <p:nvSpPr>
            <p:cNvPr id="15" name="TextBox 115"/>
            <p:cNvSpPr txBox="1"/>
            <p:nvPr/>
          </p:nvSpPr>
          <p:spPr>
            <a:xfrm>
              <a:off x="1313823" y="5292083"/>
              <a:ext cx="2504827" cy="738705"/>
            </a:xfrm>
            <a:prstGeom prst="rect">
              <a:avLst/>
            </a:prstGeom>
            <a:noFill/>
          </p:spPr>
          <p:txBody>
            <a:bodyPr wrap="square" lIns="0" tIns="0" rIns="0" bIns="0" rtlCol="0">
              <a:spAutoFit/>
            </a:bodyPr>
            <a:lstStyle/>
            <a:p>
              <a:pPr algn="r"/>
              <a:r>
                <a:rPr lang="zh-CN" altLang="en-US" sz="900" dirty="0">
                  <a:solidFill>
                    <a:srgbClr val="D21621"/>
                  </a:solidFill>
                  <a:latin typeface="微软雅黑"/>
                  <a:ea typeface="微软雅黑"/>
                  <a:cs typeface="Clear Sans Light" panose="020B0303030202020304" pitchFamily="34" charset="0"/>
                  <a:sym typeface="Arial" panose="020B0604020202020204" pitchFamily="34" charset="0"/>
                </a:rPr>
                <a:t>请替换文字内容，修改文字内容，也可以直接复制你的内容到此。请替换文字内容，修改文字内容，也可以直接复制你的内容到此。</a:t>
              </a:r>
              <a:endParaRPr lang="en-US" sz="900" dirty="0">
                <a:solidFill>
                  <a:srgbClr val="D21621"/>
                </a:solidFill>
                <a:latin typeface="微软雅黑"/>
                <a:ea typeface="微软雅黑"/>
                <a:cs typeface="Clear Sans Light" panose="020B0303030202020304" pitchFamily="34" charset="0"/>
                <a:sym typeface="Arial" panose="020B0604020202020204" pitchFamily="34" charset="0"/>
              </a:endParaRPr>
            </a:p>
          </p:txBody>
        </p:sp>
      </p:grpSp>
      <p:grpSp>
        <p:nvGrpSpPr>
          <p:cNvPr id="16" name="Group 117"/>
          <p:cNvGrpSpPr/>
          <p:nvPr/>
        </p:nvGrpSpPr>
        <p:grpSpPr>
          <a:xfrm>
            <a:off x="8098100" y="3813220"/>
            <a:ext cx="2052608" cy="808439"/>
            <a:chOff x="8657822" y="2704651"/>
            <a:chExt cx="2736960" cy="1077979"/>
          </a:xfrm>
        </p:grpSpPr>
        <p:sp>
          <p:nvSpPr>
            <p:cNvPr id="17" name="Text Placeholder 2"/>
            <p:cNvSpPr txBox="1">
              <a:spLocks/>
            </p:cNvSpPr>
            <p:nvPr/>
          </p:nvSpPr>
          <p:spPr>
            <a:xfrm>
              <a:off x="8657822" y="2704651"/>
              <a:ext cx="2013460" cy="261780"/>
            </a:xfrm>
            <a:prstGeom prst="rect">
              <a:avLst/>
            </a:prstGeom>
            <a:noFill/>
          </p:spPr>
          <p:txBody>
            <a:bodyPr vert="horz" lIns="68576" tIns="34289" rIns="68576" bIns="34289"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800"/>
              <a:r>
                <a:rPr lang="zh-CN" altLang="en-US" sz="1049" b="1" dirty="0">
                  <a:solidFill>
                    <a:srgbClr val="D21621"/>
                  </a:solidFill>
                  <a:latin typeface="微软雅黑"/>
                  <a:ea typeface="微软雅黑"/>
                  <a:cs typeface="Clear Sans" panose="020B0503030202020304" pitchFamily="34" charset="0"/>
                  <a:sym typeface="Arial" panose="020B0604020202020204" pitchFamily="34" charset="0"/>
                </a:rPr>
                <a:t>请替换文字内容</a:t>
              </a:r>
              <a:endParaRPr lang="en-GB" sz="1049" b="1" dirty="0">
                <a:solidFill>
                  <a:srgbClr val="D21621"/>
                </a:solidFill>
                <a:latin typeface="微软雅黑"/>
                <a:ea typeface="微软雅黑"/>
                <a:cs typeface="Clear Sans" panose="020B0503030202020304" pitchFamily="34" charset="0"/>
                <a:sym typeface="Arial" panose="020B0604020202020204" pitchFamily="34" charset="0"/>
              </a:endParaRPr>
            </a:p>
          </p:txBody>
        </p:sp>
        <p:sp>
          <p:nvSpPr>
            <p:cNvPr id="18" name="TextBox 119"/>
            <p:cNvSpPr txBox="1"/>
            <p:nvPr/>
          </p:nvSpPr>
          <p:spPr>
            <a:xfrm>
              <a:off x="8738502" y="3043925"/>
              <a:ext cx="2656280" cy="738705"/>
            </a:xfrm>
            <a:prstGeom prst="rect">
              <a:avLst/>
            </a:prstGeom>
            <a:noFill/>
          </p:spPr>
          <p:txBody>
            <a:bodyPr wrap="square" lIns="0" tIns="0" rIns="0" bIns="0" rtlCol="0">
              <a:spAutoFit/>
            </a:bodyPr>
            <a:lstStyle/>
            <a:p>
              <a:r>
                <a:rPr lang="zh-CN" altLang="en-US" sz="900" dirty="0">
                  <a:solidFill>
                    <a:srgbClr val="D21621"/>
                  </a:solidFill>
                  <a:latin typeface="微软雅黑"/>
                  <a:ea typeface="微软雅黑"/>
                  <a:cs typeface="Clear Sans Light" panose="020B0303030202020304" pitchFamily="34" charset="0"/>
                  <a:sym typeface="Arial" panose="020B0604020202020204" pitchFamily="34" charset="0"/>
                </a:rPr>
                <a:t>请替换文字内容，修改文字内容，也可以直接复制你的内容到此。请替换文字内容，修改文字内容，也可以直接复制你的内容到此。</a:t>
              </a:r>
              <a:endParaRPr lang="en-US" sz="900" dirty="0">
                <a:solidFill>
                  <a:srgbClr val="D21621"/>
                </a:solidFill>
                <a:latin typeface="微软雅黑"/>
                <a:ea typeface="微软雅黑"/>
                <a:cs typeface="Clear Sans Light" panose="020B0303030202020304" pitchFamily="34" charset="0"/>
                <a:sym typeface="Arial" panose="020B0604020202020204" pitchFamily="34" charset="0"/>
              </a:endParaRPr>
            </a:p>
          </p:txBody>
        </p:sp>
      </p:grpSp>
      <p:sp>
        <p:nvSpPr>
          <p:cNvPr id="19" name="Shape 4159"/>
          <p:cNvSpPr/>
          <p:nvPr/>
        </p:nvSpPr>
        <p:spPr>
          <a:xfrm rot="19381099" flipH="1">
            <a:off x="3895561" y="1594452"/>
            <a:ext cx="952064" cy="90224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9161" y="606"/>
                  <a:pt x="1961" y="7806"/>
                  <a:pt x="0" y="21600"/>
                </a:cubicBezTo>
              </a:path>
            </a:pathLst>
          </a:custGeom>
          <a:ln w="3175">
            <a:solidFill>
              <a:srgbClr val="53585F"/>
            </a:solidFill>
            <a:miter lim="400000"/>
            <a:headEnd type="triangle"/>
            <a:tailEnd type="oval"/>
          </a:ln>
        </p:spPr>
        <p:txBody>
          <a:bodyPr/>
          <a:lstStyle/>
          <a:p>
            <a:endParaRPr>
              <a:solidFill>
                <a:srgbClr val="000000">
                  <a:lumMod val="75000"/>
                  <a:lumOff val="25000"/>
                </a:srgbClr>
              </a:solidFill>
              <a:latin typeface="微软雅黑"/>
              <a:ea typeface="微软雅黑"/>
              <a:sym typeface="Arial" panose="020B0604020202020204" pitchFamily="34" charset="0"/>
            </a:endParaRPr>
          </a:p>
        </p:txBody>
      </p:sp>
      <p:sp>
        <p:nvSpPr>
          <p:cNvPr id="20" name="Shape 4159"/>
          <p:cNvSpPr/>
          <p:nvPr/>
        </p:nvSpPr>
        <p:spPr>
          <a:xfrm rot="1534202" flipH="1" flipV="1">
            <a:off x="3964541" y="3920368"/>
            <a:ext cx="952064" cy="90224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9161" y="606"/>
                  <a:pt x="1961" y="7806"/>
                  <a:pt x="0" y="21600"/>
                </a:cubicBezTo>
              </a:path>
            </a:pathLst>
          </a:custGeom>
          <a:ln w="3175">
            <a:solidFill>
              <a:srgbClr val="53585F"/>
            </a:solidFill>
            <a:miter lim="400000"/>
            <a:headEnd type="triangle"/>
            <a:tailEnd type="oval"/>
          </a:ln>
        </p:spPr>
        <p:txBody>
          <a:bodyPr/>
          <a:lstStyle/>
          <a:p>
            <a:endParaRPr>
              <a:solidFill>
                <a:srgbClr val="000000">
                  <a:lumMod val="75000"/>
                  <a:lumOff val="25000"/>
                </a:srgbClr>
              </a:solidFill>
              <a:latin typeface="微软雅黑"/>
              <a:ea typeface="微软雅黑"/>
              <a:sym typeface="Arial" panose="020B0604020202020204" pitchFamily="34" charset="0"/>
            </a:endParaRPr>
          </a:p>
        </p:txBody>
      </p:sp>
      <p:sp>
        <p:nvSpPr>
          <p:cNvPr id="21" name="Freeform 29"/>
          <p:cNvSpPr>
            <a:spLocks/>
          </p:cNvSpPr>
          <p:nvPr/>
        </p:nvSpPr>
        <p:spPr bwMode="auto">
          <a:xfrm>
            <a:off x="5766388" y="3261723"/>
            <a:ext cx="650046" cy="1771553"/>
          </a:xfrm>
          <a:custGeom>
            <a:avLst/>
            <a:gdLst>
              <a:gd name="T0" fmla="*/ 183 w 278"/>
              <a:gd name="T1" fmla="*/ 249 h 757"/>
              <a:gd name="T2" fmla="*/ 156 w 278"/>
              <a:gd name="T3" fmla="*/ 0 h 757"/>
              <a:gd name="T4" fmla="*/ 143 w 278"/>
              <a:gd name="T5" fmla="*/ 2 h 757"/>
              <a:gd name="T6" fmla="*/ 122 w 278"/>
              <a:gd name="T7" fmla="*/ 257 h 757"/>
              <a:gd name="T8" fmla="*/ 14 w 278"/>
              <a:gd name="T9" fmla="*/ 198 h 757"/>
              <a:gd name="T10" fmla="*/ 0 w 278"/>
              <a:gd name="T11" fmla="*/ 231 h 757"/>
              <a:gd name="T12" fmla="*/ 111 w 278"/>
              <a:gd name="T13" fmla="*/ 352 h 757"/>
              <a:gd name="T14" fmla="*/ 82 w 278"/>
              <a:gd name="T15" fmla="*/ 753 h 757"/>
              <a:gd name="T16" fmla="*/ 239 w 278"/>
              <a:gd name="T17" fmla="*/ 757 h 757"/>
              <a:gd name="T18" fmla="*/ 194 w 278"/>
              <a:gd name="T19" fmla="*/ 351 h 757"/>
              <a:gd name="T20" fmla="*/ 278 w 278"/>
              <a:gd name="T21" fmla="*/ 238 h 757"/>
              <a:gd name="T22" fmla="*/ 259 w 278"/>
              <a:gd name="T23" fmla="*/ 195 h 757"/>
              <a:gd name="T24" fmla="*/ 183 w 278"/>
              <a:gd name="T25" fmla="*/ 249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8" h="757">
                <a:moveTo>
                  <a:pt x="183" y="249"/>
                </a:moveTo>
                <a:cubicBezTo>
                  <a:pt x="183" y="249"/>
                  <a:pt x="178" y="167"/>
                  <a:pt x="156" y="0"/>
                </a:cubicBezTo>
                <a:cubicBezTo>
                  <a:pt x="152" y="1"/>
                  <a:pt x="148" y="2"/>
                  <a:pt x="143" y="2"/>
                </a:cubicBezTo>
                <a:cubicBezTo>
                  <a:pt x="136" y="75"/>
                  <a:pt x="124" y="201"/>
                  <a:pt x="122" y="257"/>
                </a:cubicBezTo>
                <a:cubicBezTo>
                  <a:pt x="121" y="263"/>
                  <a:pt x="85" y="221"/>
                  <a:pt x="14" y="198"/>
                </a:cubicBezTo>
                <a:cubicBezTo>
                  <a:pt x="10" y="209"/>
                  <a:pt x="5" y="220"/>
                  <a:pt x="0" y="231"/>
                </a:cubicBezTo>
                <a:cubicBezTo>
                  <a:pt x="46" y="263"/>
                  <a:pt x="98" y="308"/>
                  <a:pt x="111" y="352"/>
                </a:cubicBezTo>
                <a:cubicBezTo>
                  <a:pt x="111" y="352"/>
                  <a:pt x="110" y="624"/>
                  <a:pt x="82" y="753"/>
                </a:cubicBezTo>
                <a:cubicBezTo>
                  <a:pt x="82" y="753"/>
                  <a:pt x="179" y="727"/>
                  <a:pt x="239" y="757"/>
                </a:cubicBezTo>
                <a:cubicBezTo>
                  <a:pt x="203" y="698"/>
                  <a:pt x="194" y="351"/>
                  <a:pt x="194" y="351"/>
                </a:cubicBezTo>
                <a:cubicBezTo>
                  <a:pt x="207" y="304"/>
                  <a:pt x="241" y="266"/>
                  <a:pt x="278" y="238"/>
                </a:cubicBezTo>
                <a:cubicBezTo>
                  <a:pt x="271" y="224"/>
                  <a:pt x="264" y="209"/>
                  <a:pt x="259" y="195"/>
                </a:cubicBezTo>
                <a:cubicBezTo>
                  <a:pt x="231" y="206"/>
                  <a:pt x="203" y="223"/>
                  <a:pt x="183" y="249"/>
                </a:cubicBezTo>
                <a:close/>
              </a:path>
            </a:pathLst>
          </a:custGeom>
          <a:solidFill>
            <a:schemeClr val="bg1">
              <a:lumMod val="75000"/>
            </a:schemeClr>
          </a:solidFill>
          <a:ln>
            <a:noFill/>
          </a:ln>
        </p:spPr>
        <p:txBody>
          <a:bodyPr vert="horz" wrap="square" lIns="68576" tIns="34289" rIns="68576" bIns="34289" numCol="1" anchor="t" anchorCtr="0" compatLnSpc="1">
            <a:prstTxWarp prst="textNoShape">
              <a:avLst/>
            </a:prstTxWarp>
          </a:bodyPr>
          <a:lstStyle/>
          <a:p>
            <a:endParaRPr lang="id-ID">
              <a:solidFill>
                <a:srgbClr val="000000">
                  <a:lumMod val="75000"/>
                  <a:lumOff val="25000"/>
                </a:srgbClr>
              </a:solidFill>
              <a:latin typeface="微软雅黑"/>
              <a:ea typeface="微软雅黑"/>
              <a:sym typeface="Arial" panose="020B0604020202020204" pitchFamily="34" charset="0"/>
            </a:endParaRPr>
          </a:p>
        </p:txBody>
      </p:sp>
      <p:grpSp>
        <p:nvGrpSpPr>
          <p:cNvPr id="22" name="Group 2"/>
          <p:cNvGrpSpPr/>
          <p:nvPr/>
        </p:nvGrpSpPr>
        <p:grpSpPr>
          <a:xfrm>
            <a:off x="4394861" y="1760428"/>
            <a:ext cx="3426431" cy="2364452"/>
            <a:chOff x="3827689" y="1960108"/>
            <a:chExt cx="4568825" cy="3152775"/>
          </a:xfrm>
        </p:grpSpPr>
        <p:sp>
          <p:nvSpPr>
            <p:cNvPr id="23" name="Freeform 30"/>
            <p:cNvSpPr>
              <a:spLocks/>
            </p:cNvSpPr>
            <p:nvPr/>
          </p:nvSpPr>
          <p:spPr bwMode="auto">
            <a:xfrm>
              <a:off x="5727926" y="1960108"/>
              <a:ext cx="736600" cy="1362074"/>
            </a:xfrm>
            <a:custGeom>
              <a:avLst/>
              <a:gdLst>
                <a:gd name="T0" fmla="*/ 123 w 236"/>
                <a:gd name="T1" fmla="*/ 0 h 436"/>
                <a:gd name="T2" fmla="*/ 6 w 236"/>
                <a:gd name="T3" fmla="*/ 218 h 436"/>
                <a:gd name="T4" fmla="*/ 0 w 236"/>
                <a:gd name="T5" fmla="*/ 219 h 436"/>
                <a:gd name="T6" fmla="*/ 105 w 236"/>
                <a:gd name="T7" fmla="*/ 5 h 436"/>
                <a:gd name="T8" fmla="*/ 105 w 236"/>
                <a:gd name="T9" fmla="*/ 432 h 436"/>
                <a:gd name="T10" fmla="*/ 116 w 236"/>
                <a:gd name="T11" fmla="*/ 436 h 436"/>
                <a:gd name="T12" fmla="*/ 236 w 236"/>
                <a:gd name="T13" fmla="*/ 218 h 436"/>
                <a:gd name="T14" fmla="*/ 123 w 236"/>
                <a:gd name="T15" fmla="*/ 0 h 4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6" h="436">
                  <a:moveTo>
                    <a:pt x="123" y="0"/>
                  </a:moveTo>
                  <a:cubicBezTo>
                    <a:pt x="123" y="0"/>
                    <a:pt x="6" y="98"/>
                    <a:pt x="6" y="218"/>
                  </a:cubicBezTo>
                  <a:cubicBezTo>
                    <a:pt x="6" y="219"/>
                    <a:pt x="0" y="219"/>
                    <a:pt x="0" y="219"/>
                  </a:cubicBezTo>
                  <a:cubicBezTo>
                    <a:pt x="0" y="113"/>
                    <a:pt x="85" y="25"/>
                    <a:pt x="105" y="5"/>
                  </a:cubicBezTo>
                  <a:cubicBezTo>
                    <a:pt x="105" y="432"/>
                    <a:pt x="105" y="432"/>
                    <a:pt x="105" y="432"/>
                  </a:cubicBezTo>
                  <a:cubicBezTo>
                    <a:pt x="121" y="435"/>
                    <a:pt x="116" y="436"/>
                    <a:pt x="116" y="436"/>
                  </a:cubicBezTo>
                  <a:cubicBezTo>
                    <a:pt x="116" y="436"/>
                    <a:pt x="236" y="339"/>
                    <a:pt x="236" y="218"/>
                  </a:cubicBezTo>
                  <a:cubicBezTo>
                    <a:pt x="236" y="98"/>
                    <a:pt x="123" y="0"/>
                    <a:pt x="123" y="0"/>
                  </a:cubicBezTo>
                  <a:close/>
                </a:path>
              </a:pathLst>
            </a:custGeom>
            <a:solidFill>
              <a:srgbClr val="D21621"/>
            </a:solidFill>
            <a:ln>
              <a:noFill/>
            </a:ln>
          </p:spPr>
          <p:txBody>
            <a:bodyPr vert="horz" wrap="square" lIns="68576" tIns="34289" rIns="68576" bIns="34289" numCol="1" anchor="t" anchorCtr="0" compatLnSpc="1">
              <a:prstTxWarp prst="textNoShape">
                <a:avLst/>
              </a:prstTxWarp>
            </a:bodyPr>
            <a:lstStyle/>
            <a:p>
              <a:endParaRPr lang="id-ID" sz="1280">
                <a:solidFill>
                  <a:srgbClr val="000000">
                    <a:lumMod val="75000"/>
                    <a:lumOff val="25000"/>
                  </a:srgbClr>
                </a:solidFill>
                <a:latin typeface="微软雅黑"/>
                <a:ea typeface="微软雅黑"/>
                <a:sym typeface="Arial" panose="020B0604020202020204" pitchFamily="34" charset="0"/>
              </a:endParaRPr>
            </a:p>
          </p:txBody>
        </p:sp>
        <p:sp>
          <p:nvSpPr>
            <p:cNvPr id="24" name="Freeform 31"/>
            <p:cNvSpPr>
              <a:spLocks/>
            </p:cNvSpPr>
            <p:nvPr/>
          </p:nvSpPr>
          <p:spPr bwMode="auto">
            <a:xfrm>
              <a:off x="7459889" y="4195308"/>
              <a:ext cx="936625" cy="693738"/>
            </a:xfrm>
            <a:custGeom>
              <a:avLst/>
              <a:gdLst>
                <a:gd name="T0" fmla="*/ 180 w 300"/>
                <a:gd name="T1" fmla="*/ 31 h 222"/>
                <a:gd name="T2" fmla="*/ 0 w 300"/>
                <a:gd name="T3" fmla="*/ 55 h 222"/>
                <a:gd name="T4" fmla="*/ 120 w 300"/>
                <a:gd name="T5" fmla="*/ 191 h 222"/>
                <a:gd name="T6" fmla="*/ 300 w 300"/>
                <a:gd name="T7" fmla="*/ 167 h 222"/>
                <a:gd name="T8" fmla="*/ 180 w 300"/>
                <a:gd name="T9" fmla="*/ 31 h 222"/>
              </a:gdLst>
              <a:ahLst/>
              <a:cxnLst>
                <a:cxn ang="0">
                  <a:pos x="T0" y="T1"/>
                </a:cxn>
                <a:cxn ang="0">
                  <a:pos x="T2" y="T3"/>
                </a:cxn>
                <a:cxn ang="0">
                  <a:pos x="T4" y="T5"/>
                </a:cxn>
                <a:cxn ang="0">
                  <a:pos x="T6" y="T7"/>
                </a:cxn>
                <a:cxn ang="0">
                  <a:pos x="T8" y="T9"/>
                </a:cxn>
              </a:cxnLst>
              <a:rect l="0" t="0" r="r" b="b"/>
              <a:pathLst>
                <a:path w="300" h="222">
                  <a:moveTo>
                    <a:pt x="180" y="31"/>
                  </a:moveTo>
                  <a:cubicBezTo>
                    <a:pt x="97" y="0"/>
                    <a:pt x="0" y="55"/>
                    <a:pt x="0" y="55"/>
                  </a:cubicBezTo>
                  <a:cubicBezTo>
                    <a:pt x="0" y="55"/>
                    <a:pt x="37" y="160"/>
                    <a:pt x="120" y="191"/>
                  </a:cubicBezTo>
                  <a:cubicBezTo>
                    <a:pt x="202" y="222"/>
                    <a:pt x="300" y="167"/>
                    <a:pt x="300" y="167"/>
                  </a:cubicBezTo>
                  <a:cubicBezTo>
                    <a:pt x="300" y="167"/>
                    <a:pt x="263" y="62"/>
                    <a:pt x="180" y="31"/>
                  </a:cubicBezTo>
                  <a:close/>
                </a:path>
              </a:pathLst>
            </a:custGeom>
            <a:solidFill>
              <a:schemeClr val="accent2"/>
            </a:solidFill>
            <a:ln>
              <a:noFill/>
            </a:ln>
          </p:spPr>
          <p:txBody>
            <a:bodyPr vert="horz" wrap="square" lIns="68576" tIns="34289" rIns="68576" bIns="34289" numCol="1" anchor="t" anchorCtr="0" compatLnSpc="1">
              <a:prstTxWarp prst="textNoShape">
                <a:avLst/>
              </a:prstTxWarp>
            </a:bodyPr>
            <a:lstStyle/>
            <a:p>
              <a:endParaRPr lang="id-ID" sz="1280">
                <a:solidFill>
                  <a:srgbClr val="000000">
                    <a:lumMod val="75000"/>
                    <a:lumOff val="25000"/>
                  </a:srgbClr>
                </a:solidFill>
                <a:latin typeface="微软雅黑"/>
                <a:ea typeface="微软雅黑"/>
                <a:sym typeface="Arial" panose="020B0604020202020204" pitchFamily="34" charset="0"/>
              </a:endParaRPr>
            </a:p>
          </p:txBody>
        </p:sp>
        <p:sp>
          <p:nvSpPr>
            <p:cNvPr id="25" name="Freeform 32"/>
            <p:cNvSpPr>
              <a:spLocks/>
            </p:cNvSpPr>
            <p:nvPr/>
          </p:nvSpPr>
          <p:spPr bwMode="auto">
            <a:xfrm>
              <a:off x="7472589" y="2682420"/>
              <a:ext cx="908050" cy="714375"/>
            </a:xfrm>
            <a:custGeom>
              <a:avLst/>
              <a:gdLst>
                <a:gd name="T0" fmla="*/ 181 w 291"/>
                <a:gd name="T1" fmla="*/ 192 h 229"/>
                <a:gd name="T2" fmla="*/ 291 w 291"/>
                <a:gd name="T3" fmla="*/ 48 h 229"/>
                <a:gd name="T4" fmla="*/ 110 w 291"/>
                <a:gd name="T5" fmla="*/ 36 h 229"/>
                <a:gd name="T6" fmla="*/ 0 w 291"/>
                <a:gd name="T7" fmla="*/ 180 h 229"/>
                <a:gd name="T8" fmla="*/ 181 w 291"/>
                <a:gd name="T9" fmla="*/ 192 h 229"/>
              </a:gdLst>
              <a:ahLst/>
              <a:cxnLst>
                <a:cxn ang="0">
                  <a:pos x="T0" y="T1"/>
                </a:cxn>
                <a:cxn ang="0">
                  <a:pos x="T2" y="T3"/>
                </a:cxn>
                <a:cxn ang="0">
                  <a:pos x="T4" y="T5"/>
                </a:cxn>
                <a:cxn ang="0">
                  <a:pos x="T6" y="T7"/>
                </a:cxn>
                <a:cxn ang="0">
                  <a:pos x="T8" y="T9"/>
                </a:cxn>
              </a:cxnLst>
              <a:rect l="0" t="0" r="r" b="b"/>
              <a:pathLst>
                <a:path w="291" h="229">
                  <a:moveTo>
                    <a:pt x="181" y="192"/>
                  </a:moveTo>
                  <a:cubicBezTo>
                    <a:pt x="261" y="156"/>
                    <a:pt x="291" y="48"/>
                    <a:pt x="291" y="48"/>
                  </a:cubicBezTo>
                  <a:cubicBezTo>
                    <a:pt x="291" y="48"/>
                    <a:pt x="191" y="0"/>
                    <a:pt x="110" y="36"/>
                  </a:cubicBezTo>
                  <a:cubicBezTo>
                    <a:pt x="30" y="73"/>
                    <a:pt x="0" y="180"/>
                    <a:pt x="0" y="180"/>
                  </a:cubicBezTo>
                  <a:cubicBezTo>
                    <a:pt x="0" y="180"/>
                    <a:pt x="100" y="229"/>
                    <a:pt x="181" y="192"/>
                  </a:cubicBezTo>
                  <a:close/>
                </a:path>
              </a:pathLst>
            </a:custGeom>
            <a:solidFill>
              <a:schemeClr val="accent2"/>
            </a:solidFill>
            <a:ln>
              <a:noFill/>
            </a:ln>
          </p:spPr>
          <p:txBody>
            <a:bodyPr vert="horz" wrap="square" lIns="68576" tIns="34289" rIns="68576" bIns="34289" numCol="1" anchor="t" anchorCtr="0" compatLnSpc="1">
              <a:prstTxWarp prst="textNoShape">
                <a:avLst/>
              </a:prstTxWarp>
            </a:bodyPr>
            <a:lstStyle/>
            <a:p>
              <a:endParaRPr lang="id-ID" sz="1280">
                <a:solidFill>
                  <a:srgbClr val="000000">
                    <a:lumMod val="75000"/>
                    <a:lumOff val="25000"/>
                  </a:srgbClr>
                </a:solidFill>
                <a:latin typeface="微软雅黑"/>
                <a:ea typeface="微软雅黑"/>
                <a:sym typeface="Arial" panose="020B0604020202020204" pitchFamily="34" charset="0"/>
              </a:endParaRPr>
            </a:p>
          </p:txBody>
        </p:sp>
        <p:sp>
          <p:nvSpPr>
            <p:cNvPr id="26" name="Freeform 32"/>
            <p:cNvSpPr>
              <a:spLocks/>
            </p:cNvSpPr>
            <p:nvPr/>
          </p:nvSpPr>
          <p:spPr bwMode="auto">
            <a:xfrm>
              <a:off x="6386739" y="4068308"/>
              <a:ext cx="1023938" cy="1044575"/>
            </a:xfrm>
            <a:custGeom>
              <a:avLst/>
              <a:gdLst>
                <a:gd name="T0" fmla="*/ 7 w 328"/>
                <a:gd name="T1" fmla="*/ 13 h 335"/>
                <a:gd name="T2" fmla="*/ 25 w 328"/>
                <a:gd name="T3" fmla="*/ 161 h 335"/>
                <a:gd name="T4" fmla="*/ 44 w 328"/>
                <a:gd name="T5" fmla="*/ 204 h 335"/>
                <a:gd name="T6" fmla="*/ 79 w 328"/>
                <a:gd name="T7" fmla="*/ 250 h 335"/>
                <a:gd name="T8" fmla="*/ 315 w 328"/>
                <a:gd name="T9" fmla="*/ 321 h 335"/>
                <a:gd name="T10" fmla="*/ 243 w 328"/>
                <a:gd name="T11" fmla="*/ 85 h 335"/>
                <a:gd name="T12" fmla="*/ 7 w 328"/>
                <a:gd name="T13" fmla="*/ 13 h 335"/>
              </a:gdLst>
              <a:ahLst/>
              <a:cxnLst>
                <a:cxn ang="0">
                  <a:pos x="T0" y="T1"/>
                </a:cxn>
                <a:cxn ang="0">
                  <a:pos x="T2" y="T3"/>
                </a:cxn>
                <a:cxn ang="0">
                  <a:pos x="T4" y="T5"/>
                </a:cxn>
                <a:cxn ang="0">
                  <a:pos x="T6" y="T7"/>
                </a:cxn>
                <a:cxn ang="0">
                  <a:pos x="T8" y="T9"/>
                </a:cxn>
                <a:cxn ang="0">
                  <a:pos x="T10" y="T11"/>
                </a:cxn>
                <a:cxn ang="0">
                  <a:pos x="T12" y="T13"/>
                </a:cxn>
              </a:cxnLst>
              <a:rect l="0" t="0" r="r" b="b"/>
              <a:pathLst>
                <a:path w="328" h="335">
                  <a:moveTo>
                    <a:pt x="7" y="13"/>
                  </a:moveTo>
                  <a:cubicBezTo>
                    <a:pt x="7" y="13"/>
                    <a:pt x="0" y="87"/>
                    <a:pt x="25" y="161"/>
                  </a:cubicBezTo>
                  <a:cubicBezTo>
                    <a:pt x="30" y="175"/>
                    <a:pt x="37" y="190"/>
                    <a:pt x="44" y="204"/>
                  </a:cubicBezTo>
                  <a:cubicBezTo>
                    <a:pt x="54" y="220"/>
                    <a:pt x="65" y="236"/>
                    <a:pt x="79" y="250"/>
                  </a:cubicBezTo>
                  <a:cubicBezTo>
                    <a:pt x="164" y="335"/>
                    <a:pt x="315" y="321"/>
                    <a:pt x="315" y="321"/>
                  </a:cubicBezTo>
                  <a:cubicBezTo>
                    <a:pt x="315" y="321"/>
                    <a:pt x="328" y="170"/>
                    <a:pt x="243" y="85"/>
                  </a:cubicBezTo>
                  <a:cubicBezTo>
                    <a:pt x="158" y="0"/>
                    <a:pt x="7" y="13"/>
                    <a:pt x="7" y="13"/>
                  </a:cubicBezTo>
                  <a:close/>
                </a:path>
              </a:pathLst>
            </a:custGeom>
            <a:solidFill>
              <a:srgbClr val="D21621"/>
            </a:solidFill>
            <a:ln>
              <a:noFill/>
            </a:ln>
          </p:spPr>
          <p:txBody>
            <a:bodyPr vert="horz" wrap="square" lIns="68576" tIns="34289" rIns="68576" bIns="34289" numCol="1" anchor="t" anchorCtr="0" compatLnSpc="1">
              <a:prstTxWarp prst="textNoShape">
                <a:avLst/>
              </a:prstTxWarp>
            </a:bodyPr>
            <a:lstStyle/>
            <a:p>
              <a:endParaRPr lang="id-ID" sz="1280">
                <a:solidFill>
                  <a:srgbClr val="000000">
                    <a:lumMod val="75000"/>
                    <a:lumOff val="25000"/>
                  </a:srgbClr>
                </a:solidFill>
                <a:latin typeface="微软雅黑"/>
                <a:ea typeface="微软雅黑"/>
                <a:sym typeface="Arial" panose="020B0604020202020204" pitchFamily="34" charset="0"/>
              </a:endParaRPr>
            </a:p>
          </p:txBody>
        </p:sp>
        <p:sp>
          <p:nvSpPr>
            <p:cNvPr id="27" name="Freeform 34"/>
            <p:cNvSpPr>
              <a:spLocks/>
            </p:cNvSpPr>
            <p:nvPr/>
          </p:nvSpPr>
          <p:spPr bwMode="auto">
            <a:xfrm>
              <a:off x="6386739" y="2463345"/>
              <a:ext cx="1044575" cy="1046163"/>
            </a:xfrm>
            <a:custGeom>
              <a:avLst/>
              <a:gdLst>
                <a:gd name="T0" fmla="*/ 13 w 335"/>
                <a:gd name="T1" fmla="*/ 321 h 335"/>
                <a:gd name="T2" fmla="*/ 250 w 335"/>
                <a:gd name="T3" fmla="*/ 249 h 335"/>
                <a:gd name="T4" fmla="*/ 322 w 335"/>
                <a:gd name="T5" fmla="*/ 13 h 335"/>
                <a:gd name="T6" fmla="*/ 85 w 335"/>
                <a:gd name="T7" fmla="*/ 85 h 335"/>
                <a:gd name="T8" fmla="*/ 13 w 335"/>
                <a:gd name="T9" fmla="*/ 321 h 335"/>
              </a:gdLst>
              <a:ahLst/>
              <a:cxnLst>
                <a:cxn ang="0">
                  <a:pos x="T0" y="T1"/>
                </a:cxn>
                <a:cxn ang="0">
                  <a:pos x="T2" y="T3"/>
                </a:cxn>
                <a:cxn ang="0">
                  <a:pos x="T4" y="T5"/>
                </a:cxn>
                <a:cxn ang="0">
                  <a:pos x="T6" y="T7"/>
                </a:cxn>
                <a:cxn ang="0">
                  <a:pos x="T8" y="T9"/>
                </a:cxn>
              </a:cxnLst>
              <a:rect l="0" t="0" r="r" b="b"/>
              <a:pathLst>
                <a:path w="335" h="335">
                  <a:moveTo>
                    <a:pt x="13" y="321"/>
                  </a:moveTo>
                  <a:cubicBezTo>
                    <a:pt x="13" y="321"/>
                    <a:pt x="165" y="335"/>
                    <a:pt x="250" y="249"/>
                  </a:cubicBezTo>
                  <a:cubicBezTo>
                    <a:pt x="335" y="164"/>
                    <a:pt x="322" y="13"/>
                    <a:pt x="322" y="13"/>
                  </a:cubicBezTo>
                  <a:cubicBezTo>
                    <a:pt x="322" y="13"/>
                    <a:pt x="170" y="0"/>
                    <a:pt x="85" y="85"/>
                  </a:cubicBezTo>
                  <a:cubicBezTo>
                    <a:pt x="0" y="170"/>
                    <a:pt x="13" y="321"/>
                    <a:pt x="13" y="321"/>
                  </a:cubicBezTo>
                  <a:close/>
                </a:path>
              </a:pathLst>
            </a:custGeom>
            <a:solidFill>
              <a:srgbClr val="D21621"/>
            </a:solidFill>
            <a:ln>
              <a:noFill/>
            </a:ln>
          </p:spPr>
          <p:txBody>
            <a:bodyPr vert="horz" wrap="square" lIns="68576" tIns="34289" rIns="68576" bIns="34289" numCol="1" anchor="t" anchorCtr="0" compatLnSpc="1">
              <a:prstTxWarp prst="textNoShape">
                <a:avLst/>
              </a:prstTxWarp>
            </a:bodyPr>
            <a:lstStyle/>
            <a:p>
              <a:endParaRPr lang="id-ID" sz="1280">
                <a:solidFill>
                  <a:srgbClr val="000000">
                    <a:lumMod val="75000"/>
                    <a:lumOff val="25000"/>
                  </a:srgbClr>
                </a:solidFill>
                <a:latin typeface="微软雅黑"/>
                <a:ea typeface="微软雅黑"/>
                <a:sym typeface="Arial" panose="020B0604020202020204" pitchFamily="34" charset="0"/>
              </a:endParaRPr>
            </a:p>
          </p:txBody>
        </p:sp>
        <p:sp>
          <p:nvSpPr>
            <p:cNvPr id="28" name="Freeform 42"/>
            <p:cNvSpPr>
              <a:spLocks/>
            </p:cNvSpPr>
            <p:nvPr/>
          </p:nvSpPr>
          <p:spPr bwMode="auto">
            <a:xfrm>
              <a:off x="5718402" y="1975983"/>
              <a:ext cx="338138" cy="1339850"/>
            </a:xfrm>
            <a:custGeom>
              <a:avLst/>
              <a:gdLst>
                <a:gd name="T0" fmla="*/ 3 w 108"/>
                <a:gd name="T1" fmla="*/ 214 h 429"/>
                <a:gd name="T2" fmla="*/ 0 w 108"/>
                <a:gd name="T3" fmla="*/ 214 h 429"/>
                <a:gd name="T4" fmla="*/ 108 w 108"/>
                <a:gd name="T5" fmla="*/ 429 h 429"/>
                <a:gd name="T6" fmla="*/ 108 w 108"/>
                <a:gd name="T7" fmla="*/ 427 h 429"/>
                <a:gd name="T8" fmla="*/ 108 w 108"/>
                <a:gd name="T9" fmla="*/ 0 h 429"/>
                <a:gd name="T10" fmla="*/ 3 w 108"/>
                <a:gd name="T11" fmla="*/ 214 h 429"/>
              </a:gdLst>
              <a:ahLst/>
              <a:cxnLst>
                <a:cxn ang="0">
                  <a:pos x="T0" y="T1"/>
                </a:cxn>
                <a:cxn ang="0">
                  <a:pos x="T2" y="T3"/>
                </a:cxn>
                <a:cxn ang="0">
                  <a:pos x="T4" y="T5"/>
                </a:cxn>
                <a:cxn ang="0">
                  <a:pos x="T6" y="T7"/>
                </a:cxn>
                <a:cxn ang="0">
                  <a:pos x="T8" y="T9"/>
                </a:cxn>
                <a:cxn ang="0">
                  <a:pos x="T10" y="T11"/>
                </a:cxn>
              </a:cxnLst>
              <a:rect l="0" t="0" r="r" b="b"/>
              <a:pathLst>
                <a:path w="108" h="429">
                  <a:moveTo>
                    <a:pt x="3" y="214"/>
                  </a:moveTo>
                  <a:cubicBezTo>
                    <a:pt x="3" y="214"/>
                    <a:pt x="0" y="214"/>
                    <a:pt x="0" y="214"/>
                  </a:cubicBezTo>
                  <a:cubicBezTo>
                    <a:pt x="0" y="321"/>
                    <a:pt x="88" y="409"/>
                    <a:pt x="108" y="429"/>
                  </a:cubicBezTo>
                  <a:cubicBezTo>
                    <a:pt x="108" y="427"/>
                    <a:pt x="108" y="427"/>
                    <a:pt x="108" y="427"/>
                  </a:cubicBezTo>
                  <a:cubicBezTo>
                    <a:pt x="108" y="0"/>
                    <a:pt x="108" y="0"/>
                    <a:pt x="108" y="0"/>
                  </a:cubicBezTo>
                  <a:cubicBezTo>
                    <a:pt x="88" y="20"/>
                    <a:pt x="3" y="108"/>
                    <a:pt x="3" y="214"/>
                  </a:cubicBezTo>
                  <a:close/>
                </a:path>
              </a:pathLst>
            </a:custGeom>
            <a:solidFill>
              <a:schemeClr val="accent2"/>
            </a:solidFill>
            <a:ln>
              <a:noFill/>
            </a:ln>
          </p:spPr>
          <p:txBody>
            <a:bodyPr vert="horz" wrap="square" lIns="68576" tIns="34289" rIns="68576" bIns="34289" numCol="1" anchor="t" anchorCtr="0" compatLnSpc="1">
              <a:prstTxWarp prst="textNoShape">
                <a:avLst/>
              </a:prstTxWarp>
            </a:bodyPr>
            <a:lstStyle/>
            <a:p>
              <a:endParaRPr lang="id-ID" sz="1280">
                <a:solidFill>
                  <a:srgbClr val="000000">
                    <a:lumMod val="75000"/>
                    <a:lumOff val="25000"/>
                  </a:srgbClr>
                </a:solidFill>
                <a:latin typeface="微软雅黑"/>
                <a:ea typeface="微软雅黑"/>
                <a:sym typeface="Arial" panose="020B0604020202020204" pitchFamily="34" charset="0"/>
              </a:endParaRPr>
            </a:p>
          </p:txBody>
        </p:sp>
        <p:sp>
          <p:nvSpPr>
            <p:cNvPr id="29" name="Freeform 52"/>
            <p:cNvSpPr>
              <a:spLocks/>
            </p:cNvSpPr>
            <p:nvPr/>
          </p:nvSpPr>
          <p:spPr bwMode="auto">
            <a:xfrm>
              <a:off x="3827689" y="2699883"/>
              <a:ext cx="936625" cy="693738"/>
            </a:xfrm>
            <a:custGeom>
              <a:avLst/>
              <a:gdLst>
                <a:gd name="T0" fmla="*/ 180 w 300"/>
                <a:gd name="T1" fmla="*/ 30 h 222"/>
                <a:gd name="T2" fmla="*/ 0 w 300"/>
                <a:gd name="T3" fmla="*/ 54 h 222"/>
                <a:gd name="T4" fmla="*/ 0 w 300"/>
                <a:gd name="T5" fmla="*/ 54 h 222"/>
                <a:gd name="T6" fmla="*/ 120 w 300"/>
                <a:gd name="T7" fmla="*/ 191 h 222"/>
                <a:gd name="T8" fmla="*/ 300 w 300"/>
                <a:gd name="T9" fmla="*/ 167 h 222"/>
                <a:gd name="T10" fmla="*/ 299 w 300"/>
                <a:gd name="T11" fmla="*/ 165 h 222"/>
                <a:gd name="T12" fmla="*/ 180 w 300"/>
                <a:gd name="T13" fmla="*/ 30 h 222"/>
              </a:gdLst>
              <a:ahLst/>
              <a:cxnLst>
                <a:cxn ang="0">
                  <a:pos x="T0" y="T1"/>
                </a:cxn>
                <a:cxn ang="0">
                  <a:pos x="T2" y="T3"/>
                </a:cxn>
                <a:cxn ang="0">
                  <a:pos x="T4" y="T5"/>
                </a:cxn>
                <a:cxn ang="0">
                  <a:pos x="T6" y="T7"/>
                </a:cxn>
                <a:cxn ang="0">
                  <a:pos x="T8" y="T9"/>
                </a:cxn>
                <a:cxn ang="0">
                  <a:pos x="T10" y="T11"/>
                </a:cxn>
                <a:cxn ang="0">
                  <a:pos x="T12" y="T13"/>
                </a:cxn>
              </a:cxnLst>
              <a:rect l="0" t="0" r="r" b="b"/>
              <a:pathLst>
                <a:path w="300" h="222">
                  <a:moveTo>
                    <a:pt x="180" y="30"/>
                  </a:moveTo>
                  <a:cubicBezTo>
                    <a:pt x="99" y="0"/>
                    <a:pt x="5" y="51"/>
                    <a:pt x="0" y="54"/>
                  </a:cubicBezTo>
                  <a:cubicBezTo>
                    <a:pt x="0" y="54"/>
                    <a:pt x="0" y="54"/>
                    <a:pt x="0" y="54"/>
                  </a:cubicBezTo>
                  <a:cubicBezTo>
                    <a:pt x="0" y="54"/>
                    <a:pt x="37" y="160"/>
                    <a:pt x="120" y="191"/>
                  </a:cubicBezTo>
                  <a:cubicBezTo>
                    <a:pt x="203" y="222"/>
                    <a:pt x="300" y="167"/>
                    <a:pt x="300" y="167"/>
                  </a:cubicBezTo>
                  <a:cubicBezTo>
                    <a:pt x="300" y="167"/>
                    <a:pt x="299" y="166"/>
                    <a:pt x="299" y="165"/>
                  </a:cubicBezTo>
                  <a:cubicBezTo>
                    <a:pt x="294" y="153"/>
                    <a:pt x="257" y="59"/>
                    <a:pt x="180" y="30"/>
                  </a:cubicBezTo>
                  <a:close/>
                </a:path>
              </a:pathLst>
            </a:custGeom>
            <a:solidFill>
              <a:srgbClr val="D21621"/>
            </a:solidFill>
            <a:ln>
              <a:noFill/>
            </a:ln>
          </p:spPr>
          <p:txBody>
            <a:bodyPr vert="horz" wrap="square" lIns="68576" tIns="34289" rIns="68576" bIns="34289" numCol="1" anchor="t" anchorCtr="0" compatLnSpc="1">
              <a:prstTxWarp prst="textNoShape">
                <a:avLst/>
              </a:prstTxWarp>
            </a:bodyPr>
            <a:lstStyle/>
            <a:p>
              <a:endParaRPr lang="id-ID" sz="1280">
                <a:solidFill>
                  <a:srgbClr val="000000">
                    <a:lumMod val="75000"/>
                    <a:lumOff val="25000"/>
                  </a:srgbClr>
                </a:solidFill>
                <a:latin typeface="微软雅黑"/>
                <a:ea typeface="微软雅黑"/>
                <a:sym typeface="Arial" panose="020B0604020202020204" pitchFamily="34" charset="0"/>
              </a:endParaRPr>
            </a:p>
          </p:txBody>
        </p:sp>
        <p:sp>
          <p:nvSpPr>
            <p:cNvPr id="30" name="Freeform 53"/>
            <p:cNvSpPr>
              <a:spLocks/>
            </p:cNvSpPr>
            <p:nvPr/>
          </p:nvSpPr>
          <p:spPr bwMode="auto">
            <a:xfrm>
              <a:off x="3840389" y="4201658"/>
              <a:ext cx="911225" cy="711200"/>
            </a:xfrm>
            <a:custGeom>
              <a:avLst/>
              <a:gdLst>
                <a:gd name="T0" fmla="*/ 111 w 292"/>
                <a:gd name="T1" fmla="*/ 35 h 228"/>
                <a:gd name="T2" fmla="*/ 1 w 292"/>
                <a:gd name="T3" fmla="*/ 177 h 228"/>
                <a:gd name="T4" fmla="*/ 0 w 292"/>
                <a:gd name="T5" fmla="*/ 180 h 228"/>
                <a:gd name="T6" fmla="*/ 181 w 292"/>
                <a:gd name="T7" fmla="*/ 192 h 228"/>
                <a:gd name="T8" fmla="*/ 292 w 292"/>
                <a:gd name="T9" fmla="*/ 47 h 228"/>
                <a:gd name="T10" fmla="*/ 291 w 292"/>
                <a:gd name="T11" fmla="*/ 47 h 228"/>
                <a:gd name="T12" fmla="*/ 111 w 292"/>
                <a:gd name="T13" fmla="*/ 35 h 228"/>
              </a:gdLst>
              <a:ahLst/>
              <a:cxnLst>
                <a:cxn ang="0">
                  <a:pos x="T0" y="T1"/>
                </a:cxn>
                <a:cxn ang="0">
                  <a:pos x="T2" y="T3"/>
                </a:cxn>
                <a:cxn ang="0">
                  <a:pos x="T4" y="T5"/>
                </a:cxn>
                <a:cxn ang="0">
                  <a:pos x="T6" y="T7"/>
                </a:cxn>
                <a:cxn ang="0">
                  <a:pos x="T8" y="T9"/>
                </a:cxn>
                <a:cxn ang="0">
                  <a:pos x="T10" y="T11"/>
                </a:cxn>
                <a:cxn ang="0">
                  <a:pos x="T12" y="T13"/>
                </a:cxn>
              </a:cxnLst>
              <a:rect l="0" t="0" r="r" b="b"/>
              <a:pathLst>
                <a:path w="292" h="228">
                  <a:moveTo>
                    <a:pt x="111" y="35"/>
                  </a:moveTo>
                  <a:cubicBezTo>
                    <a:pt x="39" y="68"/>
                    <a:pt x="7" y="158"/>
                    <a:pt x="1" y="177"/>
                  </a:cubicBezTo>
                  <a:cubicBezTo>
                    <a:pt x="1" y="179"/>
                    <a:pt x="0" y="180"/>
                    <a:pt x="0" y="180"/>
                  </a:cubicBezTo>
                  <a:cubicBezTo>
                    <a:pt x="0" y="180"/>
                    <a:pt x="101" y="228"/>
                    <a:pt x="181" y="192"/>
                  </a:cubicBezTo>
                  <a:cubicBezTo>
                    <a:pt x="262" y="155"/>
                    <a:pt x="292" y="47"/>
                    <a:pt x="292" y="47"/>
                  </a:cubicBezTo>
                  <a:cubicBezTo>
                    <a:pt x="292" y="47"/>
                    <a:pt x="291" y="47"/>
                    <a:pt x="291" y="47"/>
                  </a:cubicBezTo>
                  <a:cubicBezTo>
                    <a:pt x="282" y="43"/>
                    <a:pt x="187" y="0"/>
                    <a:pt x="111" y="35"/>
                  </a:cubicBezTo>
                  <a:close/>
                </a:path>
              </a:pathLst>
            </a:custGeom>
            <a:solidFill>
              <a:srgbClr val="D21621"/>
            </a:solidFill>
            <a:ln>
              <a:noFill/>
            </a:ln>
          </p:spPr>
          <p:txBody>
            <a:bodyPr vert="horz" wrap="square" lIns="68576" tIns="34289" rIns="68576" bIns="34289" numCol="1" anchor="t" anchorCtr="0" compatLnSpc="1">
              <a:prstTxWarp prst="textNoShape">
                <a:avLst/>
              </a:prstTxWarp>
            </a:bodyPr>
            <a:lstStyle/>
            <a:p>
              <a:endParaRPr lang="id-ID" sz="1280">
                <a:solidFill>
                  <a:srgbClr val="000000">
                    <a:lumMod val="75000"/>
                    <a:lumOff val="25000"/>
                  </a:srgbClr>
                </a:solidFill>
                <a:latin typeface="微软雅黑"/>
                <a:ea typeface="微软雅黑"/>
                <a:sym typeface="Arial" panose="020B0604020202020204" pitchFamily="34" charset="0"/>
              </a:endParaRPr>
            </a:p>
          </p:txBody>
        </p:sp>
        <p:sp>
          <p:nvSpPr>
            <p:cNvPr id="31" name="Freeform 54"/>
            <p:cNvSpPr>
              <a:spLocks/>
            </p:cNvSpPr>
            <p:nvPr/>
          </p:nvSpPr>
          <p:spPr bwMode="auto">
            <a:xfrm>
              <a:off x="4819877" y="2444295"/>
              <a:ext cx="968375" cy="1049338"/>
            </a:xfrm>
            <a:custGeom>
              <a:avLst/>
              <a:gdLst>
                <a:gd name="T0" fmla="*/ 1 w 310"/>
                <a:gd name="T1" fmla="*/ 13 h 336"/>
                <a:gd name="T2" fmla="*/ 0 w 310"/>
                <a:gd name="T3" fmla="*/ 38 h 336"/>
                <a:gd name="T4" fmla="*/ 73 w 310"/>
                <a:gd name="T5" fmla="*/ 251 h 336"/>
                <a:gd name="T6" fmla="*/ 310 w 310"/>
                <a:gd name="T7" fmla="*/ 323 h 336"/>
                <a:gd name="T8" fmla="*/ 310 w 310"/>
                <a:gd name="T9" fmla="*/ 298 h 336"/>
                <a:gd name="T10" fmla="*/ 238 w 310"/>
                <a:gd name="T11" fmla="*/ 85 h 336"/>
                <a:gd name="T12" fmla="*/ 1 w 310"/>
                <a:gd name="T13" fmla="*/ 13 h 336"/>
              </a:gdLst>
              <a:ahLst/>
              <a:cxnLst>
                <a:cxn ang="0">
                  <a:pos x="T0" y="T1"/>
                </a:cxn>
                <a:cxn ang="0">
                  <a:pos x="T2" y="T3"/>
                </a:cxn>
                <a:cxn ang="0">
                  <a:pos x="T4" y="T5"/>
                </a:cxn>
                <a:cxn ang="0">
                  <a:pos x="T6" y="T7"/>
                </a:cxn>
                <a:cxn ang="0">
                  <a:pos x="T8" y="T9"/>
                </a:cxn>
                <a:cxn ang="0">
                  <a:pos x="T10" y="T11"/>
                </a:cxn>
                <a:cxn ang="0">
                  <a:pos x="T12" y="T13"/>
                </a:cxn>
              </a:cxnLst>
              <a:rect l="0" t="0" r="r" b="b"/>
              <a:pathLst>
                <a:path w="310" h="336">
                  <a:moveTo>
                    <a:pt x="1" y="13"/>
                  </a:moveTo>
                  <a:cubicBezTo>
                    <a:pt x="1" y="13"/>
                    <a:pt x="0" y="22"/>
                    <a:pt x="0" y="38"/>
                  </a:cubicBezTo>
                  <a:cubicBezTo>
                    <a:pt x="1" y="84"/>
                    <a:pt x="9" y="186"/>
                    <a:pt x="73" y="251"/>
                  </a:cubicBezTo>
                  <a:cubicBezTo>
                    <a:pt x="158" y="336"/>
                    <a:pt x="310" y="323"/>
                    <a:pt x="310" y="323"/>
                  </a:cubicBezTo>
                  <a:cubicBezTo>
                    <a:pt x="310" y="323"/>
                    <a:pt x="310" y="313"/>
                    <a:pt x="310" y="298"/>
                  </a:cubicBezTo>
                  <a:cubicBezTo>
                    <a:pt x="310" y="251"/>
                    <a:pt x="301" y="149"/>
                    <a:pt x="238" y="85"/>
                  </a:cubicBezTo>
                  <a:cubicBezTo>
                    <a:pt x="153" y="0"/>
                    <a:pt x="1" y="13"/>
                    <a:pt x="1" y="13"/>
                  </a:cubicBezTo>
                  <a:close/>
                </a:path>
              </a:pathLst>
            </a:custGeom>
            <a:solidFill>
              <a:schemeClr val="accent2"/>
            </a:solidFill>
            <a:ln>
              <a:noFill/>
            </a:ln>
          </p:spPr>
          <p:txBody>
            <a:bodyPr vert="horz" wrap="square" lIns="68576" tIns="34289" rIns="68576" bIns="34289" numCol="1" anchor="t" anchorCtr="0" compatLnSpc="1">
              <a:prstTxWarp prst="textNoShape">
                <a:avLst/>
              </a:prstTxWarp>
            </a:bodyPr>
            <a:lstStyle/>
            <a:p>
              <a:endParaRPr lang="id-ID" sz="1280">
                <a:solidFill>
                  <a:srgbClr val="000000">
                    <a:lumMod val="75000"/>
                    <a:lumOff val="25000"/>
                  </a:srgbClr>
                </a:solidFill>
                <a:latin typeface="微软雅黑"/>
                <a:ea typeface="微软雅黑"/>
                <a:sym typeface="Arial" panose="020B0604020202020204" pitchFamily="34" charset="0"/>
              </a:endParaRPr>
            </a:p>
          </p:txBody>
        </p:sp>
        <p:sp>
          <p:nvSpPr>
            <p:cNvPr id="32" name="Freeform 55"/>
            <p:cNvSpPr>
              <a:spLocks/>
            </p:cNvSpPr>
            <p:nvPr/>
          </p:nvSpPr>
          <p:spPr bwMode="auto">
            <a:xfrm>
              <a:off x="4283302" y="3406320"/>
              <a:ext cx="1360488" cy="730250"/>
            </a:xfrm>
            <a:custGeom>
              <a:avLst/>
              <a:gdLst>
                <a:gd name="T0" fmla="*/ 218 w 436"/>
                <a:gd name="T1" fmla="*/ 0 h 234"/>
                <a:gd name="T2" fmla="*/ 1 w 436"/>
                <a:gd name="T3" fmla="*/ 116 h 234"/>
                <a:gd name="T4" fmla="*/ 0 w 436"/>
                <a:gd name="T5" fmla="*/ 117 h 234"/>
                <a:gd name="T6" fmla="*/ 218 w 436"/>
                <a:gd name="T7" fmla="*/ 234 h 234"/>
                <a:gd name="T8" fmla="*/ 436 w 436"/>
                <a:gd name="T9" fmla="*/ 117 h 234"/>
                <a:gd name="T10" fmla="*/ 434 w 436"/>
                <a:gd name="T11" fmla="*/ 116 h 234"/>
                <a:gd name="T12" fmla="*/ 218 w 436"/>
                <a:gd name="T13" fmla="*/ 0 h 234"/>
              </a:gdLst>
              <a:ahLst/>
              <a:cxnLst>
                <a:cxn ang="0">
                  <a:pos x="T0" y="T1"/>
                </a:cxn>
                <a:cxn ang="0">
                  <a:pos x="T2" y="T3"/>
                </a:cxn>
                <a:cxn ang="0">
                  <a:pos x="T4" y="T5"/>
                </a:cxn>
                <a:cxn ang="0">
                  <a:pos x="T6" y="T7"/>
                </a:cxn>
                <a:cxn ang="0">
                  <a:pos x="T8" y="T9"/>
                </a:cxn>
                <a:cxn ang="0">
                  <a:pos x="T10" y="T11"/>
                </a:cxn>
                <a:cxn ang="0">
                  <a:pos x="T12" y="T13"/>
                </a:cxn>
              </a:cxnLst>
              <a:rect l="0" t="0" r="r" b="b"/>
              <a:pathLst>
                <a:path w="436" h="234">
                  <a:moveTo>
                    <a:pt x="218" y="0"/>
                  </a:moveTo>
                  <a:cubicBezTo>
                    <a:pt x="104" y="0"/>
                    <a:pt x="12" y="103"/>
                    <a:pt x="1" y="116"/>
                  </a:cubicBezTo>
                  <a:cubicBezTo>
                    <a:pt x="0" y="116"/>
                    <a:pt x="0" y="117"/>
                    <a:pt x="0" y="117"/>
                  </a:cubicBezTo>
                  <a:cubicBezTo>
                    <a:pt x="0" y="117"/>
                    <a:pt x="97" y="234"/>
                    <a:pt x="218" y="234"/>
                  </a:cubicBezTo>
                  <a:cubicBezTo>
                    <a:pt x="338" y="234"/>
                    <a:pt x="436" y="117"/>
                    <a:pt x="436" y="117"/>
                  </a:cubicBezTo>
                  <a:cubicBezTo>
                    <a:pt x="436" y="117"/>
                    <a:pt x="435" y="116"/>
                    <a:pt x="434" y="116"/>
                  </a:cubicBezTo>
                  <a:cubicBezTo>
                    <a:pt x="424" y="103"/>
                    <a:pt x="331" y="0"/>
                    <a:pt x="218" y="0"/>
                  </a:cubicBezTo>
                  <a:close/>
                </a:path>
              </a:pathLst>
            </a:custGeom>
            <a:solidFill>
              <a:schemeClr val="accent2"/>
            </a:solidFill>
            <a:ln>
              <a:noFill/>
            </a:ln>
          </p:spPr>
          <p:txBody>
            <a:bodyPr vert="horz" wrap="square" lIns="68576" tIns="34289" rIns="68576" bIns="34289" numCol="1" anchor="t" anchorCtr="0" compatLnSpc="1">
              <a:prstTxWarp prst="textNoShape">
                <a:avLst/>
              </a:prstTxWarp>
            </a:bodyPr>
            <a:lstStyle/>
            <a:p>
              <a:endParaRPr lang="id-ID" sz="1280">
                <a:solidFill>
                  <a:srgbClr val="000000">
                    <a:lumMod val="75000"/>
                    <a:lumOff val="25000"/>
                  </a:srgbClr>
                </a:solidFill>
                <a:latin typeface="微软雅黑"/>
                <a:ea typeface="微软雅黑"/>
                <a:sym typeface="Arial" panose="020B0604020202020204" pitchFamily="34" charset="0"/>
              </a:endParaRPr>
            </a:p>
          </p:txBody>
        </p:sp>
        <p:sp>
          <p:nvSpPr>
            <p:cNvPr id="33" name="Freeform 56"/>
            <p:cNvSpPr>
              <a:spLocks/>
            </p:cNvSpPr>
            <p:nvPr/>
          </p:nvSpPr>
          <p:spPr bwMode="auto">
            <a:xfrm>
              <a:off x="4800827" y="4055608"/>
              <a:ext cx="968375" cy="1050925"/>
            </a:xfrm>
            <a:custGeom>
              <a:avLst/>
              <a:gdLst>
                <a:gd name="T0" fmla="*/ 310 w 310"/>
                <a:gd name="T1" fmla="*/ 36 h 337"/>
                <a:gd name="T2" fmla="*/ 309 w 310"/>
                <a:gd name="T3" fmla="*/ 14 h 337"/>
                <a:gd name="T4" fmla="*/ 72 w 310"/>
                <a:gd name="T5" fmla="*/ 86 h 337"/>
                <a:gd name="T6" fmla="*/ 0 w 310"/>
                <a:gd name="T7" fmla="*/ 298 h 337"/>
                <a:gd name="T8" fmla="*/ 1 w 310"/>
                <a:gd name="T9" fmla="*/ 323 h 337"/>
                <a:gd name="T10" fmla="*/ 237 w 310"/>
                <a:gd name="T11" fmla="*/ 251 h 337"/>
                <a:gd name="T12" fmla="*/ 274 w 310"/>
                <a:gd name="T13" fmla="*/ 201 h 337"/>
                <a:gd name="T14" fmla="*/ 288 w 310"/>
                <a:gd name="T15" fmla="*/ 168 h 337"/>
                <a:gd name="T16" fmla="*/ 310 w 310"/>
                <a:gd name="T17" fmla="*/ 36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337">
                  <a:moveTo>
                    <a:pt x="310" y="36"/>
                  </a:moveTo>
                  <a:cubicBezTo>
                    <a:pt x="310" y="22"/>
                    <a:pt x="309" y="14"/>
                    <a:pt x="309" y="14"/>
                  </a:cubicBezTo>
                  <a:cubicBezTo>
                    <a:pt x="309" y="14"/>
                    <a:pt x="158" y="0"/>
                    <a:pt x="72" y="86"/>
                  </a:cubicBezTo>
                  <a:cubicBezTo>
                    <a:pt x="9" y="150"/>
                    <a:pt x="0" y="251"/>
                    <a:pt x="0" y="298"/>
                  </a:cubicBezTo>
                  <a:cubicBezTo>
                    <a:pt x="0" y="313"/>
                    <a:pt x="1" y="323"/>
                    <a:pt x="1" y="323"/>
                  </a:cubicBezTo>
                  <a:cubicBezTo>
                    <a:pt x="1" y="323"/>
                    <a:pt x="152" y="337"/>
                    <a:pt x="237" y="251"/>
                  </a:cubicBezTo>
                  <a:cubicBezTo>
                    <a:pt x="252" y="236"/>
                    <a:pt x="264" y="219"/>
                    <a:pt x="274" y="201"/>
                  </a:cubicBezTo>
                  <a:cubicBezTo>
                    <a:pt x="279" y="190"/>
                    <a:pt x="284" y="179"/>
                    <a:pt x="288" y="168"/>
                  </a:cubicBezTo>
                  <a:cubicBezTo>
                    <a:pt x="307" y="117"/>
                    <a:pt x="310" y="65"/>
                    <a:pt x="310" y="36"/>
                  </a:cubicBezTo>
                  <a:close/>
                </a:path>
              </a:pathLst>
            </a:custGeom>
            <a:solidFill>
              <a:schemeClr val="accent2"/>
            </a:solidFill>
            <a:ln>
              <a:noFill/>
            </a:ln>
          </p:spPr>
          <p:txBody>
            <a:bodyPr vert="horz" wrap="square" lIns="68576" tIns="34289" rIns="68576" bIns="34289" numCol="1" anchor="t" anchorCtr="0" compatLnSpc="1">
              <a:prstTxWarp prst="textNoShape">
                <a:avLst/>
              </a:prstTxWarp>
            </a:bodyPr>
            <a:lstStyle/>
            <a:p>
              <a:endParaRPr lang="id-ID" sz="1280">
                <a:solidFill>
                  <a:srgbClr val="000000">
                    <a:lumMod val="75000"/>
                    <a:lumOff val="25000"/>
                  </a:srgbClr>
                </a:solidFill>
                <a:latin typeface="微软雅黑"/>
                <a:ea typeface="微软雅黑"/>
                <a:sym typeface="Arial" panose="020B0604020202020204" pitchFamily="34" charset="0"/>
              </a:endParaRPr>
            </a:p>
          </p:txBody>
        </p:sp>
        <p:sp>
          <p:nvSpPr>
            <p:cNvPr id="34" name="Freeform 55"/>
            <p:cNvSpPr>
              <a:spLocks/>
            </p:cNvSpPr>
            <p:nvPr/>
          </p:nvSpPr>
          <p:spPr bwMode="auto">
            <a:xfrm>
              <a:off x="6547642" y="3406320"/>
              <a:ext cx="1360488" cy="730250"/>
            </a:xfrm>
            <a:custGeom>
              <a:avLst/>
              <a:gdLst>
                <a:gd name="T0" fmla="*/ 218 w 436"/>
                <a:gd name="T1" fmla="*/ 0 h 234"/>
                <a:gd name="T2" fmla="*/ 1 w 436"/>
                <a:gd name="T3" fmla="*/ 116 h 234"/>
                <a:gd name="T4" fmla="*/ 0 w 436"/>
                <a:gd name="T5" fmla="*/ 117 h 234"/>
                <a:gd name="T6" fmla="*/ 218 w 436"/>
                <a:gd name="T7" fmla="*/ 234 h 234"/>
                <a:gd name="T8" fmla="*/ 436 w 436"/>
                <a:gd name="T9" fmla="*/ 117 h 234"/>
                <a:gd name="T10" fmla="*/ 434 w 436"/>
                <a:gd name="T11" fmla="*/ 116 h 234"/>
                <a:gd name="T12" fmla="*/ 218 w 436"/>
                <a:gd name="T13" fmla="*/ 0 h 234"/>
              </a:gdLst>
              <a:ahLst/>
              <a:cxnLst>
                <a:cxn ang="0">
                  <a:pos x="T0" y="T1"/>
                </a:cxn>
                <a:cxn ang="0">
                  <a:pos x="T2" y="T3"/>
                </a:cxn>
                <a:cxn ang="0">
                  <a:pos x="T4" y="T5"/>
                </a:cxn>
                <a:cxn ang="0">
                  <a:pos x="T6" y="T7"/>
                </a:cxn>
                <a:cxn ang="0">
                  <a:pos x="T8" y="T9"/>
                </a:cxn>
                <a:cxn ang="0">
                  <a:pos x="T10" y="T11"/>
                </a:cxn>
                <a:cxn ang="0">
                  <a:pos x="T12" y="T13"/>
                </a:cxn>
              </a:cxnLst>
              <a:rect l="0" t="0" r="r" b="b"/>
              <a:pathLst>
                <a:path w="436" h="234">
                  <a:moveTo>
                    <a:pt x="218" y="0"/>
                  </a:moveTo>
                  <a:cubicBezTo>
                    <a:pt x="104" y="0"/>
                    <a:pt x="12" y="103"/>
                    <a:pt x="1" y="116"/>
                  </a:cubicBezTo>
                  <a:cubicBezTo>
                    <a:pt x="0" y="116"/>
                    <a:pt x="0" y="117"/>
                    <a:pt x="0" y="117"/>
                  </a:cubicBezTo>
                  <a:cubicBezTo>
                    <a:pt x="0" y="117"/>
                    <a:pt x="97" y="234"/>
                    <a:pt x="218" y="234"/>
                  </a:cubicBezTo>
                  <a:cubicBezTo>
                    <a:pt x="338" y="234"/>
                    <a:pt x="436" y="117"/>
                    <a:pt x="436" y="117"/>
                  </a:cubicBezTo>
                  <a:cubicBezTo>
                    <a:pt x="436" y="117"/>
                    <a:pt x="435" y="116"/>
                    <a:pt x="434" y="116"/>
                  </a:cubicBezTo>
                  <a:cubicBezTo>
                    <a:pt x="424" y="103"/>
                    <a:pt x="331" y="0"/>
                    <a:pt x="218" y="0"/>
                  </a:cubicBezTo>
                  <a:close/>
                </a:path>
              </a:pathLst>
            </a:custGeom>
            <a:solidFill>
              <a:srgbClr val="D21621"/>
            </a:solidFill>
            <a:ln>
              <a:noFill/>
            </a:ln>
          </p:spPr>
          <p:txBody>
            <a:bodyPr vert="horz" wrap="square" lIns="68576" tIns="34289" rIns="68576" bIns="34289" numCol="1" anchor="t" anchorCtr="0" compatLnSpc="1">
              <a:prstTxWarp prst="textNoShape">
                <a:avLst/>
              </a:prstTxWarp>
            </a:bodyPr>
            <a:lstStyle/>
            <a:p>
              <a:endParaRPr lang="id-ID" sz="1280">
                <a:solidFill>
                  <a:srgbClr val="000000">
                    <a:lumMod val="75000"/>
                    <a:lumOff val="25000"/>
                  </a:srgbClr>
                </a:solidFill>
                <a:latin typeface="微软雅黑"/>
                <a:ea typeface="微软雅黑"/>
                <a:sym typeface="Arial" panose="020B0604020202020204" pitchFamily="34" charset="0"/>
              </a:endParaRPr>
            </a:p>
          </p:txBody>
        </p:sp>
        <p:grpSp>
          <p:nvGrpSpPr>
            <p:cNvPr id="35" name="Group 53"/>
            <p:cNvGrpSpPr/>
            <p:nvPr/>
          </p:nvGrpSpPr>
          <p:grpSpPr>
            <a:xfrm>
              <a:off x="5959985" y="3684603"/>
              <a:ext cx="304800" cy="290513"/>
              <a:chOff x="5935663" y="4418013"/>
              <a:chExt cx="304800" cy="290513"/>
            </a:xfrm>
          </p:grpSpPr>
          <p:sp>
            <p:nvSpPr>
              <p:cNvPr id="36" name="Freeform 41"/>
              <p:cNvSpPr>
                <a:spLocks/>
              </p:cNvSpPr>
              <p:nvPr/>
            </p:nvSpPr>
            <p:spPr bwMode="auto">
              <a:xfrm>
                <a:off x="5945188" y="4418013"/>
                <a:ext cx="295275" cy="290513"/>
              </a:xfrm>
              <a:custGeom>
                <a:avLst/>
                <a:gdLst>
                  <a:gd name="T0" fmla="*/ 77 w 95"/>
                  <a:gd name="T1" fmla="*/ 80 h 93"/>
                  <a:gd name="T2" fmla="*/ 77 w 95"/>
                  <a:gd name="T3" fmla="*/ 17 h 93"/>
                  <a:gd name="T4" fmla="*/ 15 w 95"/>
                  <a:gd name="T5" fmla="*/ 17 h 93"/>
                  <a:gd name="T6" fmla="*/ 2 w 95"/>
                  <a:gd name="T7" fmla="*/ 50 h 93"/>
                  <a:gd name="T8" fmla="*/ 8 w 95"/>
                  <a:gd name="T9" fmla="*/ 20 h 93"/>
                  <a:gd name="T10" fmla="*/ 31 w 95"/>
                  <a:gd name="T11" fmla="*/ 7 h 93"/>
                  <a:gd name="T12" fmla="*/ 31 w 95"/>
                  <a:gd name="T13" fmla="*/ 93 h 93"/>
                  <a:gd name="T14" fmla="*/ 40 w 95"/>
                  <a:gd name="T15" fmla="*/ 93 h 93"/>
                  <a:gd name="T16" fmla="*/ 56 w 95"/>
                  <a:gd name="T17" fmla="*/ 91 h 93"/>
                  <a:gd name="T18" fmla="*/ 77 w 95"/>
                  <a:gd name="T19" fmla="*/ 8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93">
                    <a:moveTo>
                      <a:pt x="77" y="80"/>
                    </a:moveTo>
                    <a:cubicBezTo>
                      <a:pt x="95" y="63"/>
                      <a:pt x="95" y="35"/>
                      <a:pt x="77" y="17"/>
                    </a:cubicBezTo>
                    <a:cubicBezTo>
                      <a:pt x="60" y="0"/>
                      <a:pt x="32" y="0"/>
                      <a:pt x="15" y="17"/>
                    </a:cubicBezTo>
                    <a:cubicBezTo>
                      <a:pt x="6" y="26"/>
                      <a:pt x="1" y="38"/>
                      <a:pt x="2" y="50"/>
                    </a:cubicBezTo>
                    <a:cubicBezTo>
                      <a:pt x="2" y="39"/>
                      <a:pt x="0" y="28"/>
                      <a:pt x="8" y="20"/>
                    </a:cubicBezTo>
                    <a:cubicBezTo>
                      <a:pt x="16" y="12"/>
                      <a:pt x="31" y="7"/>
                      <a:pt x="31" y="7"/>
                    </a:cubicBezTo>
                    <a:cubicBezTo>
                      <a:pt x="31" y="93"/>
                      <a:pt x="31" y="93"/>
                      <a:pt x="31" y="93"/>
                    </a:cubicBezTo>
                    <a:cubicBezTo>
                      <a:pt x="31" y="93"/>
                      <a:pt x="39" y="93"/>
                      <a:pt x="40" y="93"/>
                    </a:cubicBezTo>
                    <a:cubicBezTo>
                      <a:pt x="44" y="93"/>
                      <a:pt x="52" y="92"/>
                      <a:pt x="56" y="91"/>
                    </a:cubicBezTo>
                    <a:cubicBezTo>
                      <a:pt x="63" y="89"/>
                      <a:pt x="72" y="85"/>
                      <a:pt x="77" y="80"/>
                    </a:cubicBezTo>
                    <a:close/>
                  </a:path>
                </a:pathLst>
              </a:custGeom>
              <a:solidFill>
                <a:schemeClr val="accent2"/>
              </a:solidFill>
              <a:ln>
                <a:noFill/>
              </a:ln>
            </p:spPr>
            <p:txBody>
              <a:bodyPr vert="horz" wrap="square" lIns="68576" tIns="34289" rIns="68576" bIns="34289" numCol="1" anchor="t" anchorCtr="0" compatLnSpc="1">
                <a:prstTxWarp prst="textNoShape">
                  <a:avLst/>
                </a:prstTxWarp>
              </a:bodyPr>
              <a:lstStyle/>
              <a:p>
                <a:endParaRPr lang="id-ID" sz="1280">
                  <a:solidFill>
                    <a:srgbClr val="000000">
                      <a:lumMod val="75000"/>
                      <a:lumOff val="25000"/>
                    </a:srgbClr>
                  </a:solidFill>
                  <a:latin typeface="微软雅黑"/>
                  <a:ea typeface="微软雅黑"/>
                  <a:sym typeface="Arial" panose="020B0604020202020204" pitchFamily="34" charset="0"/>
                </a:endParaRPr>
              </a:p>
            </p:txBody>
          </p:sp>
          <p:sp>
            <p:nvSpPr>
              <p:cNvPr id="37" name="Freeform 60"/>
              <p:cNvSpPr>
                <a:spLocks/>
              </p:cNvSpPr>
              <p:nvPr/>
            </p:nvSpPr>
            <p:spPr bwMode="auto">
              <a:xfrm>
                <a:off x="5935663" y="4440238"/>
                <a:ext cx="106363" cy="265113"/>
              </a:xfrm>
              <a:custGeom>
                <a:avLst/>
                <a:gdLst>
                  <a:gd name="T0" fmla="*/ 11 w 34"/>
                  <a:gd name="T1" fmla="*/ 13 h 89"/>
                  <a:gd name="T2" fmla="*/ 1 w 34"/>
                  <a:gd name="T3" fmla="*/ 43 h 89"/>
                  <a:gd name="T4" fmla="*/ 9 w 34"/>
                  <a:gd name="T5" fmla="*/ 76 h 89"/>
                  <a:gd name="T6" fmla="*/ 34 w 34"/>
                  <a:gd name="T7" fmla="*/ 89 h 89"/>
                  <a:gd name="T8" fmla="*/ 34 w 34"/>
                  <a:gd name="T9" fmla="*/ 86 h 89"/>
                  <a:gd name="T10" fmla="*/ 34 w 34"/>
                  <a:gd name="T11" fmla="*/ 0 h 89"/>
                  <a:gd name="T12" fmla="*/ 11 w 34"/>
                  <a:gd name="T13" fmla="*/ 13 h 89"/>
                </a:gdLst>
                <a:ahLst/>
                <a:cxnLst>
                  <a:cxn ang="0">
                    <a:pos x="T0" y="T1"/>
                  </a:cxn>
                  <a:cxn ang="0">
                    <a:pos x="T2" y="T3"/>
                  </a:cxn>
                  <a:cxn ang="0">
                    <a:pos x="T4" y="T5"/>
                  </a:cxn>
                  <a:cxn ang="0">
                    <a:pos x="T6" y="T7"/>
                  </a:cxn>
                  <a:cxn ang="0">
                    <a:pos x="T8" y="T9"/>
                  </a:cxn>
                  <a:cxn ang="0">
                    <a:pos x="T10" y="T11"/>
                  </a:cxn>
                  <a:cxn ang="0">
                    <a:pos x="T12" y="T13"/>
                  </a:cxn>
                </a:cxnLst>
                <a:rect l="0" t="0" r="r" b="b"/>
                <a:pathLst>
                  <a:path w="34" h="89">
                    <a:moveTo>
                      <a:pt x="11" y="13"/>
                    </a:moveTo>
                    <a:cubicBezTo>
                      <a:pt x="3" y="21"/>
                      <a:pt x="2" y="32"/>
                      <a:pt x="1" y="43"/>
                    </a:cubicBezTo>
                    <a:cubicBezTo>
                      <a:pt x="1" y="55"/>
                      <a:pt x="0" y="67"/>
                      <a:pt x="9" y="76"/>
                    </a:cubicBezTo>
                    <a:cubicBezTo>
                      <a:pt x="18" y="84"/>
                      <a:pt x="34" y="88"/>
                      <a:pt x="34" y="89"/>
                    </a:cubicBezTo>
                    <a:cubicBezTo>
                      <a:pt x="34" y="86"/>
                      <a:pt x="34" y="86"/>
                      <a:pt x="34" y="86"/>
                    </a:cubicBezTo>
                    <a:cubicBezTo>
                      <a:pt x="34" y="0"/>
                      <a:pt x="34" y="0"/>
                      <a:pt x="34" y="0"/>
                    </a:cubicBezTo>
                    <a:cubicBezTo>
                      <a:pt x="34" y="0"/>
                      <a:pt x="19" y="5"/>
                      <a:pt x="11" y="13"/>
                    </a:cubicBezTo>
                    <a:close/>
                  </a:path>
                </a:pathLst>
              </a:custGeom>
              <a:solidFill>
                <a:schemeClr val="accent1"/>
              </a:solidFill>
              <a:ln>
                <a:noFill/>
              </a:ln>
            </p:spPr>
            <p:txBody>
              <a:bodyPr vert="horz" wrap="square" lIns="68576" tIns="34289" rIns="68576" bIns="34289" numCol="1" anchor="t" anchorCtr="0" compatLnSpc="1">
                <a:prstTxWarp prst="textNoShape">
                  <a:avLst/>
                </a:prstTxWarp>
              </a:bodyPr>
              <a:lstStyle/>
              <a:p>
                <a:endParaRPr lang="id-ID" sz="1280">
                  <a:solidFill>
                    <a:srgbClr val="000000">
                      <a:lumMod val="75000"/>
                      <a:lumOff val="25000"/>
                    </a:srgbClr>
                  </a:solidFill>
                  <a:latin typeface="微软雅黑"/>
                  <a:ea typeface="微软雅黑"/>
                  <a:sym typeface="Arial" panose="020B0604020202020204" pitchFamily="34" charset="0"/>
                </a:endParaRPr>
              </a:p>
            </p:txBody>
          </p:sp>
        </p:grpSp>
      </p:grpSp>
      <p:sp>
        <p:nvSpPr>
          <p:cNvPr id="40" name="圆角矩形 39"/>
          <p:cNvSpPr/>
          <p:nvPr/>
        </p:nvSpPr>
        <p:spPr>
          <a:xfrm>
            <a:off x="8119467" y="260468"/>
            <a:ext cx="4281714" cy="580632"/>
          </a:xfrm>
          <a:prstGeom prst="roundRect">
            <a:avLst/>
          </a:prstGeom>
          <a:solidFill>
            <a:srgbClr val="D216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E5C7"/>
              </a:solidFill>
            </a:endParaRPr>
          </a:p>
        </p:txBody>
      </p:sp>
      <p:sp>
        <p:nvSpPr>
          <p:cNvPr id="41" name="矩形 8"/>
          <p:cNvSpPr>
            <a:spLocks noChangeArrowheads="1"/>
          </p:cNvSpPr>
          <p:nvPr/>
        </p:nvSpPr>
        <p:spPr bwMode="auto">
          <a:xfrm>
            <a:off x="8642815" y="304010"/>
            <a:ext cx="3262432" cy="461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en-US" sz="2400" b="1" dirty="0">
                <a:solidFill>
                  <a:srgbClr val="F8E5C7"/>
                </a:solidFill>
                <a:latin typeface="微软雅黑" pitchFamily="34" charset="-122"/>
                <a:ea typeface="微软雅黑" pitchFamily="34" charset="-122"/>
              </a:rPr>
              <a:t>单击此处添加文字表题</a:t>
            </a:r>
            <a:endParaRPr lang="zh-CN" sz="2400" b="1" dirty="0">
              <a:solidFill>
                <a:srgbClr val="F8E5C7"/>
              </a:solidFill>
              <a:latin typeface="微软雅黑" pitchFamily="34" charset="-122"/>
              <a:ea typeface="微软雅黑" pitchFamily="34" charset="-122"/>
            </a:endParaRPr>
          </a:p>
        </p:txBody>
      </p:sp>
    </p:spTree>
    <p:extLst>
      <p:ext uri="{BB962C8B-B14F-4D97-AF65-F5344CB8AC3E}">
        <p14:creationId xmlns:p14="http://schemas.microsoft.com/office/powerpoint/2010/main" val="16814344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down)">
                                      <p:cBhvr>
                                        <p:cTn id="11" dur="500"/>
                                        <p:tgtEl>
                                          <p:spTgt spid="2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down)">
                                      <p:cBhvr>
                                        <p:cTn id="15" dur="500"/>
                                        <p:tgtEl>
                                          <p:spTgt spid="22"/>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right)">
                                      <p:cBhvr>
                                        <p:cTn id="19" dur="500"/>
                                        <p:tgtEl>
                                          <p:spTgt spid="1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right)">
                                      <p:cBhvr>
                                        <p:cTn id="27" dur="500"/>
                                        <p:tgtEl>
                                          <p:spTgt spid="20"/>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500"/>
                                        <p:tgtEl>
                                          <p:spTgt spid="5"/>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left)">
                                      <p:cBhvr>
                                        <p:cTn id="43" dur="500"/>
                                        <p:tgtEl>
                                          <p:spTgt spid="12"/>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2" grpId="0" animBg="1"/>
      <p:bldP spid="19" grpId="0" animBg="1"/>
      <p:bldP spid="20" grpId="0" animBg="1"/>
      <p:bldP spid="2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六边形 3"/>
          <p:cNvSpPr/>
          <p:nvPr/>
        </p:nvSpPr>
        <p:spPr>
          <a:xfrm rot="5400000">
            <a:off x="4367647" y="2025755"/>
            <a:ext cx="3366181" cy="3052324"/>
          </a:xfrm>
          <a:prstGeom prst="hexagon">
            <a:avLst/>
          </a:prstGeom>
          <a:solidFill>
            <a:srgbClr val="D216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5" name="组合 49"/>
          <p:cNvGrpSpPr>
            <a:grpSpLocks/>
          </p:cNvGrpSpPr>
          <p:nvPr/>
        </p:nvGrpSpPr>
        <p:grpSpPr bwMode="auto">
          <a:xfrm>
            <a:off x="5547452" y="3208143"/>
            <a:ext cx="950232" cy="637077"/>
            <a:chOff x="0" y="0"/>
            <a:chExt cx="935038" cy="568325"/>
          </a:xfrm>
        </p:grpSpPr>
        <p:sp>
          <p:nvSpPr>
            <p:cNvPr id="6" name="Freeform 8"/>
            <p:cNvSpPr>
              <a:spLocks noChangeArrowheads="1"/>
            </p:cNvSpPr>
            <p:nvPr/>
          </p:nvSpPr>
          <p:spPr bwMode="auto">
            <a:xfrm>
              <a:off x="87313" y="485775"/>
              <a:ext cx="112713" cy="82550"/>
            </a:xfrm>
            <a:custGeom>
              <a:avLst/>
              <a:gdLst>
                <a:gd name="T0" fmla="*/ 112713 w 30"/>
                <a:gd name="T1" fmla="*/ 71293 h 22"/>
                <a:gd name="T2" fmla="*/ 112713 w 30"/>
                <a:gd name="T3" fmla="*/ 0 h 22"/>
                <a:gd name="T4" fmla="*/ 3757 w 30"/>
                <a:gd name="T5" fmla="*/ 82550 h 22"/>
                <a:gd name="T6" fmla="*/ 101442 w 30"/>
                <a:gd name="T7" fmla="*/ 82550 h 22"/>
                <a:gd name="T8" fmla="*/ 112713 w 30"/>
                <a:gd name="T9" fmla="*/ 71293 h 22"/>
                <a:gd name="T10" fmla="*/ 0 60000 65536"/>
                <a:gd name="T11" fmla="*/ 0 60000 65536"/>
                <a:gd name="T12" fmla="*/ 0 60000 65536"/>
                <a:gd name="T13" fmla="*/ 0 60000 65536"/>
                <a:gd name="T14" fmla="*/ 0 60000 65536"/>
                <a:gd name="T15" fmla="*/ 0 w 30"/>
                <a:gd name="T16" fmla="*/ 0 h 22"/>
                <a:gd name="T17" fmla="*/ 30 w 30"/>
                <a:gd name="T18" fmla="*/ 22 h 22"/>
              </a:gdLst>
              <a:ahLst/>
              <a:cxnLst>
                <a:cxn ang="T10">
                  <a:pos x="T0" y="T1"/>
                </a:cxn>
                <a:cxn ang="T11">
                  <a:pos x="T2" y="T3"/>
                </a:cxn>
                <a:cxn ang="T12">
                  <a:pos x="T4" y="T5"/>
                </a:cxn>
                <a:cxn ang="T13">
                  <a:pos x="T6" y="T7"/>
                </a:cxn>
                <a:cxn ang="T14">
                  <a:pos x="T8" y="T9"/>
                </a:cxn>
              </a:cxnLst>
              <a:rect l="T15" t="T16" r="T17" b="T18"/>
              <a:pathLst>
                <a:path w="30" h="22">
                  <a:moveTo>
                    <a:pt x="30" y="19"/>
                  </a:moveTo>
                  <a:cubicBezTo>
                    <a:pt x="30" y="0"/>
                    <a:pt x="30" y="0"/>
                    <a:pt x="30" y="0"/>
                  </a:cubicBezTo>
                  <a:cubicBezTo>
                    <a:pt x="30" y="0"/>
                    <a:pt x="0" y="22"/>
                    <a:pt x="1" y="22"/>
                  </a:cubicBezTo>
                  <a:cubicBezTo>
                    <a:pt x="27" y="22"/>
                    <a:pt x="27" y="22"/>
                    <a:pt x="27" y="22"/>
                  </a:cubicBezTo>
                  <a:cubicBezTo>
                    <a:pt x="29" y="22"/>
                    <a:pt x="30" y="21"/>
                    <a:pt x="30" y="1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19" tIns="45709" rIns="91419" bIns="45709"/>
            <a:lstStyle/>
            <a:p>
              <a:endParaRPr lang="zh-CN" altLang="en-US" sz="1012">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Freeform 9"/>
            <p:cNvSpPr>
              <a:spLocks noChangeArrowheads="1"/>
            </p:cNvSpPr>
            <p:nvPr/>
          </p:nvSpPr>
          <p:spPr bwMode="auto">
            <a:xfrm>
              <a:off x="235744" y="368300"/>
              <a:ext cx="120650" cy="200025"/>
            </a:xfrm>
            <a:custGeom>
              <a:avLst/>
              <a:gdLst>
                <a:gd name="T0" fmla="*/ 109339 w 32"/>
                <a:gd name="T1" fmla="*/ 200025 h 53"/>
                <a:gd name="T2" fmla="*/ 120650 w 32"/>
                <a:gd name="T3" fmla="*/ 188703 h 53"/>
                <a:gd name="T4" fmla="*/ 120650 w 32"/>
                <a:gd name="T5" fmla="*/ 0 h 53"/>
                <a:gd name="T6" fmla="*/ 0 w 32"/>
                <a:gd name="T7" fmla="*/ 86803 h 53"/>
                <a:gd name="T8" fmla="*/ 0 w 32"/>
                <a:gd name="T9" fmla="*/ 90577 h 53"/>
                <a:gd name="T10" fmla="*/ 0 w 32"/>
                <a:gd name="T11" fmla="*/ 188703 h 53"/>
                <a:gd name="T12" fmla="*/ 7541 w 32"/>
                <a:gd name="T13" fmla="*/ 200025 h 53"/>
                <a:gd name="T14" fmla="*/ 109339 w 32"/>
                <a:gd name="T15" fmla="*/ 200025 h 53"/>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53"/>
                <a:gd name="T26" fmla="*/ 32 w 32"/>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53">
                  <a:moveTo>
                    <a:pt x="29" y="53"/>
                  </a:moveTo>
                  <a:cubicBezTo>
                    <a:pt x="30" y="53"/>
                    <a:pt x="32" y="52"/>
                    <a:pt x="32" y="50"/>
                  </a:cubicBezTo>
                  <a:cubicBezTo>
                    <a:pt x="32" y="0"/>
                    <a:pt x="32" y="0"/>
                    <a:pt x="32" y="0"/>
                  </a:cubicBezTo>
                  <a:cubicBezTo>
                    <a:pt x="0" y="23"/>
                    <a:pt x="0" y="23"/>
                    <a:pt x="0" y="23"/>
                  </a:cubicBezTo>
                  <a:cubicBezTo>
                    <a:pt x="0" y="24"/>
                    <a:pt x="0" y="24"/>
                    <a:pt x="0" y="24"/>
                  </a:cubicBezTo>
                  <a:cubicBezTo>
                    <a:pt x="0" y="50"/>
                    <a:pt x="0" y="50"/>
                    <a:pt x="0" y="50"/>
                  </a:cubicBezTo>
                  <a:cubicBezTo>
                    <a:pt x="0" y="52"/>
                    <a:pt x="1" y="53"/>
                    <a:pt x="2" y="53"/>
                  </a:cubicBezTo>
                  <a:lnTo>
                    <a:pt x="29" y="5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19" tIns="45709" rIns="91419" bIns="45709"/>
            <a:lstStyle/>
            <a:p>
              <a:endParaRPr lang="zh-CN" altLang="en-US" sz="1012">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Freeform 10"/>
            <p:cNvSpPr>
              <a:spLocks noChangeArrowheads="1"/>
            </p:cNvSpPr>
            <p:nvPr/>
          </p:nvSpPr>
          <p:spPr bwMode="auto">
            <a:xfrm>
              <a:off x="392112" y="274637"/>
              <a:ext cx="120650" cy="293688"/>
            </a:xfrm>
            <a:custGeom>
              <a:avLst/>
              <a:gdLst>
                <a:gd name="T0" fmla="*/ 109339 w 32"/>
                <a:gd name="T1" fmla="*/ 293688 h 78"/>
                <a:gd name="T2" fmla="*/ 120650 w 32"/>
                <a:gd name="T3" fmla="*/ 282392 h 78"/>
                <a:gd name="T4" fmla="*/ 120650 w 32"/>
                <a:gd name="T5" fmla="*/ 33887 h 78"/>
                <a:gd name="T6" fmla="*/ 86717 w 32"/>
                <a:gd name="T7" fmla="*/ 0 h 78"/>
                <a:gd name="T8" fmla="*/ 37703 w 32"/>
                <a:gd name="T9" fmla="*/ 37652 h 78"/>
                <a:gd name="T10" fmla="*/ 0 w 32"/>
                <a:gd name="T11" fmla="*/ 64009 h 78"/>
                <a:gd name="T12" fmla="*/ 0 w 32"/>
                <a:gd name="T13" fmla="*/ 282392 h 78"/>
                <a:gd name="T14" fmla="*/ 11311 w 32"/>
                <a:gd name="T15" fmla="*/ 293688 h 78"/>
                <a:gd name="T16" fmla="*/ 109339 w 32"/>
                <a:gd name="T17" fmla="*/ 293688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78"/>
                <a:gd name="T29" fmla="*/ 32 w 32"/>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78">
                  <a:moveTo>
                    <a:pt x="29" y="78"/>
                  </a:moveTo>
                  <a:cubicBezTo>
                    <a:pt x="31" y="78"/>
                    <a:pt x="32" y="77"/>
                    <a:pt x="32" y="75"/>
                  </a:cubicBezTo>
                  <a:cubicBezTo>
                    <a:pt x="32" y="9"/>
                    <a:pt x="32" y="9"/>
                    <a:pt x="32" y="9"/>
                  </a:cubicBezTo>
                  <a:cubicBezTo>
                    <a:pt x="23" y="0"/>
                    <a:pt x="23" y="0"/>
                    <a:pt x="23" y="0"/>
                  </a:cubicBezTo>
                  <a:cubicBezTo>
                    <a:pt x="10" y="10"/>
                    <a:pt x="10" y="10"/>
                    <a:pt x="10" y="10"/>
                  </a:cubicBezTo>
                  <a:cubicBezTo>
                    <a:pt x="0" y="17"/>
                    <a:pt x="0" y="17"/>
                    <a:pt x="0" y="17"/>
                  </a:cubicBezTo>
                  <a:cubicBezTo>
                    <a:pt x="0" y="75"/>
                    <a:pt x="0" y="75"/>
                    <a:pt x="0" y="75"/>
                  </a:cubicBezTo>
                  <a:cubicBezTo>
                    <a:pt x="0" y="77"/>
                    <a:pt x="1" y="78"/>
                    <a:pt x="3" y="78"/>
                  </a:cubicBezTo>
                  <a:lnTo>
                    <a:pt x="29" y="7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19" tIns="45709" rIns="91419" bIns="45709"/>
            <a:lstStyle/>
            <a:p>
              <a:endParaRPr lang="zh-CN" altLang="en-US" sz="1012">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Freeform 11"/>
            <p:cNvSpPr>
              <a:spLocks noChangeArrowheads="1"/>
            </p:cNvSpPr>
            <p:nvPr/>
          </p:nvSpPr>
          <p:spPr bwMode="auto">
            <a:xfrm>
              <a:off x="548481" y="315912"/>
              <a:ext cx="120650" cy="252413"/>
            </a:xfrm>
            <a:custGeom>
              <a:avLst/>
              <a:gdLst>
                <a:gd name="T0" fmla="*/ 113109 w 32"/>
                <a:gd name="T1" fmla="*/ 252413 h 67"/>
                <a:gd name="T2" fmla="*/ 120650 w 32"/>
                <a:gd name="T3" fmla="*/ 241111 h 67"/>
                <a:gd name="T4" fmla="*/ 120650 w 32"/>
                <a:gd name="T5" fmla="*/ 0 h 67"/>
                <a:gd name="T6" fmla="*/ 75406 w 32"/>
                <a:gd name="T7" fmla="*/ 37674 h 67"/>
                <a:gd name="T8" fmla="*/ 60325 w 32"/>
                <a:gd name="T9" fmla="*/ 48976 h 67"/>
                <a:gd name="T10" fmla="*/ 18852 w 32"/>
                <a:gd name="T11" fmla="*/ 45208 h 67"/>
                <a:gd name="T12" fmla="*/ 15081 w 32"/>
                <a:gd name="T13" fmla="*/ 41441 h 67"/>
                <a:gd name="T14" fmla="*/ 0 w 32"/>
                <a:gd name="T15" fmla="*/ 26372 h 67"/>
                <a:gd name="T16" fmla="*/ 0 w 32"/>
                <a:gd name="T17" fmla="*/ 241111 h 67"/>
                <a:gd name="T18" fmla="*/ 11311 w 32"/>
                <a:gd name="T19" fmla="*/ 252413 h 67"/>
                <a:gd name="T20" fmla="*/ 113109 w 32"/>
                <a:gd name="T21" fmla="*/ 252413 h 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
                <a:gd name="T34" fmla="*/ 0 h 67"/>
                <a:gd name="T35" fmla="*/ 32 w 32"/>
                <a:gd name="T36" fmla="*/ 67 h 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 h="67">
                  <a:moveTo>
                    <a:pt x="30" y="67"/>
                  </a:moveTo>
                  <a:cubicBezTo>
                    <a:pt x="31" y="67"/>
                    <a:pt x="32" y="66"/>
                    <a:pt x="32" y="64"/>
                  </a:cubicBezTo>
                  <a:cubicBezTo>
                    <a:pt x="32" y="0"/>
                    <a:pt x="32" y="0"/>
                    <a:pt x="32" y="0"/>
                  </a:cubicBezTo>
                  <a:cubicBezTo>
                    <a:pt x="20" y="10"/>
                    <a:pt x="20" y="10"/>
                    <a:pt x="20" y="10"/>
                  </a:cubicBezTo>
                  <a:cubicBezTo>
                    <a:pt x="16" y="13"/>
                    <a:pt x="16" y="13"/>
                    <a:pt x="16" y="13"/>
                  </a:cubicBezTo>
                  <a:cubicBezTo>
                    <a:pt x="13" y="16"/>
                    <a:pt x="8" y="15"/>
                    <a:pt x="5" y="12"/>
                  </a:cubicBezTo>
                  <a:cubicBezTo>
                    <a:pt x="4" y="11"/>
                    <a:pt x="4" y="11"/>
                    <a:pt x="4" y="11"/>
                  </a:cubicBezTo>
                  <a:cubicBezTo>
                    <a:pt x="0" y="7"/>
                    <a:pt x="0" y="7"/>
                    <a:pt x="0" y="7"/>
                  </a:cubicBezTo>
                  <a:cubicBezTo>
                    <a:pt x="0" y="64"/>
                    <a:pt x="0" y="64"/>
                    <a:pt x="0" y="64"/>
                  </a:cubicBezTo>
                  <a:cubicBezTo>
                    <a:pt x="0" y="66"/>
                    <a:pt x="2" y="67"/>
                    <a:pt x="3" y="67"/>
                  </a:cubicBezTo>
                  <a:lnTo>
                    <a:pt x="30" y="67"/>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19" tIns="45709" rIns="91419" bIns="45709"/>
            <a:lstStyle/>
            <a:p>
              <a:endParaRPr lang="zh-CN" altLang="en-US" sz="1012">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Freeform 12"/>
            <p:cNvSpPr>
              <a:spLocks noChangeArrowheads="1"/>
            </p:cNvSpPr>
            <p:nvPr/>
          </p:nvSpPr>
          <p:spPr bwMode="auto">
            <a:xfrm>
              <a:off x="704850" y="195262"/>
              <a:ext cx="120650" cy="373063"/>
            </a:xfrm>
            <a:custGeom>
              <a:avLst/>
              <a:gdLst>
                <a:gd name="T0" fmla="*/ 109339 w 32"/>
                <a:gd name="T1" fmla="*/ 373063 h 99"/>
                <a:gd name="T2" fmla="*/ 120650 w 32"/>
                <a:gd name="T3" fmla="*/ 361758 h 99"/>
                <a:gd name="T4" fmla="*/ 120650 w 32"/>
                <a:gd name="T5" fmla="*/ 0 h 99"/>
                <a:gd name="T6" fmla="*/ 49014 w 32"/>
                <a:gd name="T7" fmla="*/ 56525 h 99"/>
                <a:gd name="T8" fmla="*/ 0 w 32"/>
                <a:gd name="T9" fmla="*/ 94208 h 99"/>
                <a:gd name="T10" fmla="*/ 0 w 32"/>
                <a:gd name="T11" fmla="*/ 361758 h 99"/>
                <a:gd name="T12" fmla="*/ 11311 w 32"/>
                <a:gd name="T13" fmla="*/ 373063 h 99"/>
                <a:gd name="T14" fmla="*/ 109339 w 32"/>
                <a:gd name="T15" fmla="*/ 373063 h 99"/>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99"/>
                <a:gd name="T26" fmla="*/ 32 w 32"/>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99">
                  <a:moveTo>
                    <a:pt x="29" y="99"/>
                  </a:moveTo>
                  <a:cubicBezTo>
                    <a:pt x="31" y="99"/>
                    <a:pt x="32" y="98"/>
                    <a:pt x="32" y="96"/>
                  </a:cubicBezTo>
                  <a:cubicBezTo>
                    <a:pt x="32" y="0"/>
                    <a:pt x="32" y="0"/>
                    <a:pt x="32" y="0"/>
                  </a:cubicBezTo>
                  <a:cubicBezTo>
                    <a:pt x="13" y="15"/>
                    <a:pt x="13" y="15"/>
                    <a:pt x="13" y="15"/>
                  </a:cubicBezTo>
                  <a:cubicBezTo>
                    <a:pt x="0" y="25"/>
                    <a:pt x="0" y="25"/>
                    <a:pt x="0" y="25"/>
                  </a:cubicBezTo>
                  <a:cubicBezTo>
                    <a:pt x="0" y="96"/>
                    <a:pt x="0" y="96"/>
                    <a:pt x="0" y="96"/>
                  </a:cubicBezTo>
                  <a:cubicBezTo>
                    <a:pt x="0" y="98"/>
                    <a:pt x="1" y="99"/>
                    <a:pt x="3" y="99"/>
                  </a:cubicBezTo>
                  <a:lnTo>
                    <a:pt x="29" y="9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19" tIns="45709" rIns="91419" bIns="45709"/>
            <a:lstStyle/>
            <a:p>
              <a:endParaRPr lang="zh-CN" altLang="en-US" sz="1012">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Freeform 13"/>
            <p:cNvSpPr>
              <a:spLocks noChangeArrowheads="1"/>
            </p:cNvSpPr>
            <p:nvPr/>
          </p:nvSpPr>
          <p:spPr bwMode="auto">
            <a:xfrm>
              <a:off x="0" y="0"/>
              <a:ext cx="935038" cy="541338"/>
            </a:xfrm>
            <a:custGeom>
              <a:avLst/>
              <a:gdLst>
                <a:gd name="T0" fmla="*/ 935038 w 248"/>
                <a:gd name="T1" fmla="*/ 30074 h 144"/>
                <a:gd name="T2" fmla="*/ 923727 w 248"/>
                <a:gd name="T3" fmla="*/ 7519 h 144"/>
                <a:gd name="T4" fmla="*/ 901105 w 248"/>
                <a:gd name="T5" fmla="*/ 0 h 144"/>
                <a:gd name="T6" fmla="*/ 867172 w 248"/>
                <a:gd name="T7" fmla="*/ 0 h 144"/>
                <a:gd name="T8" fmla="*/ 754063 w 248"/>
                <a:gd name="T9" fmla="*/ 0 h 144"/>
                <a:gd name="T10" fmla="*/ 742752 w 248"/>
                <a:gd name="T11" fmla="*/ 3759 h 144"/>
                <a:gd name="T12" fmla="*/ 738982 w 248"/>
                <a:gd name="T13" fmla="*/ 3759 h 144"/>
                <a:gd name="T14" fmla="*/ 720130 w 248"/>
                <a:gd name="T15" fmla="*/ 30074 h 144"/>
                <a:gd name="T16" fmla="*/ 742752 w 248"/>
                <a:gd name="T17" fmla="*/ 60149 h 144"/>
                <a:gd name="T18" fmla="*/ 754063 w 248"/>
                <a:gd name="T19" fmla="*/ 63908 h 144"/>
                <a:gd name="T20" fmla="*/ 791766 w 248"/>
                <a:gd name="T21" fmla="*/ 63908 h 144"/>
                <a:gd name="T22" fmla="*/ 810618 w 248"/>
                <a:gd name="T23" fmla="*/ 63908 h 144"/>
                <a:gd name="T24" fmla="*/ 776685 w 248"/>
                <a:gd name="T25" fmla="*/ 90223 h 144"/>
                <a:gd name="T26" fmla="*/ 712589 w 248"/>
                <a:gd name="T27" fmla="*/ 146612 h 144"/>
                <a:gd name="T28" fmla="*/ 674886 w 248"/>
                <a:gd name="T29" fmla="*/ 176687 h 144"/>
                <a:gd name="T30" fmla="*/ 625872 w 248"/>
                <a:gd name="T31" fmla="*/ 214280 h 144"/>
                <a:gd name="T32" fmla="*/ 595710 w 248"/>
                <a:gd name="T33" fmla="*/ 236835 h 144"/>
                <a:gd name="T34" fmla="*/ 565547 w 248"/>
                <a:gd name="T35" fmla="*/ 206761 h 144"/>
                <a:gd name="T36" fmla="*/ 550466 w 248"/>
                <a:gd name="T37" fmla="*/ 195483 h 144"/>
                <a:gd name="T38" fmla="*/ 512763 w 248"/>
                <a:gd name="T39" fmla="*/ 157890 h 144"/>
                <a:gd name="T40" fmla="*/ 505222 w 248"/>
                <a:gd name="T41" fmla="*/ 150372 h 144"/>
                <a:gd name="T42" fmla="*/ 463749 w 248"/>
                <a:gd name="T43" fmla="*/ 146612 h 144"/>
                <a:gd name="T44" fmla="*/ 429816 w 248"/>
                <a:gd name="T45" fmla="*/ 172927 h 144"/>
                <a:gd name="T46" fmla="*/ 392113 w 248"/>
                <a:gd name="T47" fmla="*/ 203002 h 144"/>
                <a:gd name="T48" fmla="*/ 365721 w 248"/>
                <a:gd name="T49" fmla="*/ 218039 h 144"/>
                <a:gd name="T50" fmla="*/ 354410 w 248"/>
                <a:gd name="T51" fmla="*/ 229317 h 144"/>
                <a:gd name="T52" fmla="*/ 233760 w 248"/>
                <a:gd name="T53" fmla="*/ 319540 h 144"/>
                <a:gd name="T54" fmla="*/ 229989 w 248"/>
                <a:gd name="T55" fmla="*/ 323299 h 144"/>
                <a:gd name="T56" fmla="*/ 192286 w 248"/>
                <a:gd name="T57" fmla="*/ 349614 h 144"/>
                <a:gd name="T58" fmla="*/ 33933 w 248"/>
                <a:gd name="T59" fmla="*/ 466152 h 144"/>
                <a:gd name="T60" fmla="*/ 15081 w 248"/>
                <a:gd name="T61" fmla="*/ 481189 h 144"/>
                <a:gd name="T62" fmla="*/ 11311 w 248"/>
                <a:gd name="T63" fmla="*/ 526301 h 144"/>
                <a:gd name="T64" fmla="*/ 41473 w 248"/>
                <a:gd name="T65" fmla="*/ 537579 h 144"/>
                <a:gd name="T66" fmla="*/ 56555 w 248"/>
                <a:gd name="T67" fmla="*/ 533819 h 144"/>
                <a:gd name="T68" fmla="*/ 192286 w 248"/>
                <a:gd name="T69" fmla="*/ 428559 h 144"/>
                <a:gd name="T70" fmla="*/ 229989 w 248"/>
                <a:gd name="T71" fmla="*/ 402244 h 144"/>
                <a:gd name="T72" fmla="*/ 233760 w 248"/>
                <a:gd name="T73" fmla="*/ 402244 h 144"/>
                <a:gd name="T74" fmla="*/ 354410 w 248"/>
                <a:gd name="T75" fmla="*/ 308262 h 144"/>
                <a:gd name="T76" fmla="*/ 369491 w 248"/>
                <a:gd name="T77" fmla="*/ 300743 h 144"/>
                <a:gd name="T78" fmla="*/ 392113 w 248"/>
                <a:gd name="T79" fmla="*/ 281947 h 144"/>
                <a:gd name="T80" fmla="*/ 429816 w 248"/>
                <a:gd name="T81" fmla="*/ 251873 h 144"/>
                <a:gd name="T82" fmla="*/ 478830 w 248"/>
                <a:gd name="T83" fmla="*/ 214280 h 144"/>
                <a:gd name="T84" fmla="*/ 512763 w 248"/>
                <a:gd name="T85" fmla="*/ 248113 h 144"/>
                <a:gd name="T86" fmla="*/ 550466 w 248"/>
                <a:gd name="T87" fmla="*/ 285706 h 144"/>
                <a:gd name="T88" fmla="*/ 565547 w 248"/>
                <a:gd name="T89" fmla="*/ 296984 h 144"/>
                <a:gd name="T90" fmla="*/ 569317 w 248"/>
                <a:gd name="T91" fmla="*/ 304503 h 144"/>
                <a:gd name="T92" fmla="*/ 610791 w 248"/>
                <a:gd name="T93" fmla="*/ 308262 h 144"/>
                <a:gd name="T94" fmla="*/ 625872 w 248"/>
                <a:gd name="T95" fmla="*/ 296984 h 144"/>
                <a:gd name="T96" fmla="*/ 674886 w 248"/>
                <a:gd name="T97" fmla="*/ 259391 h 144"/>
                <a:gd name="T98" fmla="*/ 712589 w 248"/>
                <a:gd name="T99" fmla="*/ 229317 h 144"/>
                <a:gd name="T100" fmla="*/ 761604 w 248"/>
                <a:gd name="T101" fmla="*/ 191724 h 144"/>
                <a:gd name="T102" fmla="*/ 867172 w 248"/>
                <a:gd name="T103" fmla="*/ 101501 h 144"/>
                <a:gd name="T104" fmla="*/ 870943 w 248"/>
                <a:gd name="T105" fmla="*/ 97742 h 144"/>
                <a:gd name="T106" fmla="*/ 870943 w 248"/>
                <a:gd name="T107" fmla="*/ 172927 h 144"/>
                <a:gd name="T108" fmla="*/ 901105 w 248"/>
                <a:gd name="T109" fmla="*/ 203002 h 144"/>
                <a:gd name="T110" fmla="*/ 935038 w 248"/>
                <a:gd name="T111" fmla="*/ 172927 h 144"/>
                <a:gd name="T112" fmla="*/ 935038 w 248"/>
                <a:gd name="T113" fmla="*/ 30074 h 14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8"/>
                <a:gd name="T172" fmla="*/ 0 h 144"/>
                <a:gd name="T173" fmla="*/ 248 w 248"/>
                <a:gd name="T174" fmla="*/ 144 h 14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8" h="144">
                  <a:moveTo>
                    <a:pt x="248" y="8"/>
                  </a:moveTo>
                  <a:cubicBezTo>
                    <a:pt x="248" y="6"/>
                    <a:pt x="247" y="4"/>
                    <a:pt x="245" y="2"/>
                  </a:cubicBezTo>
                  <a:cubicBezTo>
                    <a:pt x="243" y="1"/>
                    <a:pt x="241" y="0"/>
                    <a:pt x="239" y="0"/>
                  </a:cubicBezTo>
                  <a:cubicBezTo>
                    <a:pt x="230" y="0"/>
                    <a:pt x="230" y="0"/>
                    <a:pt x="230" y="0"/>
                  </a:cubicBezTo>
                  <a:cubicBezTo>
                    <a:pt x="200" y="0"/>
                    <a:pt x="200" y="0"/>
                    <a:pt x="200" y="0"/>
                  </a:cubicBezTo>
                  <a:cubicBezTo>
                    <a:pt x="199" y="0"/>
                    <a:pt x="198" y="0"/>
                    <a:pt x="197" y="1"/>
                  </a:cubicBezTo>
                  <a:cubicBezTo>
                    <a:pt x="197" y="1"/>
                    <a:pt x="196" y="1"/>
                    <a:pt x="196" y="1"/>
                  </a:cubicBezTo>
                  <a:cubicBezTo>
                    <a:pt x="193" y="2"/>
                    <a:pt x="191" y="5"/>
                    <a:pt x="191" y="8"/>
                  </a:cubicBezTo>
                  <a:cubicBezTo>
                    <a:pt x="191" y="12"/>
                    <a:pt x="194" y="15"/>
                    <a:pt x="197" y="16"/>
                  </a:cubicBezTo>
                  <a:cubicBezTo>
                    <a:pt x="198" y="17"/>
                    <a:pt x="199" y="17"/>
                    <a:pt x="200" y="17"/>
                  </a:cubicBezTo>
                  <a:cubicBezTo>
                    <a:pt x="210" y="17"/>
                    <a:pt x="210" y="17"/>
                    <a:pt x="210" y="17"/>
                  </a:cubicBezTo>
                  <a:cubicBezTo>
                    <a:pt x="215" y="17"/>
                    <a:pt x="215" y="17"/>
                    <a:pt x="215" y="17"/>
                  </a:cubicBezTo>
                  <a:cubicBezTo>
                    <a:pt x="206" y="24"/>
                    <a:pt x="206" y="24"/>
                    <a:pt x="206" y="24"/>
                  </a:cubicBezTo>
                  <a:cubicBezTo>
                    <a:pt x="189" y="39"/>
                    <a:pt x="189" y="39"/>
                    <a:pt x="189" y="39"/>
                  </a:cubicBezTo>
                  <a:cubicBezTo>
                    <a:pt x="179" y="47"/>
                    <a:pt x="179" y="47"/>
                    <a:pt x="179" y="47"/>
                  </a:cubicBezTo>
                  <a:cubicBezTo>
                    <a:pt x="166" y="57"/>
                    <a:pt x="166" y="57"/>
                    <a:pt x="166" y="57"/>
                  </a:cubicBezTo>
                  <a:cubicBezTo>
                    <a:pt x="158" y="63"/>
                    <a:pt x="158" y="63"/>
                    <a:pt x="158" y="63"/>
                  </a:cubicBezTo>
                  <a:cubicBezTo>
                    <a:pt x="150" y="55"/>
                    <a:pt x="150" y="55"/>
                    <a:pt x="150" y="55"/>
                  </a:cubicBezTo>
                  <a:cubicBezTo>
                    <a:pt x="146" y="52"/>
                    <a:pt x="146" y="52"/>
                    <a:pt x="146" y="52"/>
                  </a:cubicBezTo>
                  <a:cubicBezTo>
                    <a:pt x="136" y="42"/>
                    <a:pt x="136" y="42"/>
                    <a:pt x="136" y="42"/>
                  </a:cubicBezTo>
                  <a:cubicBezTo>
                    <a:pt x="134" y="40"/>
                    <a:pt x="134" y="40"/>
                    <a:pt x="134" y="40"/>
                  </a:cubicBezTo>
                  <a:cubicBezTo>
                    <a:pt x="131" y="37"/>
                    <a:pt x="127" y="36"/>
                    <a:pt x="123" y="39"/>
                  </a:cubicBezTo>
                  <a:cubicBezTo>
                    <a:pt x="114" y="46"/>
                    <a:pt x="114" y="46"/>
                    <a:pt x="114" y="46"/>
                  </a:cubicBezTo>
                  <a:cubicBezTo>
                    <a:pt x="104" y="54"/>
                    <a:pt x="104" y="54"/>
                    <a:pt x="104" y="54"/>
                  </a:cubicBezTo>
                  <a:cubicBezTo>
                    <a:pt x="97" y="58"/>
                    <a:pt x="97" y="58"/>
                    <a:pt x="97" y="58"/>
                  </a:cubicBezTo>
                  <a:cubicBezTo>
                    <a:pt x="94" y="61"/>
                    <a:pt x="94" y="61"/>
                    <a:pt x="94" y="61"/>
                  </a:cubicBezTo>
                  <a:cubicBezTo>
                    <a:pt x="62" y="85"/>
                    <a:pt x="62" y="85"/>
                    <a:pt x="62" y="85"/>
                  </a:cubicBezTo>
                  <a:cubicBezTo>
                    <a:pt x="61" y="86"/>
                    <a:pt x="61" y="86"/>
                    <a:pt x="61" y="86"/>
                  </a:cubicBezTo>
                  <a:cubicBezTo>
                    <a:pt x="51" y="93"/>
                    <a:pt x="51" y="93"/>
                    <a:pt x="51" y="93"/>
                  </a:cubicBezTo>
                  <a:cubicBezTo>
                    <a:pt x="9" y="124"/>
                    <a:pt x="9" y="124"/>
                    <a:pt x="9" y="124"/>
                  </a:cubicBezTo>
                  <a:cubicBezTo>
                    <a:pt x="4" y="128"/>
                    <a:pt x="4" y="128"/>
                    <a:pt x="4" y="128"/>
                  </a:cubicBezTo>
                  <a:cubicBezTo>
                    <a:pt x="1" y="131"/>
                    <a:pt x="0" y="136"/>
                    <a:pt x="3" y="140"/>
                  </a:cubicBezTo>
                  <a:cubicBezTo>
                    <a:pt x="5" y="143"/>
                    <a:pt x="8" y="144"/>
                    <a:pt x="11" y="143"/>
                  </a:cubicBezTo>
                  <a:cubicBezTo>
                    <a:pt x="12" y="143"/>
                    <a:pt x="14" y="143"/>
                    <a:pt x="15" y="142"/>
                  </a:cubicBezTo>
                  <a:cubicBezTo>
                    <a:pt x="51" y="114"/>
                    <a:pt x="51" y="114"/>
                    <a:pt x="51" y="114"/>
                  </a:cubicBezTo>
                  <a:cubicBezTo>
                    <a:pt x="61" y="107"/>
                    <a:pt x="61" y="107"/>
                    <a:pt x="61" y="107"/>
                  </a:cubicBezTo>
                  <a:cubicBezTo>
                    <a:pt x="62" y="107"/>
                    <a:pt x="62" y="107"/>
                    <a:pt x="62" y="107"/>
                  </a:cubicBezTo>
                  <a:cubicBezTo>
                    <a:pt x="94" y="82"/>
                    <a:pt x="94" y="82"/>
                    <a:pt x="94" y="82"/>
                  </a:cubicBezTo>
                  <a:cubicBezTo>
                    <a:pt x="98" y="80"/>
                    <a:pt x="98" y="80"/>
                    <a:pt x="98" y="80"/>
                  </a:cubicBezTo>
                  <a:cubicBezTo>
                    <a:pt x="104" y="75"/>
                    <a:pt x="104" y="75"/>
                    <a:pt x="104" y="75"/>
                  </a:cubicBezTo>
                  <a:cubicBezTo>
                    <a:pt x="114" y="67"/>
                    <a:pt x="114" y="67"/>
                    <a:pt x="114" y="67"/>
                  </a:cubicBezTo>
                  <a:cubicBezTo>
                    <a:pt x="127" y="57"/>
                    <a:pt x="127" y="57"/>
                    <a:pt x="127" y="57"/>
                  </a:cubicBezTo>
                  <a:cubicBezTo>
                    <a:pt x="136" y="66"/>
                    <a:pt x="136" y="66"/>
                    <a:pt x="136" y="66"/>
                  </a:cubicBezTo>
                  <a:cubicBezTo>
                    <a:pt x="146" y="76"/>
                    <a:pt x="146" y="76"/>
                    <a:pt x="146" y="76"/>
                  </a:cubicBezTo>
                  <a:cubicBezTo>
                    <a:pt x="150" y="79"/>
                    <a:pt x="150" y="79"/>
                    <a:pt x="150" y="79"/>
                  </a:cubicBezTo>
                  <a:cubicBezTo>
                    <a:pt x="151" y="81"/>
                    <a:pt x="151" y="81"/>
                    <a:pt x="151" y="81"/>
                  </a:cubicBezTo>
                  <a:cubicBezTo>
                    <a:pt x="154" y="84"/>
                    <a:pt x="159" y="84"/>
                    <a:pt x="162" y="82"/>
                  </a:cubicBezTo>
                  <a:cubicBezTo>
                    <a:pt x="166" y="79"/>
                    <a:pt x="166" y="79"/>
                    <a:pt x="166" y="79"/>
                  </a:cubicBezTo>
                  <a:cubicBezTo>
                    <a:pt x="179" y="69"/>
                    <a:pt x="179" y="69"/>
                    <a:pt x="179" y="69"/>
                  </a:cubicBezTo>
                  <a:cubicBezTo>
                    <a:pt x="189" y="61"/>
                    <a:pt x="189" y="61"/>
                    <a:pt x="189" y="61"/>
                  </a:cubicBezTo>
                  <a:cubicBezTo>
                    <a:pt x="202" y="51"/>
                    <a:pt x="202" y="51"/>
                    <a:pt x="202" y="51"/>
                  </a:cubicBezTo>
                  <a:cubicBezTo>
                    <a:pt x="230" y="27"/>
                    <a:pt x="230" y="27"/>
                    <a:pt x="230" y="27"/>
                  </a:cubicBezTo>
                  <a:cubicBezTo>
                    <a:pt x="231" y="26"/>
                    <a:pt x="231" y="26"/>
                    <a:pt x="231" y="26"/>
                  </a:cubicBezTo>
                  <a:cubicBezTo>
                    <a:pt x="231" y="46"/>
                    <a:pt x="231" y="46"/>
                    <a:pt x="231" y="46"/>
                  </a:cubicBezTo>
                  <a:cubicBezTo>
                    <a:pt x="231" y="50"/>
                    <a:pt x="234" y="54"/>
                    <a:pt x="239" y="54"/>
                  </a:cubicBezTo>
                  <a:cubicBezTo>
                    <a:pt x="244" y="54"/>
                    <a:pt x="248" y="50"/>
                    <a:pt x="248" y="46"/>
                  </a:cubicBezTo>
                  <a:lnTo>
                    <a:pt x="248" y="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19" tIns="45709" rIns="91419" bIns="45709"/>
            <a:lstStyle/>
            <a:p>
              <a:endParaRPr lang="zh-CN" altLang="en-US" sz="1012">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4921953" y="1922819"/>
            <a:ext cx="1060447" cy="1199227"/>
            <a:chOff x="4603874" y="1557586"/>
            <a:chExt cx="1414257" cy="1599339"/>
          </a:xfrm>
        </p:grpSpPr>
        <p:sp>
          <p:nvSpPr>
            <p:cNvPr id="13" name="六边形 12"/>
            <p:cNvSpPr/>
            <p:nvPr/>
          </p:nvSpPr>
          <p:spPr>
            <a:xfrm rot="5400000">
              <a:off x="4511333" y="1650127"/>
              <a:ext cx="1599339" cy="1414257"/>
            </a:xfrm>
            <a:prstGeom prst="hex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4" name="Freeform 357"/>
            <p:cNvSpPr>
              <a:spLocks noChangeAspect="1" noEditPoints="1"/>
            </p:cNvSpPr>
            <p:nvPr/>
          </p:nvSpPr>
          <p:spPr bwMode="auto">
            <a:xfrm>
              <a:off x="4894938" y="2090517"/>
              <a:ext cx="783472" cy="555104"/>
            </a:xfrm>
            <a:custGeom>
              <a:avLst/>
              <a:gdLst>
                <a:gd name="T0" fmla="*/ 47 w 94"/>
                <a:gd name="T1" fmla="*/ 17 h 67"/>
                <a:gd name="T2" fmla="*/ 31 w 94"/>
                <a:gd name="T3" fmla="*/ 33 h 67"/>
                <a:gd name="T4" fmla="*/ 47 w 94"/>
                <a:gd name="T5" fmla="*/ 49 h 67"/>
                <a:gd name="T6" fmla="*/ 63 w 94"/>
                <a:gd name="T7" fmla="*/ 33 h 67"/>
                <a:gd name="T8" fmla="*/ 47 w 94"/>
                <a:gd name="T9" fmla="*/ 17 h 67"/>
                <a:gd name="T10" fmla="*/ 71 w 94"/>
                <a:gd name="T11" fmla="*/ 10 h 67"/>
                <a:gd name="T12" fmla="*/ 65 w 94"/>
                <a:gd name="T13" fmla="*/ 15 h 67"/>
                <a:gd name="T14" fmla="*/ 72 w 94"/>
                <a:gd name="T15" fmla="*/ 33 h 67"/>
                <a:gd name="T16" fmla="*/ 65 w 94"/>
                <a:gd name="T17" fmla="*/ 51 h 67"/>
                <a:gd name="T18" fmla="*/ 71 w 94"/>
                <a:gd name="T19" fmla="*/ 57 h 67"/>
                <a:gd name="T20" fmla="*/ 80 w 94"/>
                <a:gd name="T21" fmla="*/ 33 h 67"/>
                <a:gd name="T22" fmla="*/ 71 w 94"/>
                <a:gd name="T23" fmla="*/ 10 h 67"/>
                <a:gd name="T24" fmla="*/ 81 w 94"/>
                <a:gd name="T25" fmla="*/ 0 h 67"/>
                <a:gd name="T26" fmla="*/ 75 w 94"/>
                <a:gd name="T27" fmla="*/ 5 h 67"/>
                <a:gd name="T28" fmla="*/ 86 w 94"/>
                <a:gd name="T29" fmla="*/ 33 h 67"/>
                <a:gd name="T30" fmla="*/ 75 w 94"/>
                <a:gd name="T31" fmla="*/ 61 h 67"/>
                <a:gd name="T32" fmla="*/ 81 w 94"/>
                <a:gd name="T33" fmla="*/ 67 h 67"/>
                <a:gd name="T34" fmla="*/ 94 w 94"/>
                <a:gd name="T35" fmla="*/ 33 h 67"/>
                <a:gd name="T36" fmla="*/ 81 w 94"/>
                <a:gd name="T37" fmla="*/ 0 h 67"/>
                <a:gd name="T38" fmla="*/ 24 w 94"/>
                <a:gd name="T39" fmla="*/ 10 h 67"/>
                <a:gd name="T40" fmla="*/ 14 w 94"/>
                <a:gd name="T41" fmla="*/ 33 h 67"/>
                <a:gd name="T42" fmla="*/ 24 w 94"/>
                <a:gd name="T43" fmla="*/ 57 h 67"/>
                <a:gd name="T44" fmla="*/ 30 w 94"/>
                <a:gd name="T45" fmla="*/ 51 h 67"/>
                <a:gd name="T46" fmla="*/ 22 w 94"/>
                <a:gd name="T47" fmla="*/ 33 h 67"/>
                <a:gd name="T48" fmla="*/ 30 w 94"/>
                <a:gd name="T49" fmla="*/ 15 h 67"/>
                <a:gd name="T50" fmla="*/ 24 w 94"/>
                <a:gd name="T51" fmla="*/ 10 h 67"/>
                <a:gd name="T52" fmla="*/ 19 w 94"/>
                <a:gd name="T53" fmla="*/ 5 h 67"/>
                <a:gd name="T54" fmla="*/ 14 w 94"/>
                <a:gd name="T55" fmla="*/ 0 h 67"/>
                <a:gd name="T56" fmla="*/ 0 w 94"/>
                <a:gd name="T57" fmla="*/ 33 h 67"/>
                <a:gd name="T58" fmla="*/ 14 w 94"/>
                <a:gd name="T59" fmla="*/ 67 h 67"/>
                <a:gd name="T60" fmla="*/ 19 w 94"/>
                <a:gd name="T61" fmla="*/ 61 h 67"/>
                <a:gd name="T62" fmla="*/ 8 w 94"/>
                <a:gd name="T63" fmla="*/ 33 h 67"/>
                <a:gd name="T64" fmla="*/ 19 w 94"/>
                <a:gd name="T65"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67">
                  <a:moveTo>
                    <a:pt x="47" y="17"/>
                  </a:moveTo>
                  <a:cubicBezTo>
                    <a:pt x="38" y="17"/>
                    <a:pt x="31" y="24"/>
                    <a:pt x="31" y="33"/>
                  </a:cubicBezTo>
                  <a:cubicBezTo>
                    <a:pt x="31" y="42"/>
                    <a:pt x="38" y="49"/>
                    <a:pt x="47" y="49"/>
                  </a:cubicBezTo>
                  <a:cubicBezTo>
                    <a:pt x="56" y="49"/>
                    <a:pt x="63" y="42"/>
                    <a:pt x="63" y="33"/>
                  </a:cubicBezTo>
                  <a:cubicBezTo>
                    <a:pt x="63" y="24"/>
                    <a:pt x="56" y="17"/>
                    <a:pt x="47" y="17"/>
                  </a:cubicBezTo>
                  <a:close/>
                  <a:moveTo>
                    <a:pt x="71" y="10"/>
                  </a:moveTo>
                  <a:cubicBezTo>
                    <a:pt x="65" y="15"/>
                    <a:pt x="65" y="15"/>
                    <a:pt x="65" y="15"/>
                  </a:cubicBezTo>
                  <a:cubicBezTo>
                    <a:pt x="69" y="20"/>
                    <a:pt x="72" y="26"/>
                    <a:pt x="72" y="33"/>
                  </a:cubicBezTo>
                  <a:cubicBezTo>
                    <a:pt x="72" y="40"/>
                    <a:pt x="69" y="46"/>
                    <a:pt x="65" y="51"/>
                  </a:cubicBezTo>
                  <a:cubicBezTo>
                    <a:pt x="71" y="57"/>
                    <a:pt x="71" y="57"/>
                    <a:pt x="71" y="57"/>
                  </a:cubicBezTo>
                  <a:cubicBezTo>
                    <a:pt x="77" y="50"/>
                    <a:pt x="80" y="42"/>
                    <a:pt x="80" y="33"/>
                  </a:cubicBezTo>
                  <a:cubicBezTo>
                    <a:pt x="80" y="24"/>
                    <a:pt x="77" y="16"/>
                    <a:pt x="71" y="10"/>
                  </a:cubicBezTo>
                  <a:close/>
                  <a:moveTo>
                    <a:pt x="81" y="0"/>
                  </a:moveTo>
                  <a:cubicBezTo>
                    <a:pt x="75" y="5"/>
                    <a:pt x="75" y="5"/>
                    <a:pt x="75" y="5"/>
                  </a:cubicBezTo>
                  <a:cubicBezTo>
                    <a:pt x="82" y="13"/>
                    <a:pt x="86" y="22"/>
                    <a:pt x="86" y="33"/>
                  </a:cubicBezTo>
                  <a:cubicBezTo>
                    <a:pt x="86" y="44"/>
                    <a:pt x="82" y="54"/>
                    <a:pt x="75" y="61"/>
                  </a:cubicBezTo>
                  <a:cubicBezTo>
                    <a:pt x="81" y="67"/>
                    <a:pt x="81" y="67"/>
                    <a:pt x="81" y="67"/>
                  </a:cubicBezTo>
                  <a:cubicBezTo>
                    <a:pt x="89" y="58"/>
                    <a:pt x="94" y="46"/>
                    <a:pt x="94" y="33"/>
                  </a:cubicBezTo>
                  <a:cubicBezTo>
                    <a:pt x="94" y="20"/>
                    <a:pt x="89" y="8"/>
                    <a:pt x="81" y="0"/>
                  </a:cubicBezTo>
                  <a:close/>
                  <a:moveTo>
                    <a:pt x="24" y="10"/>
                  </a:moveTo>
                  <a:cubicBezTo>
                    <a:pt x="18" y="16"/>
                    <a:pt x="14" y="24"/>
                    <a:pt x="14" y="33"/>
                  </a:cubicBezTo>
                  <a:cubicBezTo>
                    <a:pt x="14" y="42"/>
                    <a:pt x="18" y="50"/>
                    <a:pt x="24" y="57"/>
                  </a:cubicBezTo>
                  <a:cubicBezTo>
                    <a:pt x="30" y="51"/>
                    <a:pt x="30" y="51"/>
                    <a:pt x="30" y="51"/>
                  </a:cubicBezTo>
                  <a:cubicBezTo>
                    <a:pt x="25" y="46"/>
                    <a:pt x="22" y="40"/>
                    <a:pt x="22" y="33"/>
                  </a:cubicBezTo>
                  <a:cubicBezTo>
                    <a:pt x="22" y="26"/>
                    <a:pt x="25" y="20"/>
                    <a:pt x="30" y="15"/>
                  </a:cubicBezTo>
                  <a:lnTo>
                    <a:pt x="24" y="10"/>
                  </a:lnTo>
                  <a:close/>
                  <a:moveTo>
                    <a:pt x="19" y="5"/>
                  </a:moveTo>
                  <a:cubicBezTo>
                    <a:pt x="14" y="0"/>
                    <a:pt x="14" y="0"/>
                    <a:pt x="14" y="0"/>
                  </a:cubicBezTo>
                  <a:cubicBezTo>
                    <a:pt x="5" y="8"/>
                    <a:pt x="0" y="20"/>
                    <a:pt x="0" y="33"/>
                  </a:cubicBezTo>
                  <a:cubicBezTo>
                    <a:pt x="0" y="46"/>
                    <a:pt x="5" y="58"/>
                    <a:pt x="14" y="67"/>
                  </a:cubicBezTo>
                  <a:cubicBezTo>
                    <a:pt x="19" y="61"/>
                    <a:pt x="19" y="61"/>
                    <a:pt x="19" y="61"/>
                  </a:cubicBezTo>
                  <a:cubicBezTo>
                    <a:pt x="12" y="54"/>
                    <a:pt x="8" y="44"/>
                    <a:pt x="8" y="33"/>
                  </a:cubicBezTo>
                  <a:cubicBezTo>
                    <a:pt x="8" y="22"/>
                    <a:pt x="12" y="12"/>
                    <a:pt x="19" y="5"/>
                  </a:cubicBezTo>
                  <a:close/>
                </a:path>
              </a:pathLst>
            </a:custGeom>
            <a:solidFill>
              <a:schemeClr val="bg1">
                <a:lumMod val="95000"/>
              </a:schemeClr>
            </a:solidFill>
            <a:ln>
              <a:noFill/>
            </a:ln>
            <a:extLst/>
          </p:spPr>
          <p:txBody>
            <a:bodyPr vert="horz" wrap="square" lIns="91419" tIns="45709" rIns="91419" bIns="45709" numCol="1" anchor="t" anchorCtr="0" compatLnSpc="1">
              <a:prstTxWarp prst="textNoShape">
                <a:avLst/>
              </a:prstTxWarp>
            </a:bodyPr>
            <a:lstStyle/>
            <a:p>
              <a:endParaRPr lang="zh-CN" altLang="en-US" sz="1866">
                <a:solidFill>
                  <a:schemeClr val="tx1">
                    <a:lumMod val="75000"/>
                    <a:lumOff val="25000"/>
                  </a:schemeClr>
                </a:solidFill>
              </a:endParaRPr>
            </a:p>
          </p:txBody>
        </p:sp>
      </p:grpSp>
      <p:grpSp>
        <p:nvGrpSpPr>
          <p:cNvPr id="15" name="组合 14"/>
          <p:cNvGrpSpPr/>
          <p:nvPr/>
        </p:nvGrpSpPr>
        <p:grpSpPr>
          <a:xfrm>
            <a:off x="6109810" y="1922819"/>
            <a:ext cx="1060447" cy="1199227"/>
            <a:chOff x="6188049" y="1557586"/>
            <a:chExt cx="1414257" cy="1599339"/>
          </a:xfrm>
        </p:grpSpPr>
        <p:sp>
          <p:nvSpPr>
            <p:cNvPr id="16" name="六边形 15"/>
            <p:cNvSpPr/>
            <p:nvPr/>
          </p:nvSpPr>
          <p:spPr>
            <a:xfrm rot="5400000">
              <a:off x="6095508" y="1650127"/>
              <a:ext cx="1599339" cy="1414257"/>
            </a:xfrm>
            <a:prstGeom prst="hexagon">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7" name="Freeform 359"/>
            <p:cNvSpPr>
              <a:spLocks noChangeAspect="1" noEditPoints="1"/>
            </p:cNvSpPr>
            <p:nvPr/>
          </p:nvSpPr>
          <p:spPr bwMode="auto">
            <a:xfrm>
              <a:off x="6663814" y="2005646"/>
              <a:ext cx="563407" cy="614725"/>
            </a:xfrm>
            <a:custGeom>
              <a:avLst/>
              <a:gdLst>
                <a:gd name="T0" fmla="*/ 144 w 177"/>
                <a:gd name="T1" fmla="*/ 61 h 222"/>
                <a:gd name="T2" fmla="*/ 144 w 177"/>
                <a:gd name="T3" fmla="*/ 222 h 222"/>
                <a:gd name="T4" fmla="*/ 177 w 177"/>
                <a:gd name="T5" fmla="*/ 222 h 222"/>
                <a:gd name="T6" fmla="*/ 177 w 177"/>
                <a:gd name="T7" fmla="*/ 61 h 222"/>
                <a:gd name="T8" fmla="*/ 144 w 177"/>
                <a:gd name="T9" fmla="*/ 61 h 222"/>
                <a:gd name="T10" fmla="*/ 96 w 177"/>
                <a:gd name="T11" fmla="*/ 222 h 222"/>
                <a:gd name="T12" fmla="*/ 130 w 177"/>
                <a:gd name="T13" fmla="*/ 222 h 222"/>
                <a:gd name="T14" fmla="*/ 130 w 177"/>
                <a:gd name="T15" fmla="*/ 90 h 222"/>
                <a:gd name="T16" fmla="*/ 96 w 177"/>
                <a:gd name="T17" fmla="*/ 90 h 222"/>
                <a:gd name="T18" fmla="*/ 96 w 177"/>
                <a:gd name="T19" fmla="*/ 222 h 222"/>
                <a:gd name="T20" fmla="*/ 47 w 177"/>
                <a:gd name="T21" fmla="*/ 222 h 222"/>
                <a:gd name="T22" fmla="*/ 80 w 177"/>
                <a:gd name="T23" fmla="*/ 222 h 222"/>
                <a:gd name="T24" fmla="*/ 80 w 177"/>
                <a:gd name="T25" fmla="*/ 0 h 222"/>
                <a:gd name="T26" fmla="*/ 47 w 177"/>
                <a:gd name="T27" fmla="*/ 0 h 222"/>
                <a:gd name="T28" fmla="*/ 47 w 177"/>
                <a:gd name="T29" fmla="*/ 222 h 222"/>
                <a:gd name="T30" fmla="*/ 0 w 177"/>
                <a:gd name="T31" fmla="*/ 222 h 222"/>
                <a:gd name="T32" fmla="*/ 33 w 177"/>
                <a:gd name="T33" fmla="*/ 222 h 222"/>
                <a:gd name="T34" fmla="*/ 33 w 177"/>
                <a:gd name="T35" fmla="*/ 139 h 222"/>
                <a:gd name="T36" fmla="*/ 0 w 177"/>
                <a:gd name="T37" fmla="*/ 139 h 222"/>
                <a:gd name="T38" fmla="*/ 0 w 177"/>
                <a:gd name="T39"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7" h="222">
                  <a:moveTo>
                    <a:pt x="144" y="61"/>
                  </a:moveTo>
                  <a:lnTo>
                    <a:pt x="144" y="222"/>
                  </a:lnTo>
                  <a:lnTo>
                    <a:pt x="177" y="222"/>
                  </a:lnTo>
                  <a:lnTo>
                    <a:pt x="177" y="61"/>
                  </a:lnTo>
                  <a:lnTo>
                    <a:pt x="144" y="61"/>
                  </a:lnTo>
                  <a:close/>
                  <a:moveTo>
                    <a:pt x="96" y="222"/>
                  </a:moveTo>
                  <a:lnTo>
                    <a:pt x="130" y="222"/>
                  </a:lnTo>
                  <a:lnTo>
                    <a:pt x="130" y="90"/>
                  </a:lnTo>
                  <a:lnTo>
                    <a:pt x="96" y="90"/>
                  </a:lnTo>
                  <a:lnTo>
                    <a:pt x="96" y="222"/>
                  </a:lnTo>
                  <a:close/>
                  <a:moveTo>
                    <a:pt x="47" y="222"/>
                  </a:moveTo>
                  <a:lnTo>
                    <a:pt x="80" y="222"/>
                  </a:lnTo>
                  <a:lnTo>
                    <a:pt x="80" y="0"/>
                  </a:lnTo>
                  <a:lnTo>
                    <a:pt x="47" y="0"/>
                  </a:lnTo>
                  <a:lnTo>
                    <a:pt x="47" y="222"/>
                  </a:lnTo>
                  <a:close/>
                  <a:moveTo>
                    <a:pt x="0" y="222"/>
                  </a:moveTo>
                  <a:lnTo>
                    <a:pt x="33" y="222"/>
                  </a:lnTo>
                  <a:lnTo>
                    <a:pt x="33" y="139"/>
                  </a:lnTo>
                  <a:lnTo>
                    <a:pt x="0" y="139"/>
                  </a:lnTo>
                  <a:lnTo>
                    <a:pt x="0" y="222"/>
                  </a:lnTo>
                  <a:close/>
                </a:path>
              </a:pathLst>
            </a:custGeom>
            <a:solidFill>
              <a:schemeClr val="bg1">
                <a:lumMod val="95000"/>
              </a:schemeClr>
            </a:solidFill>
            <a:ln>
              <a:noFill/>
            </a:ln>
            <a:extLst/>
          </p:spPr>
          <p:txBody>
            <a:bodyPr vert="horz" wrap="square" lIns="91419" tIns="45709" rIns="91419" bIns="45709" numCol="1" anchor="t" anchorCtr="0" compatLnSpc="1">
              <a:prstTxWarp prst="textNoShape">
                <a:avLst/>
              </a:prstTxWarp>
            </a:bodyPr>
            <a:lstStyle/>
            <a:p>
              <a:endParaRPr lang="zh-CN" altLang="en-US" sz="1866">
                <a:solidFill>
                  <a:schemeClr val="tx1">
                    <a:lumMod val="75000"/>
                    <a:lumOff val="25000"/>
                  </a:schemeClr>
                </a:solidFill>
              </a:endParaRPr>
            </a:p>
          </p:txBody>
        </p:sp>
      </p:grpSp>
      <p:grpSp>
        <p:nvGrpSpPr>
          <p:cNvPr id="18" name="组合 17"/>
          <p:cNvGrpSpPr/>
          <p:nvPr/>
        </p:nvGrpSpPr>
        <p:grpSpPr>
          <a:xfrm>
            <a:off x="4328025" y="2948696"/>
            <a:ext cx="1060447" cy="1199227"/>
            <a:chOff x="3811786" y="2925738"/>
            <a:chExt cx="1414257" cy="1599339"/>
          </a:xfrm>
        </p:grpSpPr>
        <p:sp>
          <p:nvSpPr>
            <p:cNvPr id="19" name="六边形 18"/>
            <p:cNvSpPr/>
            <p:nvPr/>
          </p:nvSpPr>
          <p:spPr>
            <a:xfrm rot="5400000">
              <a:off x="3719245" y="3018279"/>
              <a:ext cx="1599339" cy="1414257"/>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20" name="组合 19"/>
            <p:cNvGrpSpPr/>
            <p:nvPr/>
          </p:nvGrpSpPr>
          <p:grpSpPr>
            <a:xfrm>
              <a:off x="4242700" y="3370429"/>
              <a:ext cx="633615" cy="611925"/>
              <a:chOff x="4136908" y="3626190"/>
              <a:chExt cx="449941" cy="434538"/>
            </a:xfrm>
          </p:grpSpPr>
          <p:sp>
            <p:nvSpPr>
              <p:cNvPr id="21" name="Freeform 159"/>
              <p:cNvSpPr>
                <a:spLocks noChangeArrowheads="1"/>
              </p:cNvSpPr>
              <p:nvPr/>
            </p:nvSpPr>
            <p:spPr bwMode="auto">
              <a:xfrm>
                <a:off x="4184418" y="3708657"/>
                <a:ext cx="354922" cy="352071"/>
              </a:xfrm>
              <a:custGeom>
                <a:avLst/>
                <a:gdLst>
                  <a:gd name="T0" fmla="*/ 247361 w 54"/>
                  <a:gd name="T1" fmla="*/ 8565 h 47"/>
                  <a:gd name="T2" fmla="*/ 204712 w 54"/>
                  <a:gd name="T3" fmla="*/ 8565 h 47"/>
                  <a:gd name="T4" fmla="*/ 17059 w 54"/>
                  <a:gd name="T5" fmla="*/ 128482 h 47"/>
                  <a:gd name="T6" fmla="*/ 0 w 54"/>
                  <a:gd name="T7" fmla="*/ 171309 h 47"/>
                  <a:gd name="T8" fmla="*/ 0 w 54"/>
                  <a:gd name="T9" fmla="*/ 376881 h 47"/>
                  <a:gd name="T10" fmla="*/ 25589 w 54"/>
                  <a:gd name="T11" fmla="*/ 402577 h 47"/>
                  <a:gd name="T12" fmla="*/ 110886 w 54"/>
                  <a:gd name="T13" fmla="*/ 402577 h 47"/>
                  <a:gd name="T14" fmla="*/ 136475 w 54"/>
                  <a:gd name="T15" fmla="*/ 376881 h 47"/>
                  <a:gd name="T16" fmla="*/ 136475 w 54"/>
                  <a:gd name="T17" fmla="*/ 231268 h 47"/>
                  <a:gd name="T18" fmla="*/ 162064 w 54"/>
                  <a:gd name="T19" fmla="*/ 205571 h 47"/>
                  <a:gd name="T20" fmla="*/ 298539 w 54"/>
                  <a:gd name="T21" fmla="*/ 205571 h 47"/>
                  <a:gd name="T22" fmla="*/ 324128 w 54"/>
                  <a:gd name="T23" fmla="*/ 231268 h 47"/>
                  <a:gd name="T24" fmla="*/ 324128 w 54"/>
                  <a:gd name="T25" fmla="*/ 376881 h 47"/>
                  <a:gd name="T26" fmla="*/ 349717 w 54"/>
                  <a:gd name="T27" fmla="*/ 402577 h 47"/>
                  <a:gd name="T28" fmla="*/ 435014 w 54"/>
                  <a:gd name="T29" fmla="*/ 402577 h 47"/>
                  <a:gd name="T30" fmla="*/ 460603 w 54"/>
                  <a:gd name="T31" fmla="*/ 376881 h 47"/>
                  <a:gd name="T32" fmla="*/ 460603 w 54"/>
                  <a:gd name="T33" fmla="*/ 171309 h 47"/>
                  <a:gd name="T34" fmla="*/ 443544 w 54"/>
                  <a:gd name="T35" fmla="*/ 137047 h 47"/>
                  <a:gd name="T36" fmla="*/ 247361 w 54"/>
                  <a:gd name="T37" fmla="*/ 8565 h 4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47"/>
                  <a:gd name="T59" fmla="*/ 54 w 54"/>
                  <a:gd name="T60" fmla="*/ 47 h 4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chemeClr val="bg1"/>
              </a:solidFill>
              <a:ln w="9525" cmpd="sng">
                <a:noFill/>
                <a:bevel/>
                <a:headEnd/>
                <a:tailEnd/>
              </a:ln>
              <a:extLst/>
            </p:spPr>
            <p:txBody>
              <a:bodyPr lIns="91419" tIns="45709" rIns="91419" bIns="45709"/>
              <a:lstStyle/>
              <a:p>
                <a:endParaRPr lang="zh-CN" altLang="en-US" sz="1012">
                  <a:solidFill>
                    <a:schemeClr val="tx1">
                      <a:lumMod val="75000"/>
                      <a:lumOff val="25000"/>
                    </a:schemeClr>
                  </a:solidFill>
                </a:endParaRPr>
              </a:p>
            </p:txBody>
          </p:sp>
          <p:sp>
            <p:nvSpPr>
              <p:cNvPr id="22" name="Freeform 160"/>
              <p:cNvSpPr>
                <a:spLocks noChangeArrowheads="1"/>
              </p:cNvSpPr>
              <p:nvPr/>
            </p:nvSpPr>
            <p:spPr bwMode="auto">
              <a:xfrm>
                <a:off x="4136908" y="3626190"/>
                <a:ext cx="449941" cy="196652"/>
              </a:xfrm>
              <a:custGeom>
                <a:avLst/>
                <a:gdLst>
                  <a:gd name="T0" fmla="*/ 549567 w 68"/>
                  <a:gd name="T1" fmla="*/ 172972 h 26"/>
                  <a:gd name="T2" fmla="*/ 523806 w 68"/>
                  <a:gd name="T3" fmla="*/ 129729 h 26"/>
                  <a:gd name="T4" fmla="*/ 523806 w 68"/>
                  <a:gd name="T5" fmla="*/ 86486 h 26"/>
                  <a:gd name="T6" fmla="*/ 498045 w 68"/>
                  <a:gd name="T7" fmla="*/ 60540 h 26"/>
                  <a:gd name="T8" fmla="*/ 489458 w 68"/>
                  <a:gd name="T9" fmla="*/ 60540 h 26"/>
                  <a:gd name="T10" fmla="*/ 463697 w 68"/>
                  <a:gd name="T11" fmla="*/ 86486 h 26"/>
                  <a:gd name="T12" fmla="*/ 463697 w 68"/>
                  <a:gd name="T13" fmla="*/ 86486 h 26"/>
                  <a:gd name="T14" fmla="*/ 446523 w 68"/>
                  <a:gd name="T15" fmla="*/ 103783 h 26"/>
                  <a:gd name="T16" fmla="*/ 309131 w 68"/>
                  <a:gd name="T17" fmla="*/ 8649 h 26"/>
                  <a:gd name="T18" fmla="*/ 283371 w 68"/>
                  <a:gd name="T19" fmla="*/ 0 h 26"/>
                  <a:gd name="T20" fmla="*/ 257610 w 68"/>
                  <a:gd name="T21" fmla="*/ 8649 h 26"/>
                  <a:gd name="T22" fmla="*/ 17174 w 68"/>
                  <a:gd name="T23" fmla="*/ 172972 h 26"/>
                  <a:gd name="T24" fmla="*/ 8587 w 68"/>
                  <a:gd name="T25" fmla="*/ 207566 h 26"/>
                  <a:gd name="T26" fmla="*/ 42935 w 68"/>
                  <a:gd name="T27" fmla="*/ 207566 h 26"/>
                  <a:gd name="T28" fmla="*/ 266197 w 68"/>
                  <a:gd name="T29" fmla="*/ 60540 h 26"/>
                  <a:gd name="T30" fmla="*/ 309131 w 68"/>
                  <a:gd name="T31" fmla="*/ 60540 h 26"/>
                  <a:gd name="T32" fmla="*/ 540980 w 68"/>
                  <a:gd name="T33" fmla="*/ 216214 h 26"/>
                  <a:gd name="T34" fmla="*/ 575328 w 68"/>
                  <a:gd name="T35" fmla="*/ 216214 h 26"/>
                  <a:gd name="T36" fmla="*/ 566741 w 68"/>
                  <a:gd name="T37" fmla="*/ 181620 h 26"/>
                  <a:gd name="T38" fmla="*/ 549567 w 68"/>
                  <a:gd name="T39" fmla="*/ 172972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8"/>
                  <a:gd name="T61" fmla="*/ 0 h 26"/>
                  <a:gd name="T62" fmla="*/ 68 w 68"/>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chemeClr val="bg1"/>
              </a:solidFill>
              <a:ln w="9525" cmpd="sng">
                <a:noFill/>
                <a:bevel/>
                <a:headEnd/>
                <a:tailEnd/>
              </a:ln>
              <a:extLst/>
            </p:spPr>
            <p:txBody>
              <a:bodyPr lIns="91419" tIns="45709" rIns="91419" bIns="45709"/>
              <a:lstStyle/>
              <a:p>
                <a:endParaRPr lang="zh-CN" altLang="en-US" sz="1012">
                  <a:solidFill>
                    <a:schemeClr val="tx1">
                      <a:lumMod val="75000"/>
                      <a:lumOff val="25000"/>
                    </a:schemeClr>
                  </a:solidFill>
                </a:endParaRPr>
              </a:p>
            </p:txBody>
          </p:sp>
        </p:grpSp>
      </p:grpSp>
      <p:grpSp>
        <p:nvGrpSpPr>
          <p:cNvPr id="23" name="组合 22"/>
          <p:cNvGrpSpPr/>
          <p:nvPr/>
        </p:nvGrpSpPr>
        <p:grpSpPr>
          <a:xfrm>
            <a:off x="6684316" y="2948696"/>
            <a:ext cx="1060447" cy="1199227"/>
            <a:chOff x="6954235" y="2925738"/>
            <a:chExt cx="1414257" cy="1599339"/>
          </a:xfrm>
        </p:grpSpPr>
        <p:sp>
          <p:nvSpPr>
            <p:cNvPr id="24" name="六边形 23"/>
            <p:cNvSpPr/>
            <p:nvPr/>
          </p:nvSpPr>
          <p:spPr>
            <a:xfrm rot="5400000">
              <a:off x="6861694" y="3018279"/>
              <a:ext cx="1599339" cy="1414257"/>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25" name="组合 24"/>
            <p:cNvGrpSpPr/>
            <p:nvPr/>
          </p:nvGrpSpPr>
          <p:grpSpPr>
            <a:xfrm>
              <a:off x="7355017" y="3486605"/>
              <a:ext cx="688535" cy="429165"/>
              <a:chOff x="7659896" y="3661627"/>
              <a:chExt cx="474499" cy="295756"/>
            </a:xfrm>
          </p:grpSpPr>
          <p:sp>
            <p:nvSpPr>
              <p:cNvPr id="26" name="Freeform 8"/>
              <p:cNvSpPr>
                <a:spLocks noEditPoints="1" noChangeArrowheads="1"/>
              </p:cNvSpPr>
              <p:nvPr/>
            </p:nvSpPr>
            <p:spPr bwMode="auto">
              <a:xfrm>
                <a:off x="7659896" y="3661627"/>
                <a:ext cx="474499" cy="295756"/>
              </a:xfrm>
              <a:custGeom>
                <a:avLst/>
                <a:gdLst>
                  <a:gd name="T0" fmla="*/ 426225 w 125"/>
                  <a:gd name="T1" fmla="*/ 67774 h 78"/>
                  <a:gd name="T2" fmla="*/ 426225 w 125"/>
                  <a:gd name="T3" fmla="*/ 0 h 78"/>
                  <a:gd name="T4" fmla="*/ 0 w 125"/>
                  <a:gd name="T5" fmla="*/ 0 h 78"/>
                  <a:gd name="T6" fmla="*/ 0 w 125"/>
                  <a:gd name="T7" fmla="*/ 293688 h 78"/>
                  <a:gd name="T8" fmla="*/ 426225 w 125"/>
                  <a:gd name="T9" fmla="*/ 293688 h 78"/>
                  <a:gd name="T10" fmla="*/ 426225 w 125"/>
                  <a:gd name="T11" fmla="*/ 225914 h 78"/>
                  <a:gd name="T12" fmla="*/ 471488 w 125"/>
                  <a:gd name="T13" fmla="*/ 203322 h 78"/>
                  <a:gd name="T14" fmla="*/ 471488 w 125"/>
                  <a:gd name="T15" fmla="*/ 97896 h 78"/>
                  <a:gd name="T16" fmla="*/ 426225 w 125"/>
                  <a:gd name="T17" fmla="*/ 67774 h 78"/>
                  <a:gd name="T18" fmla="*/ 392278 w 125"/>
                  <a:gd name="T19" fmla="*/ 259801 h 78"/>
                  <a:gd name="T20" fmla="*/ 37719 w 125"/>
                  <a:gd name="T21" fmla="*/ 259801 h 78"/>
                  <a:gd name="T22" fmla="*/ 37719 w 125"/>
                  <a:gd name="T23" fmla="*/ 37652 h 78"/>
                  <a:gd name="T24" fmla="*/ 392278 w 125"/>
                  <a:gd name="T25" fmla="*/ 37652 h 78"/>
                  <a:gd name="T26" fmla="*/ 392278 w 125"/>
                  <a:gd name="T27" fmla="*/ 259801 h 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5"/>
                  <a:gd name="T43" fmla="*/ 0 h 78"/>
                  <a:gd name="T44" fmla="*/ 125 w 125"/>
                  <a:gd name="T45" fmla="*/ 78 h 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19" tIns="45709" rIns="91419" bIns="45709"/>
              <a:lstStyle/>
              <a:p>
                <a:endParaRPr lang="zh-CN" altLang="en-US" sz="1012">
                  <a:solidFill>
                    <a:schemeClr val="tx1">
                      <a:lumMod val="75000"/>
                      <a:lumOff val="25000"/>
                    </a:schemeClr>
                  </a:solidFill>
                </a:endParaRPr>
              </a:p>
            </p:txBody>
          </p:sp>
          <p:sp>
            <p:nvSpPr>
              <p:cNvPr id="27" name="Rectangle 9"/>
              <p:cNvSpPr>
                <a:spLocks noChangeArrowheads="1"/>
              </p:cNvSpPr>
              <p:nvPr/>
            </p:nvSpPr>
            <p:spPr bwMode="auto">
              <a:xfrm>
                <a:off x="7723802" y="3725573"/>
                <a:ext cx="91066" cy="167862"/>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lIns="91419" tIns="45709" rIns="91419" bIns="45709"/>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sz="1875">
                  <a:solidFill>
                    <a:schemeClr val="tx1">
                      <a:lumMod val="75000"/>
                      <a:lumOff val="25000"/>
                    </a:schemeClr>
                  </a:solidFill>
                  <a:latin typeface="微软雅黑" pitchFamily="34" charset="-122"/>
                  <a:ea typeface="微软雅黑" pitchFamily="34" charset="-122"/>
                  <a:cs typeface="Calibri" pitchFamily="34" charset="0"/>
                  <a:sym typeface="Calibri" pitchFamily="34" charset="0"/>
                </a:endParaRPr>
              </a:p>
            </p:txBody>
          </p:sp>
          <p:sp>
            <p:nvSpPr>
              <p:cNvPr id="28" name="Rectangle 10"/>
              <p:cNvSpPr>
                <a:spLocks noChangeArrowheads="1"/>
              </p:cNvSpPr>
              <p:nvPr/>
            </p:nvSpPr>
            <p:spPr bwMode="auto">
              <a:xfrm>
                <a:off x="7830843" y="3725573"/>
                <a:ext cx="86272" cy="167862"/>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lIns="91419" tIns="45709" rIns="91419" bIns="45709"/>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sz="1875">
                  <a:solidFill>
                    <a:schemeClr val="tx1">
                      <a:lumMod val="75000"/>
                      <a:lumOff val="25000"/>
                    </a:schemeClr>
                  </a:solidFill>
                  <a:latin typeface="微软雅黑" pitchFamily="34" charset="-122"/>
                  <a:ea typeface="微软雅黑" pitchFamily="34" charset="-122"/>
                  <a:cs typeface="Calibri" pitchFamily="34" charset="0"/>
                  <a:sym typeface="Calibri" pitchFamily="34" charset="0"/>
                </a:endParaRPr>
              </a:p>
            </p:txBody>
          </p:sp>
        </p:grpSp>
      </p:grpSp>
      <p:grpSp>
        <p:nvGrpSpPr>
          <p:cNvPr id="29" name="组合 28"/>
          <p:cNvGrpSpPr/>
          <p:nvPr/>
        </p:nvGrpSpPr>
        <p:grpSpPr>
          <a:xfrm>
            <a:off x="6109810" y="3974572"/>
            <a:ext cx="1060447" cy="1199227"/>
            <a:chOff x="6188049" y="4293890"/>
            <a:chExt cx="1414257" cy="1599339"/>
          </a:xfrm>
        </p:grpSpPr>
        <p:sp>
          <p:nvSpPr>
            <p:cNvPr id="30" name="六边形 29"/>
            <p:cNvSpPr/>
            <p:nvPr/>
          </p:nvSpPr>
          <p:spPr>
            <a:xfrm rot="5400000">
              <a:off x="6095508" y="4386431"/>
              <a:ext cx="1599339" cy="1414257"/>
            </a:xfrm>
            <a:prstGeom prst="hex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31" name="Freeform 145"/>
            <p:cNvSpPr>
              <a:spLocks noChangeAspect="1" noEditPoints="1"/>
            </p:cNvSpPr>
            <p:nvPr/>
          </p:nvSpPr>
          <p:spPr bwMode="auto">
            <a:xfrm>
              <a:off x="6556876" y="4794197"/>
              <a:ext cx="670345" cy="669509"/>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bg1"/>
            </a:solidFill>
            <a:ln>
              <a:noFill/>
            </a:ln>
            <a:extLst/>
          </p:spPr>
          <p:txBody>
            <a:bodyPr vert="horz" wrap="square" lIns="68564" tIns="34282" rIns="68564" bIns="34282" numCol="1" anchor="t" anchorCtr="0" compatLnSpc="1">
              <a:prstTxWarp prst="textNoShape">
                <a:avLst/>
              </a:prstTxWarp>
            </a:bodyPr>
            <a:lstStyle/>
            <a:p>
              <a:endParaRPr lang="zh-CN" altLang="en-US" sz="1575">
                <a:solidFill>
                  <a:schemeClr val="bg1"/>
                </a:solidFill>
                <a:latin typeface="微软雅黑" pitchFamily="34" charset="-122"/>
                <a:ea typeface="微软雅黑" pitchFamily="34" charset="-122"/>
              </a:endParaRPr>
            </a:p>
          </p:txBody>
        </p:sp>
      </p:grpSp>
      <p:sp>
        <p:nvSpPr>
          <p:cNvPr id="32" name="直接连接符 17"/>
          <p:cNvSpPr>
            <a:spLocks noChangeShapeType="1"/>
          </p:cNvSpPr>
          <p:nvPr/>
        </p:nvSpPr>
        <p:spPr bwMode="auto">
          <a:xfrm flipH="1" flipV="1">
            <a:off x="3962640" y="4731789"/>
            <a:ext cx="959312" cy="0"/>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sz="1012">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直接连接符 14"/>
          <p:cNvSpPr>
            <a:spLocks noChangeShapeType="1"/>
          </p:cNvSpPr>
          <p:nvPr/>
        </p:nvSpPr>
        <p:spPr bwMode="auto">
          <a:xfrm flipH="1">
            <a:off x="3962643" y="3571812"/>
            <a:ext cx="365381" cy="0"/>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sz="1012">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直接连接符 12"/>
          <p:cNvSpPr>
            <a:spLocks noChangeShapeType="1"/>
          </p:cNvSpPr>
          <p:nvPr/>
        </p:nvSpPr>
        <p:spPr bwMode="auto">
          <a:xfrm flipH="1">
            <a:off x="3962641" y="2333508"/>
            <a:ext cx="959311" cy="0"/>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sz="1012">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矩形 65"/>
          <p:cNvSpPr>
            <a:spLocks noChangeArrowheads="1"/>
          </p:cNvSpPr>
          <p:nvPr/>
        </p:nvSpPr>
        <p:spPr bwMode="auto">
          <a:xfrm>
            <a:off x="2836772" y="2105213"/>
            <a:ext cx="1077174" cy="30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7" tIns="34279" rIns="68557" bIns="34279">
            <a:spAutoFit/>
          </a:bodyPr>
          <a:lstStyle/>
          <a:p>
            <a:pPr algn="r"/>
            <a:r>
              <a:rPr lang="zh-CN" altLang="en-US" sz="1500" dirty="0">
                <a:solidFill>
                  <a:srgbClr val="D21621"/>
                </a:solidFill>
                <a:latin typeface="微软雅黑" pitchFamily="34" charset="-122"/>
                <a:ea typeface="微软雅黑" pitchFamily="34" charset="-122"/>
                <a:sym typeface="方正兰亭黑_GBK" pitchFamily="2" charset="-122"/>
              </a:rPr>
              <a:t>添加标题</a:t>
            </a:r>
            <a:endParaRPr lang="en-US" altLang="zh-CN" sz="1500" dirty="0">
              <a:solidFill>
                <a:srgbClr val="D21621"/>
              </a:solidFill>
              <a:latin typeface="微软雅黑" pitchFamily="34" charset="-122"/>
              <a:ea typeface="微软雅黑" pitchFamily="34" charset="-122"/>
              <a:sym typeface="方正兰亭黑_GBK" pitchFamily="2" charset="-122"/>
            </a:endParaRPr>
          </a:p>
        </p:txBody>
      </p:sp>
      <p:sp>
        <p:nvSpPr>
          <p:cNvPr id="36" name="矩形 47"/>
          <p:cNvSpPr>
            <a:spLocks noChangeArrowheads="1"/>
          </p:cNvSpPr>
          <p:nvPr/>
        </p:nvSpPr>
        <p:spPr bwMode="auto">
          <a:xfrm>
            <a:off x="1774706" y="2378993"/>
            <a:ext cx="2139240" cy="45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57" tIns="34279" rIns="68557" bIns="34279">
            <a:spAutoFit/>
          </a:bodyPr>
          <a:lstStyle/>
          <a:p>
            <a:pPr algn="r">
              <a:lnSpc>
                <a:spcPct val="120000"/>
              </a:lnSpc>
            </a:pPr>
            <a:r>
              <a:rPr lang="zh-CN" altLang="en-US" sz="1050" dirty="0">
                <a:solidFill>
                  <a:srgbClr val="D21621"/>
                </a:solidFill>
                <a:latin typeface="微软雅黑" panose="020B0503020204020204" pitchFamily="34" charset="-122"/>
                <a:ea typeface="微软雅黑" panose="020B0503020204020204" pitchFamily="34" charset="-122"/>
                <a:sym typeface="方正兰亭黑_GBK" pitchFamily="2" charset="-122"/>
              </a:rPr>
              <a:t>在此录入上述图表的描述说明</a:t>
            </a:r>
            <a:endParaRPr lang="en-US" altLang="zh-CN" sz="1050" dirty="0">
              <a:solidFill>
                <a:srgbClr val="D21621"/>
              </a:solidFill>
              <a:latin typeface="微软雅黑" panose="020B0503020204020204" pitchFamily="34" charset="-122"/>
              <a:ea typeface="微软雅黑" panose="020B0503020204020204" pitchFamily="34" charset="-122"/>
              <a:sym typeface="方正兰亭黑_GBK" pitchFamily="2" charset="-122"/>
            </a:endParaRPr>
          </a:p>
          <a:p>
            <a:pPr>
              <a:lnSpc>
                <a:spcPct val="120000"/>
              </a:lnSpc>
            </a:pPr>
            <a:r>
              <a:rPr lang="zh-CN" altLang="en-US" sz="1050" dirty="0">
                <a:solidFill>
                  <a:srgbClr val="D21621"/>
                </a:solidFill>
                <a:latin typeface="微软雅黑" pitchFamily="34" charset="-122"/>
                <a:ea typeface="微软雅黑" pitchFamily="34" charset="-122"/>
              </a:rPr>
              <a:t>梦想稀饭设计出品，我是小河北</a:t>
            </a:r>
          </a:p>
        </p:txBody>
      </p:sp>
      <p:sp>
        <p:nvSpPr>
          <p:cNvPr id="37" name="矩形 69"/>
          <p:cNvSpPr>
            <a:spLocks noChangeArrowheads="1"/>
          </p:cNvSpPr>
          <p:nvPr/>
        </p:nvSpPr>
        <p:spPr bwMode="auto">
          <a:xfrm>
            <a:off x="2953820" y="3218821"/>
            <a:ext cx="960126" cy="30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7" tIns="34279" rIns="68557" bIns="34279">
            <a:spAutoFit/>
          </a:bodyPr>
          <a:lstStyle/>
          <a:p>
            <a:pPr algn="r"/>
            <a:r>
              <a:rPr lang="zh-CN" altLang="en-US" sz="1500" dirty="0">
                <a:solidFill>
                  <a:srgbClr val="D21621"/>
                </a:solidFill>
                <a:latin typeface="微软雅黑" pitchFamily="34" charset="-122"/>
                <a:ea typeface="微软雅黑" pitchFamily="34" charset="-122"/>
                <a:sym typeface="方正兰亭黑_GBK" pitchFamily="2" charset="-122"/>
              </a:rPr>
              <a:t>添加标题</a:t>
            </a:r>
            <a:endParaRPr lang="en-US" altLang="zh-CN" sz="1500" dirty="0">
              <a:solidFill>
                <a:srgbClr val="D21621"/>
              </a:solidFill>
              <a:latin typeface="微软雅黑" pitchFamily="34" charset="-122"/>
              <a:ea typeface="微软雅黑" pitchFamily="34" charset="-122"/>
              <a:sym typeface="方正兰亭黑_GBK" pitchFamily="2" charset="-122"/>
            </a:endParaRPr>
          </a:p>
        </p:txBody>
      </p:sp>
      <p:sp>
        <p:nvSpPr>
          <p:cNvPr id="38" name="矩形 47"/>
          <p:cNvSpPr>
            <a:spLocks noChangeArrowheads="1"/>
          </p:cNvSpPr>
          <p:nvPr/>
        </p:nvSpPr>
        <p:spPr bwMode="auto">
          <a:xfrm>
            <a:off x="1774706" y="3492603"/>
            <a:ext cx="2139240" cy="64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57" tIns="34279" rIns="68557" bIns="34279">
            <a:spAutoFit/>
          </a:bodyPr>
          <a:lstStyle/>
          <a:p>
            <a:pPr algn="r">
              <a:lnSpc>
                <a:spcPct val="120000"/>
              </a:lnSpc>
            </a:pPr>
            <a:r>
              <a:rPr lang="zh-CN" altLang="en-US" sz="1050" dirty="0">
                <a:solidFill>
                  <a:srgbClr val="D21621"/>
                </a:solidFill>
                <a:latin typeface="微软雅黑" panose="020B0503020204020204" pitchFamily="34" charset="-122"/>
                <a:ea typeface="微软雅黑" panose="020B0503020204020204" pitchFamily="34" charset="-122"/>
                <a:sym typeface="方正兰亭黑_GBK" pitchFamily="2" charset="-122"/>
              </a:rPr>
              <a:t>在此录入上述图表的描述说明</a:t>
            </a:r>
            <a:r>
              <a:rPr lang="zh-CN" altLang="en-US" sz="1050" dirty="0">
                <a:solidFill>
                  <a:srgbClr val="D21621"/>
                </a:solidFill>
                <a:latin typeface="微软雅黑" pitchFamily="34" charset="-122"/>
                <a:ea typeface="微软雅黑" pitchFamily="34" charset="-122"/>
              </a:rPr>
              <a:t>梦想稀饭设计出品，我是小河北</a:t>
            </a:r>
          </a:p>
          <a:p>
            <a:pPr algn="r">
              <a:lnSpc>
                <a:spcPct val="120000"/>
              </a:lnSpc>
            </a:pPr>
            <a:endParaRPr lang="zh-CN" altLang="en-US" sz="1012" dirty="0">
              <a:solidFill>
                <a:srgbClr val="D21621"/>
              </a:solidFill>
              <a:latin typeface="微软雅黑" pitchFamily="34" charset="-122"/>
              <a:ea typeface="微软雅黑" pitchFamily="34" charset="-122"/>
            </a:endParaRPr>
          </a:p>
        </p:txBody>
      </p:sp>
      <p:sp>
        <p:nvSpPr>
          <p:cNvPr id="39" name="矩形 72"/>
          <p:cNvSpPr>
            <a:spLocks noChangeArrowheads="1"/>
          </p:cNvSpPr>
          <p:nvPr/>
        </p:nvSpPr>
        <p:spPr bwMode="auto">
          <a:xfrm>
            <a:off x="2953819" y="4282994"/>
            <a:ext cx="960127" cy="30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7" tIns="34279" rIns="68557" bIns="34279">
            <a:spAutoFit/>
          </a:bodyPr>
          <a:lstStyle/>
          <a:p>
            <a:pPr algn="r"/>
            <a:r>
              <a:rPr lang="zh-CN" altLang="en-US" sz="1500" dirty="0">
                <a:solidFill>
                  <a:srgbClr val="D21621"/>
                </a:solidFill>
                <a:latin typeface="微软雅黑" pitchFamily="34" charset="-122"/>
                <a:ea typeface="微软雅黑" pitchFamily="34" charset="-122"/>
                <a:sym typeface="方正兰亭黑_GBK" pitchFamily="2" charset="-122"/>
              </a:rPr>
              <a:t>添加标题</a:t>
            </a:r>
            <a:endParaRPr lang="en-US" altLang="zh-CN" sz="1500" dirty="0">
              <a:solidFill>
                <a:srgbClr val="D21621"/>
              </a:solidFill>
              <a:latin typeface="微软雅黑" pitchFamily="34" charset="-122"/>
              <a:ea typeface="微软雅黑" pitchFamily="34" charset="-122"/>
              <a:sym typeface="方正兰亭黑_GBK" pitchFamily="2" charset="-122"/>
            </a:endParaRPr>
          </a:p>
        </p:txBody>
      </p:sp>
      <p:sp>
        <p:nvSpPr>
          <p:cNvPr id="40" name="矩形 47"/>
          <p:cNvSpPr>
            <a:spLocks noChangeArrowheads="1"/>
          </p:cNvSpPr>
          <p:nvPr/>
        </p:nvSpPr>
        <p:spPr bwMode="auto">
          <a:xfrm>
            <a:off x="1774706" y="4556775"/>
            <a:ext cx="2139240" cy="45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57" tIns="34279" rIns="68557" bIns="34279">
            <a:spAutoFit/>
          </a:bodyPr>
          <a:lstStyle/>
          <a:p>
            <a:pPr>
              <a:lnSpc>
                <a:spcPct val="120000"/>
              </a:lnSpc>
            </a:pPr>
            <a:r>
              <a:rPr lang="zh-CN" altLang="en-US" sz="1050" dirty="0">
                <a:solidFill>
                  <a:srgbClr val="D21621"/>
                </a:solidFill>
                <a:latin typeface="微软雅黑" panose="020B0503020204020204" pitchFamily="34" charset="-122"/>
                <a:ea typeface="微软雅黑" panose="020B0503020204020204" pitchFamily="34" charset="-122"/>
                <a:sym typeface="方正兰亭黑_GBK" pitchFamily="2" charset="-122"/>
              </a:rPr>
              <a:t>在此录入上述图表的描述说明</a:t>
            </a:r>
            <a:r>
              <a:rPr lang="zh-CN" altLang="en-US" sz="1050" dirty="0">
                <a:solidFill>
                  <a:srgbClr val="D21621"/>
                </a:solidFill>
                <a:latin typeface="微软雅黑" pitchFamily="34" charset="-122"/>
                <a:ea typeface="微软雅黑" pitchFamily="34" charset="-122"/>
              </a:rPr>
              <a:t>梦想稀饭设计出品，我是小河北</a:t>
            </a:r>
          </a:p>
        </p:txBody>
      </p:sp>
      <p:sp>
        <p:nvSpPr>
          <p:cNvPr id="41" name="矩形 76"/>
          <p:cNvSpPr>
            <a:spLocks noChangeArrowheads="1"/>
          </p:cNvSpPr>
          <p:nvPr/>
        </p:nvSpPr>
        <p:spPr bwMode="auto">
          <a:xfrm>
            <a:off x="8125440" y="2030806"/>
            <a:ext cx="956521" cy="30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7" tIns="34279" rIns="68557" bIns="34279">
            <a:spAutoFit/>
          </a:bodyPr>
          <a:lstStyle/>
          <a:p>
            <a:r>
              <a:rPr lang="zh-CN" altLang="en-US" sz="1500" dirty="0">
                <a:solidFill>
                  <a:srgbClr val="D21621"/>
                </a:solidFill>
                <a:latin typeface="微软雅黑" pitchFamily="34" charset="-122"/>
                <a:ea typeface="微软雅黑" pitchFamily="34" charset="-122"/>
                <a:sym typeface="方正兰亭黑_GBK" pitchFamily="2" charset="-122"/>
              </a:rPr>
              <a:t>添加标题</a:t>
            </a:r>
            <a:endParaRPr lang="en-US" altLang="zh-CN" sz="1500" dirty="0">
              <a:solidFill>
                <a:srgbClr val="D21621"/>
              </a:solidFill>
              <a:latin typeface="微软雅黑" pitchFamily="34" charset="-122"/>
              <a:ea typeface="微软雅黑" pitchFamily="34" charset="-122"/>
              <a:sym typeface="方正兰亭黑_GBK" pitchFamily="2" charset="-122"/>
            </a:endParaRPr>
          </a:p>
        </p:txBody>
      </p:sp>
      <p:sp>
        <p:nvSpPr>
          <p:cNvPr id="42" name="矩形 47"/>
          <p:cNvSpPr>
            <a:spLocks noChangeArrowheads="1"/>
          </p:cNvSpPr>
          <p:nvPr/>
        </p:nvSpPr>
        <p:spPr bwMode="auto">
          <a:xfrm>
            <a:off x="8125438" y="2316490"/>
            <a:ext cx="2113265" cy="45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57" tIns="34279" rIns="68557" bIns="34279">
            <a:spAutoFit/>
          </a:bodyPr>
          <a:lstStyle/>
          <a:p>
            <a:pPr>
              <a:lnSpc>
                <a:spcPct val="120000"/>
              </a:lnSpc>
            </a:pPr>
            <a:r>
              <a:rPr lang="zh-CN" altLang="en-US" sz="1050" dirty="0">
                <a:solidFill>
                  <a:srgbClr val="D21621"/>
                </a:solidFill>
                <a:latin typeface="微软雅黑" panose="020B0503020204020204" pitchFamily="34" charset="-122"/>
                <a:ea typeface="微软雅黑" panose="020B0503020204020204" pitchFamily="34" charset="-122"/>
                <a:sym typeface="方正兰亭黑_GBK" pitchFamily="2" charset="-122"/>
              </a:rPr>
              <a:t>在此录入上述图表的描述说明</a:t>
            </a:r>
            <a:r>
              <a:rPr lang="zh-CN" altLang="en-US" sz="1050" dirty="0">
                <a:solidFill>
                  <a:srgbClr val="D21621"/>
                </a:solidFill>
                <a:latin typeface="微软雅黑" pitchFamily="34" charset="-122"/>
                <a:ea typeface="微软雅黑" pitchFamily="34" charset="-122"/>
              </a:rPr>
              <a:t>梦想稀饭设计出品，我是小河北</a:t>
            </a:r>
          </a:p>
        </p:txBody>
      </p:sp>
      <p:sp>
        <p:nvSpPr>
          <p:cNvPr id="43" name="矩形 78"/>
          <p:cNvSpPr>
            <a:spLocks noChangeArrowheads="1"/>
          </p:cNvSpPr>
          <p:nvPr/>
        </p:nvSpPr>
        <p:spPr bwMode="auto">
          <a:xfrm>
            <a:off x="8125440" y="3447283"/>
            <a:ext cx="963663" cy="30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7" tIns="34279" rIns="68557" bIns="34279">
            <a:spAutoFit/>
          </a:bodyPr>
          <a:lstStyle/>
          <a:p>
            <a:r>
              <a:rPr lang="zh-CN" altLang="en-US" sz="1500" dirty="0">
                <a:solidFill>
                  <a:srgbClr val="D21621"/>
                </a:solidFill>
                <a:latin typeface="微软雅黑" pitchFamily="34" charset="-122"/>
                <a:ea typeface="微软雅黑" pitchFamily="34" charset="-122"/>
                <a:sym typeface="方正兰亭黑_GBK" pitchFamily="2" charset="-122"/>
              </a:rPr>
              <a:t>添加标题</a:t>
            </a:r>
            <a:endParaRPr lang="en-US" altLang="zh-CN" sz="1500" dirty="0">
              <a:solidFill>
                <a:srgbClr val="D21621"/>
              </a:solidFill>
              <a:latin typeface="微软雅黑" pitchFamily="34" charset="-122"/>
              <a:ea typeface="微软雅黑" pitchFamily="34" charset="-122"/>
              <a:sym typeface="方正兰亭黑_GBK" pitchFamily="2" charset="-122"/>
            </a:endParaRPr>
          </a:p>
        </p:txBody>
      </p:sp>
      <p:sp>
        <p:nvSpPr>
          <p:cNvPr id="44" name="矩形 47"/>
          <p:cNvSpPr>
            <a:spLocks noChangeArrowheads="1"/>
          </p:cNvSpPr>
          <p:nvPr/>
        </p:nvSpPr>
        <p:spPr bwMode="auto">
          <a:xfrm>
            <a:off x="8125438" y="3732967"/>
            <a:ext cx="2014461" cy="45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57" tIns="34279" rIns="68557" bIns="34279">
            <a:spAutoFit/>
          </a:bodyPr>
          <a:lstStyle/>
          <a:p>
            <a:pPr>
              <a:lnSpc>
                <a:spcPct val="120000"/>
              </a:lnSpc>
            </a:pPr>
            <a:r>
              <a:rPr lang="zh-CN" altLang="en-US" sz="1050" dirty="0">
                <a:solidFill>
                  <a:srgbClr val="D21621"/>
                </a:solidFill>
                <a:latin typeface="微软雅黑" panose="020B0503020204020204" pitchFamily="34" charset="-122"/>
                <a:ea typeface="微软雅黑" panose="020B0503020204020204" pitchFamily="34" charset="-122"/>
                <a:sym typeface="方正兰亭黑_GBK" pitchFamily="2" charset="-122"/>
              </a:rPr>
              <a:t>在此录入上述图表的描述说明</a:t>
            </a:r>
            <a:r>
              <a:rPr lang="zh-CN" altLang="en-US" sz="1050" dirty="0">
                <a:solidFill>
                  <a:srgbClr val="D21621"/>
                </a:solidFill>
                <a:latin typeface="微软雅黑" pitchFamily="34" charset="-122"/>
                <a:ea typeface="微软雅黑" pitchFamily="34" charset="-122"/>
              </a:rPr>
              <a:t>梦想稀饭设计出品，我是小河北</a:t>
            </a:r>
          </a:p>
        </p:txBody>
      </p:sp>
      <p:sp>
        <p:nvSpPr>
          <p:cNvPr id="45" name="矩形 80"/>
          <p:cNvSpPr>
            <a:spLocks noChangeArrowheads="1"/>
          </p:cNvSpPr>
          <p:nvPr/>
        </p:nvSpPr>
        <p:spPr bwMode="auto">
          <a:xfrm>
            <a:off x="8125440" y="4407335"/>
            <a:ext cx="915119" cy="30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7" tIns="34279" rIns="68557" bIns="34279">
            <a:spAutoFit/>
          </a:bodyPr>
          <a:lstStyle/>
          <a:p>
            <a:r>
              <a:rPr lang="zh-CN" altLang="en-US" sz="1500" dirty="0">
                <a:solidFill>
                  <a:srgbClr val="D21621"/>
                </a:solidFill>
                <a:latin typeface="微软雅黑" pitchFamily="34" charset="-122"/>
                <a:ea typeface="微软雅黑" pitchFamily="34" charset="-122"/>
                <a:sym typeface="方正兰亭黑_GBK" pitchFamily="2" charset="-122"/>
              </a:rPr>
              <a:t>添加标题</a:t>
            </a:r>
            <a:endParaRPr lang="en-US" altLang="zh-CN" sz="1500" dirty="0">
              <a:solidFill>
                <a:srgbClr val="D21621"/>
              </a:solidFill>
              <a:latin typeface="微软雅黑" pitchFamily="34" charset="-122"/>
              <a:ea typeface="微软雅黑" pitchFamily="34" charset="-122"/>
              <a:sym typeface="方正兰亭黑_GBK" pitchFamily="2" charset="-122"/>
            </a:endParaRPr>
          </a:p>
        </p:txBody>
      </p:sp>
      <p:sp>
        <p:nvSpPr>
          <p:cNvPr id="46" name="矩形 47"/>
          <p:cNvSpPr>
            <a:spLocks noChangeArrowheads="1"/>
          </p:cNvSpPr>
          <p:nvPr/>
        </p:nvSpPr>
        <p:spPr bwMode="auto">
          <a:xfrm>
            <a:off x="8125440" y="4693019"/>
            <a:ext cx="2014460" cy="45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57" tIns="34279" rIns="68557" bIns="34279">
            <a:spAutoFit/>
          </a:bodyPr>
          <a:lstStyle/>
          <a:p>
            <a:pPr>
              <a:lnSpc>
                <a:spcPct val="120000"/>
              </a:lnSpc>
            </a:pPr>
            <a:r>
              <a:rPr lang="zh-CN" altLang="en-US" sz="1050" dirty="0">
                <a:solidFill>
                  <a:srgbClr val="D21621"/>
                </a:solidFill>
                <a:latin typeface="微软雅黑" pitchFamily="34" charset="-122"/>
                <a:ea typeface="微软雅黑" pitchFamily="34" charset="-122"/>
                <a:sym typeface="方正兰亭黑_GBK" pitchFamily="2" charset="-122"/>
              </a:rPr>
              <a:t>在此录入上述图表的描述说明</a:t>
            </a:r>
            <a:endParaRPr lang="en-US" altLang="zh-CN" sz="1050" dirty="0">
              <a:solidFill>
                <a:srgbClr val="D21621"/>
              </a:solidFill>
              <a:latin typeface="微软雅黑" pitchFamily="34" charset="-122"/>
              <a:ea typeface="微软雅黑" pitchFamily="34" charset="-122"/>
              <a:sym typeface="方正兰亭黑_GBK" pitchFamily="2" charset="-122"/>
            </a:endParaRPr>
          </a:p>
          <a:p>
            <a:pPr>
              <a:lnSpc>
                <a:spcPct val="120000"/>
              </a:lnSpc>
            </a:pPr>
            <a:r>
              <a:rPr lang="zh-CN" altLang="en-US" sz="1012" dirty="0">
                <a:solidFill>
                  <a:srgbClr val="D21621"/>
                </a:solidFill>
                <a:latin typeface="微软雅黑" pitchFamily="34" charset="-122"/>
                <a:ea typeface="微软雅黑" pitchFamily="34" charset="-122"/>
              </a:rPr>
              <a:t>梦想稀饭设计出品，我是小河北</a:t>
            </a:r>
          </a:p>
        </p:txBody>
      </p:sp>
      <p:sp>
        <p:nvSpPr>
          <p:cNvPr id="47" name="直接连接符 17"/>
          <p:cNvSpPr>
            <a:spLocks noChangeShapeType="1"/>
          </p:cNvSpPr>
          <p:nvPr/>
        </p:nvSpPr>
        <p:spPr bwMode="auto">
          <a:xfrm flipH="1" flipV="1">
            <a:off x="7170257" y="4731789"/>
            <a:ext cx="987575" cy="0"/>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sz="1012">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直接连接符 14"/>
          <p:cNvSpPr>
            <a:spLocks noChangeShapeType="1"/>
          </p:cNvSpPr>
          <p:nvPr/>
        </p:nvSpPr>
        <p:spPr bwMode="auto">
          <a:xfrm flipH="1">
            <a:off x="7744763" y="3579476"/>
            <a:ext cx="351199" cy="0"/>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sz="1012">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9" name="直接连接符 12"/>
          <p:cNvSpPr>
            <a:spLocks noChangeShapeType="1"/>
          </p:cNvSpPr>
          <p:nvPr/>
        </p:nvSpPr>
        <p:spPr bwMode="auto">
          <a:xfrm flipH="1">
            <a:off x="7170832" y="2341172"/>
            <a:ext cx="967512" cy="0"/>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sz="1012">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50" name="组合 49"/>
          <p:cNvGrpSpPr/>
          <p:nvPr/>
        </p:nvGrpSpPr>
        <p:grpSpPr>
          <a:xfrm>
            <a:off x="4921953" y="3974572"/>
            <a:ext cx="1060447" cy="1199227"/>
            <a:chOff x="4603874" y="4293890"/>
            <a:chExt cx="1414257" cy="1599339"/>
          </a:xfrm>
        </p:grpSpPr>
        <p:sp>
          <p:nvSpPr>
            <p:cNvPr id="51" name="六边形 50"/>
            <p:cNvSpPr/>
            <p:nvPr/>
          </p:nvSpPr>
          <p:spPr>
            <a:xfrm rot="5400000">
              <a:off x="4511333" y="4386431"/>
              <a:ext cx="1599339" cy="1414257"/>
            </a:xfrm>
            <a:prstGeom prst="hexagon">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52" name="Freeform 13"/>
            <p:cNvSpPr>
              <a:spLocks noEditPoints="1"/>
            </p:cNvSpPr>
            <p:nvPr/>
          </p:nvSpPr>
          <p:spPr bwMode="auto">
            <a:xfrm>
              <a:off x="5064412" y="4653930"/>
              <a:ext cx="493180" cy="909062"/>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51416" tIns="25709" rIns="51416" bIns="25709" numCol="1" anchor="t" anchorCtr="0" compatLnSpc="1">
              <a:prstTxWarp prst="textNoShape">
                <a:avLst/>
              </a:prstTxWarp>
            </a:bodyPr>
            <a:lstStyle/>
            <a:p>
              <a:endParaRPr lang="en-US" sz="1012">
                <a:latin typeface="微软雅黑" panose="020B0503020204020204" pitchFamily="34" charset="-122"/>
                <a:ea typeface="微软雅黑" panose="020B0503020204020204" pitchFamily="34" charset="-122"/>
              </a:endParaRPr>
            </a:p>
          </p:txBody>
        </p:sp>
      </p:grpSp>
      <p:sp>
        <p:nvSpPr>
          <p:cNvPr id="55" name="圆角矩形 54"/>
          <p:cNvSpPr/>
          <p:nvPr/>
        </p:nvSpPr>
        <p:spPr>
          <a:xfrm>
            <a:off x="8119467" y="260468"/>
            <a:ext cx="4281714" cy="580632"/>
          </a:xfrm>
          <a:prstGeom prst="roundRect">
            <a:avLst/>
          </a:prstGeom>
          <a:solidFill>
            <a:srgbClr val="D216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E5C7"/>
              </a:solidFill>
            </a:endParaRPr>
          </a:p>
        </p:txBody>
      </p:sp>
      <p:sp>
        <p:nvSpPr>
          <p:cNvPr id="56" name="矩形 8"/>
          <p:cNvSpPr>
            <a:spLocks noChangeArrowheads="1"/>
          </p:cNvSpPr>
          <p:nvPr/>
        </p:nvSpPr>
        <p:spPr bwMode="auto">
          <a:xfrm>
            <a:off x="8642815" y="304010"/>
            <a:ext cx="3262432" cy="461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en-US" sz="2400" b="1" dirty="0">
                <a:solidFill>
                  <a:srgbClr val="F8E5C7"/>
                </a:solidFill>
                <a:latin typeface="微软雅黑" pitchFamily="34" charset="-122"/>
                <a:ea typeface="微软雅黑" pitchFamily="34" charset="-122"/>
              </a:rPr>
              <a:t>单击此处添加文字表题</a:t>
            </a:r>
            <a:endParaRPr lang="zh-CN" sz="2400" b="1" dirty="0">
              <a:solidFill>
                <a:srgbClr val="F8E5C7"/>
              </a:solidFill>
              <a:latin typeface="微软雅黑" pitchFamily="34" charset="-122"/>
              <a:ea typeface="微软雅黑" pitchFamily="34" charset="-122"/>
            </a:endParaRPr>
          </a:p>
        </p:txBody>
      </p:sp>
    </p:spTree>
    <p:extLst>
      <p:ext uri="{BB962C8B-B14F-4D97-AF65-F5344CB8AC3E}">
        <p14:creationId xmlns:p14="http://schemas.microsoft.com/office/powerpoint/2010/main" val="215971033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fltVal val="0"/>
                                          </p:val>
                                        </p:tav>
                                        <p:tav tm="100000">
                                          <p:val>
                                            <p:strVal val="#ppt_w"/>
                                          </p:val>
                                        </p:tav>
                                      </p:tavLst>
                                    </p:anim>
                                    <p:anim calcmode="lin" valueType="num">
                                      <p:cBhvr>
                                        <p:cTn id="19" dur="500" fill="hold"/>
                                        <p:tgtEl>
                                          <p:spTgt spid="12"/>
                                        </p:tgtEl>
                                        <p:attrNameLst>
                                          <p:attrName>ppt_h</p:attrName>
                                        </p:attrNameLst>
                                      </p:cBhvr>
                                      <p:tavLst>
                                        <p:tav tm="0">
                                          <p:val>
                                            <p:fltVal val="0"/>
                                          </p:val>
                                        </p:tav>
                                        <p:tav tm="100000">
                                          <p:val>
                                            <p:strVal val="#ppt_h"/>
                                          </p:val>
                                        </p:tav>
                                      </p:tavLst>
                                    </p:anim>
                                    <p:anim calcmode="lin" valueType="num">
                                      <p:cBhvr>
                                        <p:cTn id="20" dur="500" fill="hold"/>
                                        <p:tgtEl>
                                          <p:spTgt spid="12"/>
                                        </p:tgtEl>
                                        <p:attrNameLst>
                                          <p:attrName>style.rotation</p:attrName>
                                        </p:attrNameLst>
                                      </p:cBhvr>
                                      <p:tavLst>
                                        <p:tav tm="0">
                                          <p:val>
                                            <p:fltVal val="360"/>
                                          </p:val>
                                        </p:tav>
                                        <p:tav tm="100000">
                                          <p:val>
                                            <p:fltVal val="0"/>
                                          </p:val>
                                        </p:tav>
                                      </p:tavLst>
                                    </p:anim>
                                    <p:animEffect transition="in" filter="fade">
                                      <p:cBhvr>
                                        <p:cTn id="21" dur="500"/>
                                        <p:tgtEl>
                                          <p:spTgt spid="12"/>
                                        </p:tgtEl>
                                      </p:cBhvr>
                                    </p:animEffect>
                                  </p:childTnLst>
                                </p:cTn>
                              </p:par>
                            </p:childTnLst>
                          </p:cTn>
                        </p:par>
                        <p:par>
                          <p:cTn id="22" fill="hold">
                            <p:stCondLst>
                              <p:cond delay="1500"/>
                            </p:stCondLst>
                            <p:childTnLst>
                              <p:par>
                                <p:cTn id="23" presetID="22" presetClass="entr" presetSubtype="2"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wipe(right)">
                                      <p:cBhvr>
                                        <p:cTn id="25" dur="500"/>
                                        <p:tgtEl>
                                          <p:spTgt spid="34"/>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wipe(right)">
                                      <p:cBhvr>
                                        <p:cTn id="29" dur="500"/>
                                        <p:tgtEl>
                                          <p:spTgt spid="35"/>
                                        </p:tgtEl>
                                      </p:cBhvr>
                                    </p:animEffect>
                                  </p:childTnLst>
                                </p:cTn>
                              </p:par>
                            </p:childTnLst>
                          </p:cTn>
                        </p:par>
                        <p:par>
                          <p:cTn id="30" fill="hold">
                            <p:stCondLst>
                              <p:cond delay="2500"/>
                            </p:stCondLst>
                            <p:childTnLst>
                              <p:par>
                                <p:cTn id="31" presetID="22" presetClass="entr" presetSubtype="2" fill="hold" grpId="0" nodeType="after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wipe(right)">
                                      <p:cBhvr>
                                        <p:cTn id="33" dur="500"/>
                                        <p:tgtEl>
                                          <p:spTgt spid="36"/>
                                        </p:tgtEl>
                                      </p:cBhvr>
                                    </p:animEffect>
                                  </p:childTnLst>
                                </p:cTn>
                              </p:par>
                            </p:childTnLst>
                          </p:cTn>
                        </p:par>
                        <p:par>
                          <p:cTn id="34" fill="hold">
                            <p:stCondLst>
                              <p:cond delay="3000"/>
                            </p:stCondLst>
                            <p:childTnLst>
                              <p:par>
                                <p:cTn id="35" presetID="49" presetClass="entr" presetSubtype="0" decel="100000"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 calcmode="lin" valueType="num">
                                      <p:cBhvr>
                                        <p:cTn id="39" dur="500" fill="hold"/>
                                        <p:tgtEl>
                                          <p:spTgt spid="18"/>
                                        </p:tgtEl>
                                        <p:attrNameLst>
                                          <p:attrName>style.rotation</p:attrName>
                                        </p:attrNameLst>
                                      </p:cBhvr>
                                      <p:tavLst>
                                        <p:tav tm="0">
                                          <p:val>
                                            <p:fltVal val="360"/>
                                          </p:val>
                                        </p:tav>
                                        <p:tav tm="100000">
                                          <p:val>
                                            <p:fltVal val="0"/>
                                          </p:val>
                                        </p:tav>
                                      </p:tavLst>
                                    </p:anim>
                                    <p:animEffect transition="in" filter="fade">
                                      <p:cBhvr>
                                        <p:cTn id="40" dur="500"/>
                                        <p:tgtEl>
                                          <p:spTgt spid="18"/>
                                        </p:tgtEl>
                                      </p:cBhvr>
                                    </p:animEffect>
                                  </p:childTnLst>
                                </p:cTn>
                              </p:par>
                            </p:childTnLst>
                          </p:cTn>
                        </p:par>
                        <p:par>
                          <p:cTn id="41" fill="hold">
                            <p:stCondLst>
                              <p:cond delay="3500"/>
                            </p:stCondLst>
                            <p:childTnLst>
                              <p:par>
                                <p:cTn id="42" presetID="22" presetClass="entr" presetSubtype="2" fill="hold" grpId="0" nodeType="after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wipe(right)">
                                      <p:cBhvr>
                                        <p:cTn id="44" dur="500"/>
                                        <p:tgtEl>
                                          <p:spTgt spid="33"/>
                                        </p:tgtEl>
                                      </p:cBhvr>
                                    </p:animEffect>
                                  </p:childTnLst>
                                </p:cTn>
                              </p:par>
                            </p:childTnLst>
                          </p:cTn>
                        </p:par>
                        <p:par>
                          <p:cTn id="45" fill="hold">
                            <p:stCondLst>
                              <p:cond delay="4000"/>
                            </p:stCondLst>
                            <p:childTnLst>
                              <p:par>
                                <p:cTn id="46" presetID="22" presetClass="entr" presetSubtype="2" fill="hold" grpId="0" nodeType="after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wipe(right)">
                                      <p:cBhvr>
                                        <p:cTn id="48" dur="500"/>
                                        <p:tgtEl>
                                          <p:spTgt spid="37"/>
                                        </p:tgtEl>
                                      </p:cBhvr>
                                    </p:animEffect>
                                  </p:childTnLst>
                                </p:cTn>
                              </p:par>
                            </p:childTnLst>
                          </p:cTn>
                        </p:par>
                        <p:par>
                          <p:cTn id="49" fill="hold">
                            <p:stCondLst>
                              <p:cond delay="4500"/>
                            </p:stCondLst>
                            <p:childTnLst>
                              <p:par>
                                <p:cTn id="50" presetID="22" presetClass="entr" presetSubtype="2" fill="hold" grpId="0" nodeType="after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wipe(right)">
                                      <p:cBhvr>
                                        <p:cTn id="52" dur="500"/>
                                        <p:tgtEl>
                                          <p:spTgt spid="38"/>
                                        </p:tgtEl>
                                      </p:cBhvr>
                                    </p:animEffect>
                                  </p:childTnLst>
                                </p:cTn>
                              </p:par>
                            </p:childTnLst>
                          </p:cTn>
                        </p:par>
                        <p:par>
                          <p:cTn id="53" fill="hold">
                            <p:stCondLst>
                              <p:cond delay="5000"/>
                            </p:stCondLst>
                            <p:childTnLst>
                              <p:par>
                                <p:cTn id="54" presetID="49" presetClass="entr" presetSubtype="0" decel="100000" fill="hold" nodeType="afterEffect">
                                  <p:stCondLst>
                                    <p:cond delay="0"/>
                                  </p:stCondLst>
                                  <p:childTnLst>
                                    <p:set>
                                      <p:cBhvr>
                                        <p:cTn id="55" dur="1" fill="hold">
                                          <p:stCondLst>
                                            <p:cond delay="0"/>
                                          </p:stCondLst>
                                        </p:cTn>
                                        <p:tgtEl>
                                          <p:spTgt spid="50"/>
                                        </p:tgtEl>
                                        <p:attrNameLst>
                                          <p:attrName>style.visibility</p:attrName>
                                        </p:attrNameLst>
                                      </p:cBhvr>
                                      <p:to>
                                        <p:strVal val="visible"/>
                                      </p:to>
                                    </p:set>
                                    <p:anim calcmode="lin" valueType="num">
                                      <p:cBhvr>
                                        <p:cTn id="56" dur="500" fill="hold"/>
                                        <p:tgtEl>
                                          <p:spTgt spid="50"/>
                                        </p:tgtEl>
                                        <p:attrNameLst>
                                          <p:attrName>ppt_w</p:attrName>
                                        </p:attrNameLst>
                                      </p:cBhvr>
                                      <p:tavLst>
                                        <p:tav tm="0">
                                          <p:val>
                                            <p:fltVal val="0"/>
                                          </p:val>
                                        </p:tav>
                                        <p:tav tm="100000">
                                          <p:val>
                                            <p:strVal val="#ppt_w"/>
                                          </p:val>
                                        </p:tav>
                                      </p:tavLst>
                                    </p:anim>
                                    <p:anim calcmode="lin" valueType="num">
                                      <p:cBhvr>
                                        <p:cTn id="57" dur="500" fill="hold"/>
                                        <p:tgtEl>
                                          <p:spTgt spid="50"/>
                                        </p:tgtEl>
                                        <p:attrNameLst>
                                          <p:attrName>ppt_h</p:attrName>
                                        </p:attrNameLst>
                                      </p:cBhvr>
                                      <p:tavLst>
                                        <p:tav tm="0">
                                          <p:val>
                                            <p:fltVal val="0"/>
                                          </p:val>
                                        </p:tav>
                                        <p:tav tm="100000">
                                          <p:val>
                                            <p:strVal val="#ppt_h"/>
                                          </p:val>
                                        </p:tav>
                                      </p:tavLst>
                                    </p:anim>
                                    <p:anim calcmode="lin" valueType="num">
                                      <p:cBhvr>
                                        <p:cTn id="58" dur="500" fill="hold"/>
                                        <p:tgtEl>
                                          <p:spTgt spid="50"/>
                                        </p:tgtEl>
                                        <p:attrNameLst>
                                          <p:attrName>style.rotation</p:attrName>
                                        </p:attrNameLst>
                                      </p:cBhvr>
                                      <p:tavLst>
                                        <p:tav tm="0">
                                          <p:val>
                                            <p:fltVal val="360"/>
                                          </p:val>
                                        </p:tav>
                                        <p:tav tm="100000">
                                          <p:val>
                                            <p:fltVal val="0"/>
                                          </p:val>
                                        </p:tav>
                                      </p:tavLst>
                                    </p:anim>
                                    <p:animEffect transition="in" filter="fade">
                                      <p:cBhvr>
                                        <p:cTn id="59" dur="500"/>
                                        <p:tgtEl>
                                          <p:spTgt spid="50"/>
                                        </p:tgtEl>
                                      </p:cBhvr>
                                    </p:animEffect>
                                  </p:childTnLst>
                                </p:cTn>
                              </p:par>
                            </p:childTnLst>
                          </p:cTn>
                        </p:par>
                        <p:par>
                          <p:cTn id="60" fill="hold">
                            <p:stCondLst>
                              <p:cond delay="5500"/>
                            </p:stCondLst>
                            <p:childTnLst>
                              <p:par>
                                <p:cTn id="61" presetID="22" presetClass="entr" presetSubtype="2" fill="hold" grpId="0"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wipe(right)">
                                      <p:cBhvr>
                                        <p:cTn id="63" dur="500"/>
                                        <p:tgtEl>
                                          <p:spTgt spid="32"/>
                                        </p:tgtEl>
                                      </p:cBhvr>
                                    </p:animEffect>
                                  </p:childTnLst>
                                </p:cTn>
                              </p:par>
                            </p:childTnLst>
                          </p:cTn>
                        </p:par>
                        <p:par>
                          <p:cTn id="64" fill="hold">
                            <p:stCondLst>
                              <p:cond delay="6000"/>
                            </p:stCondLst>
                            <p:childTnLst>
                              <p:par>
                                <p:cTn id="65" presetID="22" presetClass="entr" presetSubtype="2"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wipe(right)">
                                      <p:cBhvr>
                                        <p:cTn id="67" dur="500"/>
                                        <p:tgtEl>
                                          <p:spTgt spid="39"/>
                                        </p:tgtEl>
                                      </p:cBhvr>
                                    </p:animEffect>
                                  </p:childTnLst>
                                </p:cTn>
                              </p:par>
                            </p:childTnLst>
                          </p:cTn>
                        </p:par>
                        <p:par>
                          <p:cTn id="68" fill="hold">
                            <p:stCondLst>
                              <p:cond delay="6500"/>
                            </p:stCondLst>
                            <p:childTnLst>
                              <p:par>
                                <p:cTn id="69" presetID="22" presetClass="entr" presetSubtype="2" fill="hold" grpId="0" nodeType="after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wipe(right)">
                                      <p:cBhvr>
                                        <p:cTn id="71" dur="500"/>
                                        <p:tgtEl>
                                          <p:spTgt spid="40"/>
                                        </p:tgtEl>
                                      </p:cBhvr>
                                    </p:animEffect>
                                  </p:childTnLst>
                                </p:cTn>
                              </p:par>
                            </p:childTnLst>
                          </p:cTn>
                        </p:par>
                        <p:par>
                          <p:cTn id="72" fill="hold">
                            <p:stCondLst>
                              <p:cond delay="7000"/>
                            </p:stCondLst>
                            <p:childTnLst>
                              <p:par>
                                <p:cTn id="73" presetID="49" presetClass="entr" presetSubtype="0" decel="100000" fill="hold" nodeType="afterEffect">
                                  <p:stCondLst>
                                    <p:cond delay="0"/>
                                  </p:stCondLst>
                                  <p:childTnLst>
                                    <p:set>
                                      <p:cBhvr>
                                        <p:cTn id="74" dur="1" fill="hold">
                                          <p:stCondLst>
                                            <p:cond delay="0"/>
                                          </p:stCondLst>
                                        </p:cTn>
                                        <p:tgtEl>
                                          <p:spTgt spid="29"/>
                                        </p:tgtEl>
                                        <p:attrNameLst>
                                          <p:attrName>style.visibility</p:attrName>
                                        </p:attrNameLst>
                                      </p:cBhvr>
                                      <p:to>
                                        <p:strVal val="visible"/>
                                      </p:to>
                                    </p:set>
                                    <p:anim calcmode="lin" valueType="num">
                                      <p:cBhvr>
                                        <p:cTn id="75" dur="500" fill="hold"/>
                                        <p:tgtEl>
                                          <p:spTgt spid="29"/>
                                        </p:tgtEl>
                                        <p:attrNameLst>
                                          <p:attrName>ppt_w</p:attrName>
                                        </p:attrNameLst>
                                      </p:cBhvr>
                                      <p:tavLst>
                                        <p:tav tm="0">
                                          <p:val>
                                            <p:fltVal val="0"/>
                                          </p:val>
                                        </p:tav>
                                        <p:tav tm="100000">
                                          <p:val>
                                            <p:strVal val="#ppt_w"/>
                                          </p:val>
                                        </p:tav>
                                      </p:tavLst>
                                    </p:anim>
                                    <p:anim calcmode="lin" valueType="num">
                                      <p:cBhvr>
                                        <p:cTn id="76" dur="500" fill="hold"/>
                                        <p:tgtEl>
                                          <p:spTgt spid="29"/>
                                        </p:tgtEl>
                                        <p:attrNameLst>
                                          <p:attrName>ppt_h</p:attrName>
                                        </p:attrNameLst>
                                      </p:cBhvr>
                                      <p:tavLst>
                                        <p:tav tm="0">
                                          <p:val>
                                            <p:fltVal val="0"/>
                                          </p:val>
                                        </p:tav>
                                        <p:tav tm="100000">
                                          <p:val>
                                            <p:strVal val="#ppt_h"/>
                                          </p:val>
                                        </p:tav>
                                      </p:tavLst>
                                    </p:anim>
                                    <p:anim calcmode="lin" valueType="num">
                                      <p:cBhvr>
                                        <p:cTn id="77" dur="500" fill="hold"/>
                                        <p:tgtEl>
                                          <p:spTgt spid="29"/>
                                        </p:tgtEl>
                                        <p:attrNameLst>
                                          <p:attrName>style.rotation</p:attrName>
                                        </p:attrNameLst>
                                      </p:cBhvr>
                                      <p:tavLst>
                                        <p:tav tm="0">
                                          <p:val>
                                            <p:fltVal val="360"/>
                                          </p:val>
                                        </p:tav>
                                        <p:tav tm="100000">
                                          <p:val>
                                            <p:fltVal val="0"/>
                                          </p:val>
                                        </p:tav>
                                      </p:tavLst>
                                    </p:anim>
                                    <p:animEffect transition="in" filter="fade">
                                      <p:cBhvr>
                                        <p:cTn id="78" dur="500"/>
                                        <p:tgtEl>
                                          <p:spTgt spid="29"/>
                                        </p:tgtEl>
                                      </p:cBhvr>
                                    </p:animEffect>
                                  </p:childTnLst>
                                </p:cTn>
                              </p:par>
                            </p:childTnLst>
                          </p:cTn>
                        </p:par>
                        <p:par>
                          <p:cTn id="79" fill="hold">
                            <p:stCondLst>
                              <p:cond delay="7500"/>
                            </p:stCondLst>
                            <p:childTnLst>
                              <p:par>
                                <p:cTn id="80" presetID="22" presetClass="entr" presetSubtype="8" fill="hold" grpId="0" nodeType="afterEffect">
                                  <p:stCondLst>
                                    <p:cond delay="0"/>
                                  </p:stCondLst>
                                  <p:childTnLst>
                                    <p:set>
                                      <p:cBhvr>
                                        <p:cTn id="81" dur="1" fill="hold">
                                          <p:stCondLst>
                                            <p:cond delay="0"/>
                                          </p:stCondLst>
                                        </p:cTn>
                                        <p:tgtEl>
                                          <p:spTgt spid="47"/>
                                        </p:tgtEl>
                                        <p:attrNameLst>
                                          <p:attrName>style.visibility</p:attrName>
                                        </p:attrNameLst>
                                      </p:cBhvr>
                                      <p:to>
                                        <p:strVal val="visible"/>
                                      </p:to>
                                    </p:set>
                                    <p:animEffect transition="in" filter="wipe(left)">
                                      <p:cBhvr>
                                        <p:cTn id="82" dur="500"/>
                                        <p:tgtEl>
                                          <p:spTgt spid="47"/>
                                        </p:tgtEl>
                                      </p:cBhvr>
                                    </p:animEffect>
                                  </p:childTnLst>
                                </p:cTn>
                              </p:par>
                            </p:childTnLst>
                          </p:cTn>
                        </p:par>
                        <p:par>
                          <p:cTn id="83" fill="hold">
                            <p:stCondLst>
                              <p:cond delay="8000"/>
                            </p:stCondLst>
                            <p:childTnLst>
                              <p:par>
                                <p:cTn id="84" presetID="22" presetClass="entr" presetSubtype="8" fill="hold" grpId="0" nodeType="afterEffect">
                                  <p:stCondLst>
                                    <p:cond delay="0"/>
                                  </p:stCondLst>
                                  <p:childTnLst>
                                    <p:set>
                                      <p:cBhvr>
                                        <p:cTn id="85" dur="1" fill="hold">
                                          <p:stCondLst>
                                            <p:cond delay="0"/>
                                          </p:stCondLst>
                                        </p:cTn>
                                        <p:tgtEl>
                                          <p:spTgt spid="45"/>
                                        </p:tgtEl>
                                        <p:attrNameLst>
                                          <p:attrName>style.visibility</p:attrName>
                                        </p:attrNameLst>
                                      </p:cBhvr>
                                      <p:to>
                                        <p:strVal val="visible"/>
                                      </p:to>
                                    </p:set>
                                    <p:animEffect transition="in" filter="wipe(left)">
                                      <p:cBhvr>
                                        <p:cTn id="86" dur="500"/>
                                        <p:tgtEl>
                                          <p:spTgt spid="45"/>
                                        </p:tgtEl>
                                      </p:cBhvr>
                                    </p:animEffect>
                                  </p:childTnLst>
                                </p:cTn>
                              </p:par>
                            </p:childTnLst>
                          </p:cTn>
                        </p:par>
                        <p:par>
                          <p:cTn id="87" fill="hold">
                            <p:stCondLst>
                              <p:cond delay="8500"/>
                            </p:stCondLst>
                            <p:childTnLst>
                              <p:par>
                                <p:cTn id="88" presetID="22" presetClass="entr" presetSubtype="8" fill="hold" grpId="0" nodeType="afterEffect">
                                  <p:stCondLst>
                                    <p:cond delay="0"/>
                                  </p:stCondLst>
                                  <p:childTnLst>
                                    <p:set>
                                      <p:cBhvr>
                                        <p:cTn id="89" dur="1" fill="hold">
                                          <p:stCondLst>
                                            <p:cond delay="0"/>
                                          </p:stCondLst>
                                        </p:cTn>
                                        <p:tgtEl>
                                          <p:spTgt spid="46"/>
                                        </p:tgtEl>
                                        <p:attrNameLst>
                                          <p:attrName>style.visibility</p:attrName>
                                        </p:attrNameLst>
                                      </p:cBhvr>
                                      <p:to>
                                        <p:strVal val="visible"/>
                                      </p:to>
                                    </p:set>
                                    <p:animEffect transition="in" filter="wipe(left)">
                                      <p:cBhvr>
                                        <p:cTn id="90" dur="500"/>
                                        <p:tgtEl>
                                          <p:spTgt spid="46"/>
                                        </p:tgtEl>
                                      </p:cBhvr>
                                    </p:animEffect>
                                  </p:childTnLst>
                                </p:cTn>
                              </p:par>
                            </p:childTnLst>
                          </p:cTn>
                        </p:par>
                        <p:par>
                          <p:cTn id="91" fill="hold">
                            <p:stCondLst>
                              <p:cond delay="9000"/>
                            </p:stCondLst>
                            <p:childTnLst>
                              <p:par>
                                <p:cTn id="92" presetID="49" presetClass="entr" presetSubtype="0" decel="100000" fill="hold" nodeType="afterEffect">
                                  <p:stCondLst>
                                    <p:cond delay="0"/>
                                  </p:stCondLst>
                                  <p:childTnLst>
                                    <p:set>
                                      <p:cBhvr>
                                        <p:cTn id="93" dur="1" fill="hold">
                                          <p:stCondLst>
                                            <p:cond delay="0"/>
                                          </p:stCondLst>
                                        </p:cTn>
                                        <p:tgtEl>
                                          <p:spTgt spid="23"/>
                                        </p:tgtEl>
                                        <p:attrNameLst>
                                          <p:attrName>style.visibility</p:attrName>
                                        </p:attrNameLst>
                                      </p:cBhvr>
                                      <p:to>
                                        <p:strVal val="visible"/>
                                      </p:to>
                                    </p:set>
                                    <p:anim calcmode="lin" valueType="num">
                                      <p:cBhvr>
                                        <p:cTn id="94" dur="500" fill="hold"/>
                                        <p:tgtEl>
                                          <p:spTgt spid="23"/>
                                        </p:tgtEl>
                                        <p:attrNameLst>
                                          <p:attrName>ppt_w</p:attrName>
                                        </p:attrNameLst>
                                      </p:cBhvr>
                                      <p:tavLst>
                                        <p:tav tm="0">
                                          <p:val>
                                            <p:fltVal val="0"/>
                                          </p:val>
                                        </p:tav>
                                        <p:tav tm="100000">
                                          <p:val>
                                            <p:strVal val="#ppt_w"/>
                                          </p:val>
                                        </p:tav>
                                      </p:tavLst>
                                    </p:anim>
                                    <p:anim calcmode="lin" valueType="num">
                                      <p:cBhvr>
                                        <p:cTn id="95" dur="500" fill="hold"/>
                                        <p:tgtEl>
                                          <p:spTgt spid="23"/>
                                        </p:tgtEl>
                                        <p:attrNameLst>
                                          <p:attrName>ppt_h</p:attrName>
                                        </p:attrNameLst>
                                      </p:cBhvr>
                                      <p:tavLst>
                                        <p:tav tm="0">
                                          <p:val>
                                            <p:fltVal val="0"/>
                                          </p:val>
                                        </p:tav>
                                        <p:tav tm="100000">
                                          <p:val>
                                            <p:strVal val="#ppt_h"/>
                                          </p:val>
                                        </p:tav>
                                      </p:tavLst>
                                    </p:anim>
                                    <p:anim calcmode="lin" valueType="num">
                                      <p:cBhvr>
                                        <p:cTn id="96" dur="500" fill="hold"/>
                                        <p:tgtEl>
                                          <p:spTgt spid="23"/>
                                        </p:tgtEl>
                                        <p:attrNameLst>
                                          <p:attrName>style.rotation</p:attrName>
                                        </p:attrNameLst>
                                      </p:cBhvr>
                                      <p:tavLst>
                                        <p:tav tm="0">
                                          <p:val>
                                            <p:fltVal val="360"/>
                                          </p:val>
                                        </p:tav>
                                        <p:tav tm="100000">
                                          <p:val>
                                            <p:fltVal val="0"/>
                                          </p:val>
                                        </p:tav>
                                      </p:tavLst>
                                    </p:anim>
                                    <p:animEffect transition="in" filter="fade">
                                      <p:cBhvr>
                                        <p:cTn id="97" dur="500"/>
                                        <p:tgtEl>
                                          <p:spTgt spid="23"/>
                                        </p:tgtEl>
                                      </p:cBhvr>
                                    </p:animEffect>
                                  </p:childTnLst>
                                </p:cTn>
                              </p:par>
                            </p:childTnLst>
                          </p:cTn>
                        </p:par>
                        <p:par>
                          <p:cTn id="98" fill="hold">
                            <p:stCondLst>
                              <p:cond delay="9500"/>
                            </p:stCondLst>
                            <p:childTnLst>
                              <p:par>
                                <p:cTn id="99" presetID="22" presetClass="entr" presetSubtype="8" fill="hold" grpId="0" nodeType="afterEffect">
                                  <p:stCondLst>
                                    <p:cond delay="0"/>
                                  </p:stCondLst>
                                  <p:childTnLst>
                                    <p:set>
                                      <p:cBhvr>
                                        <p:cTn id="100" dur="1" fill="hold">
                                          <p:stCondLst>
                                            <p:cond delay="0"/>
                                          </p:stCondLst>
                                        </p:cTn>
                                        <p:tgtEl>
                                          <p:spTgt spid="48"/>
                                        </p:tgtEl>
                                        <p:attrNameLst>
                                          <p:attrName>style.visibility</p:attrName>
                                        </p:attrNameLst>
                                      </p:cBhvr>
                                      <p:to>
                                        <p:strVal val="visible"/>
                                      </p:to>
                                    </p:set>
                                    <p:animEffect transition="in" filter="wipe(left)">
                                      <p:cBhvr>
                                        <p:cTn id="101" dur="500"/>
                                        <p:tgtEl>
                                          <p:spTgt spid="48"/>
                                        </p:tgtEl>
                                      </p:cBhvr>
                                    </p:animEffect>
                                  </p:childTnLst>
                                </p:cTn>
                              </p:par>
                            </p:childTnLst>
                          </p:cTn>
                        </p:par>
                        <p:par>
                          <p:cTn id="102" fill="hold">
                            <p:stCondLst>
                              <p:cond delay="10000"/>
                            </p:stCondLst>
                            <p:childTnLst>
                              <p:par>
                                <p:cTn id="103" presetID="22" presetClass="entr" presetSubtype="8" fill="hold" grpId="0" nodeType="afterEffect">
                                  <p:stCondLst>
                                    <p:cond delay="0"/>
                                  </p:stCondLst>
                                  <p:childTnLst>
                                    <p:set>
                                      <p:cBhvr>
                                        <p:cTn id="104" dur="1" fill="hold">
                                          <p:stCondLst>
                                            <p:cond delay="0"/>
                                          </p:stCondLst>
                                        </p:cTn>
                                        <p:tgtEl>
                                          <p:spTgt spid="43"/>
                                        </p:tgtEl>
                                        <p:attrNameLst>
                                          <p:attrName>style.visibility</p:attrName>
                                        </p:attrNameLst>
                                      </p:cBhvr>
                                      <p:to>
                                        <p:strVal val="visible"/>
                                      </p:to>
                                    </p:set>
                                    <p:animEffect transition="in" filter="wipe(left)">
                                      <p:cBhvr>
                                        <p:cTn id="105" dur="500"/>
                                        <p:tgtEl>
                                          <p:spTgt spid="43"/>
                                        </p:tgtEl>
                                      </p:cBhvr>
                                    </p:animEffect>
                                  </p:childTnLst>
                                </p:cTn>
                              </p:par>
                            </p:childTnLst>
                          </p:cTn>
                        </p:par>
                        <p:par>
                          <p:cTn id="106" fill="hold">
                            <p:stCondLst>
                              <p:cond delay="10500"/>
                            </p:stCondLst>
                            <p:childTnLst>
                              <p:par>
                                <p:cTn id="107" presetID="22" presetClass="entr" presetSubtype="8" fill="hold" grpId="0" nodeType="afterEffect">
                                  <p:stCondLst>
                                    <p:cond delay="0"/>
                                  </p:stCondLst>
                                  <p:childTnLst>
                                    <p:set>
                                      <p:cBhvr>
                                        <p:cTn id="108" dur="1" fill="hold">
                                          <p:stCondLst>
                                            <p:cond delay="0"/>
                                          </p:stCondLst>
                                        </p:cTn>
                                        <p:tgtEl>
                                          <p:spTgt spid="44"/>
                                        </p:tgtEl>
                                        <p:attrNameLst>
                                          <p:attrName>style.visibility</p:attrName>
                                        </p:attrNameLst>
                                      </p:cBhvr>
                                      <p:to>
                                        <p:strVal val="visible"/>
                                      </p:to>
                                    </p:set>
                                    <p:animEffect transition="in" filter="wipe(left)">
                                      <p:cBhvr>
                                        <p:cTn id="109" dur="500"/>
                                        <p:tgtEl>
                                          <p:spTgt spid="44"/>
                                        </p:tgtEl>
                                      </p:cBhvr>
                                    </p:animEffect>
                                  </p:childTnLst>
                                </p:cTn>
                              </p:par>
                            </p:childTnLst>
                          </p:cTn>
                        </p:par>
                        <p:par>
                          <p:cTn id="110" fill="hold">
                            <p:stCondLst>
                              <p:cond delay="11000"/>
                            </p:stCondLst>
                            <p:childTnLst>
                              <p:par>
                                <p:cTn id="111" presetID="49" presetClass="entr" presetSubtype="0" decel="100000" fill="hold" nodeType="afterEffect">
                                  <p:stCondLst>
                                    <p:cond delay="0"/>
                                  </p:stCondLst>
                                  <p:childTnLst>
                                    <p:set>
                                      <p:cBhvr>
                                        <p:cTn id="112" dur="1" fill="hold">
                                          <p:stCondLst>
                                            <p:cond delay="0"/>
                                          </p:stCondLst>
                                        </p:cTn>
                                        <p:tgtEl>
                                          <p:spTgt spid="15"/>
                                        </p:tgtEl>
                                        <p:attrNameLst>
                                          <p:attrName>style.visibility</p:attrName>
                                        </p:attrNameLst>
                                      </p:cBhvr>
                                      <p:to>
                                        <p:strVal val="visible"/>
                                      </p:to>
                                    </p:set>
                                    <p:anim calcmode="lin" valueType="num">
                                      <p:cBhvr>
                                        <p:cTn id="113" dur="500" fill="hold"/>
                                        <p:tgtEl>
                                          <p:spTgt spid="15"/>
                                        </p:tgtEl>
                                        <p:attrNameLst>
                                          <p:attrName>ppt_w</p:attrName>
                                        </p:attrNameLst>
                                      </p:cBhvr>
                                      <p:tavLst>
                                        <p:tav tm="0">
                                          <p:val>
                                            <p:fltVal val="0"/>
                                          </p:val>
                                        </p:tav>
                                        <p:tav tm="100000">
                                          <p:val>
                                            <p:strVal val="#ppt_w"/>
                                          </p:val>
                                        </p:tav>
                                      </p:tavLst>
                                    </p:anim>
                                    <p:anim calcmode="lin" valueType="num">
                                      <p:cBhvr>
                                        <p:cTn id="114" dur="500" fill="hold"/>
                                        <p:tgtEl>
                                          <p:spTgt spid="15"/>
                                        </p:tgtEl>
                                        <p:attrNameLst>
                                          <p:attrName>ppt_h</p:attrName>
                                        </p:attrNameLst>
                                      </p:cBhvr>
                                      <p:tavLst>
                                        <p:tav tm="0">
                                          <p:val>
                                            <p:fltVal val="0"/>
                                          </p:val>
                                        </p:tav>
                                        <p:tav tm="100000">
                                          <p:val>
                                            <p:strVal val="#ppt_h"/>
                                          </p:val>
                                        </p:tav>
                                      </p:tavLst>
                                    </p:anim>
                                    <p:anim calcmode="lin" valueType="num">
                                      <p:cBhvr>
                                        <p:cTn id="115" dur="500" fill="hold"/>
                                        <p:tgtEl>
                                          <p:spTgt spid="15"/>
                                        </p:tgtEl>
                                        <p:attrNameLst>
                                          <p:attrName>style.rotation</p:attrName>
                                        </p:attrNameLst>
                                      </p:cBhvr>
                                      <p:tavLst>
                                        <p:tav tm="0">
                                          <p:val>
                                            <p:fltVal val="360"/>
                                          </p:val>
                                        </p:tav>
                                        <p:tav tm="100000">
                                          <p:val>
                                            <p:fltVal val="0"/>
                                          </p:val>
                                        </p:tav>
                                      </p:tavLst>
                                    </p:anim>
                                    <p:animEffect transition="in" filter="fade">
                                      <p:cBhvr>
                                        <p:cTn id="116" dur="500"/>
                                        <p:tgtEl>
                                          <p:spTgt spid="15"/>
                                        </p:tgtEl>
                                      </p:cBhvr>
                                    </p:animEffect>
                                  </p:childTnLst>
                                </p:cTn>
                              </p:par>
                            </p:childTnLst>
                          </p:cTn>
                        </p:par>
                        <p:par>
                          <p:cTn id="117" fill="hold">
                            <p:stCondLst>
                              <p:cond delay="11500"/>
                            </p:stCondLst>
                            <p:childTnLst>
                              <p:par>
                                <p:cTn id="118" presetID="22" presetClass="entr" presetSubtype="8" fill="hold" grpId="0" nodeType="afterEffect">
                                  <p:stCondLst>
                                    <p:cond delay="0"/>
                                  </p:stCondLst>
                                  <p:childTnLst>
                                    <p:set>
                                      <p:cBhvr>
                                        <p:cTn id="119" dur="1" fill="hold">
                                          <p:stCondLst>
                                            <p:cond delay="0"/>
                                          </p:stCondLst>
                                        </p:cTn>
                                        <p:tgtEl>
                                          <p:spTgt spid="49"/>
                                        </p:tgtEl>
                                        <p:attrNameLst>
                                          <p:attrName>style.visibility</p:attrName>
                                        </p:attrNameLst>
                                      </p:cBhvr>
                                      <p:to>
                                        <p:strVal val="visible"/>
                                      </p:to>
                                    </p:set>
                                    <p:animEffect transition="in" filter="wipe(left)">
                                      <p:cBhvr>
                                        <p:cTn id="120" dur="500"/>
                                        <p:tgtEl>
                                          <p:spTgt spid="49"/>
                                        </p:tgtEl>
                                      </p:cBhvr>
                                    </p:animEffect>
                                  </p:childTnLst>
                                </p:cTn>
                              </p:par>
                            </p:childTnLst>
                          </p:cTn>
                        </p:par>
                        <p:par>
                          <p:cTn id="121" fill="hold">
                            <p:stCondLst>
                              <p:cond delay="12000"/>
                            </p:stCondLst>
                            <p:childTnLst>
                              <p:par>
                                <p:cTn id="122" presetID="22" presetClass="entr" presetSubtype="8" fill="hold" grpId="0" nodeType="afterEffect">
                                  <p:stCondLst>
                                    <p:cond delay="0"/>
                                  </p:stCondLst>
                                  <p:childTnLst>
                                    <p:set>
                                      <p:cBhvr>
                                        <p:cTn id="123" dur="1" fill="hold">
                                          <p:stCondLst>
                                            <p:cond delay="0"/>
                                          </p:stCondLst>
                                        </p:cTn>
                                        <p:tgtEl>
                                          <p:spTgt spid="41"/>
                                        </p:tgtEl>
                                        <p:attrNameLst>
                                          <p:attrName>style.visibility</p:attrName>
                                        </p:attrNameLst>
                                      </p:cBhvr>
                                      <p:to>
                                        <p:strVal val="visible"/>
                                      </p:to>
                                    </p:set>
                                    <p:animEffect transition="in" filter="wipe(left)">
                                      <p:cBhvr>
                                        <p:cTn id="124" dur="500"/>
                                        <p:tgtEl>
                                          <p:spTgt spid="41"/>
                                        </p:tgtEl>
                                      </p:cBhvr>
                                    </p:animEffect>
                                  </p:childTnLst>
                                </p:cTn>
                              </p:par>
                            </p:childTnLst>
                          </p:cTn>
                        </p:par>
                        <p:par>
                          <p:cTn id="125" fill="hold">
                            <p:stCondLst>
                              <p:cond delay="12500"/>
                            </p:stCondLst>
                            <p:childTnLst>
                              <p:par>
                                <p:cTn id="126" presetID="22" presetClass="entr" presetSubtype="8" fill="hold" grpId="0" nodeType="afterEffect">
                                  <p:stCondLst>
                                    <p:cond delay="0"/>
                                  </p:stCondLst>
                                  <p:childTnLst>
                                    <p:set>
                                      <p:cBhvr>
                                        <p:cTn id="127" dur="1" fill="hold">
                                          <p:stCondLst>
                                            <p:cond delay="0"/>
                                          </p:stCondLst>
                                        </p:cTn>
                                        <p:tgtEl>
                                          <p:spTgt spid="42"/>
                                        </p:tgtEl>
                                        <p:attrNameLst>
                                          <p:attrName>style.visibility</p:attrName>
                                        </p:attrNameLst>
                                      </p:cBhvr>
                                      <p:to>
                                        <p:strVal val="visible"/>
                                      </p:to>
                                    </p:set>
                                    <p:animEffect transition="in" filter="wipe(left)">
                                      <p:cBhvr>
                                        <p:cTn id="128"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2" grpId="0" animBg="1"/>
      <p:bldP spid="33" grpId="0" animBg="1"/>
      <p:bldP spid="34" grpId="0" animBg="1"/>
      <p:bldP spid="35" grpId="0" bldLvl="0" autoUpdateAnimBg="0"/>
      <p:bldP spid="36" grpId="0" bldLvl="0" autoUpdateAnimBg="0"/>
      <p:bldP spid="37" grpId="0" bldLvl="0" autoUpdateAnimBg="0"/>
      <p:bldP spid="38" grpId="0" bldLvl="0" autoUpdateAnimBg="0"/>
      <p:bldP spid="39" grpId="0" bldLvl="0" autoUpdateAnimBg="0"/>
      <p:bldP spid="40" grpId="0" bldLvl="0" autoUpdateAnimBg="0"/>
      <p:bldP spid="41" grpId="0" bldLvl="0" autoUpdateAnimBg="0"/>
      <p:bldP spid="42" grpId="0" bldLvl="0" autoUpdateAnimBg="0"/>
      <p:bldP spid="43" grpId="0" bldLvl="0" autoUpdateAnimBg="0"/>
      <p:bldP spid="44" grpId="0" bldLvl="0" autoUpdateAnimBg="0"/>
      <p:bldP spid="45" grpId="0" bldLvl="0" autoUpdateAnimBg="0"/>
      <p:bldP spid="46" grpId="0" bldLvl="0" autoUpdateAnimBg="0"/>
      <p:bldP spid="47" grpId="0" animBg="1"/>
      <p:bldP spid="48" grpId="0" animBg="1"/>
      <p:bldP spid="4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317" y="1596571"/>
            <a:ext cx="2390033" cy="2293324"/>
          </a:xfrm>
          <a:prstGeom prst="rect">
            <a:avLst/>
          </a:prstGeom>
          <a:solidFill>
            <a:srgbClr val="D21621">
              <a:alpha val="94902"/>
            </a:srgbClr>
          </a:solidFill>
          <a:ln w="12700" cap="flat" cmpd="sng" algn="ctr">
            <a:noFill/>
            <a:prstDash val="solid"/>
            <a:miter lim="800000"/>
          </a:ln>
          <a:effectLst/>
        </p:spPr>
        <p:txBody>
          <a:bodyPr lIns="91431" tIns="45715" rIns="91431" bIns="45715" spcCol="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0" b="0" i="0" u="none" strike="noStrike" kern="0" cap="none" spc="0" normalizeH="0" baseline="0" noProof="0" dirty="0">
                <a:ln>
                  <a:noFill/>
                </a:ln>
                <a:solidFill>
                  <a:srgbClr val="F8E5C7"/>
                </a:solidFill>
                <a:effectLst/>
                <a:uLnTx/>
                <a:uFillTx/>
                <a:latin typeface="Impact"/>
                <a:ea typeface="微软雅黑"/>
                <a:cs typeface="+mn-cs"/>
              </a:rPr>
              <a:t>02</a:t>
            </a:r>
            <a:endParaRPr kumimoji="0" lang="zh-CN" altLang="en-US" sz="12000" b="0" i="0" u="none" strike="noStrike" kern="0" cap="none" spc="0" normalizeH="0" baseline="0" noProof="0" dirty="0">
              <a:ln>
                <a:noFill/>
              </a:ln>
              <a:solidFill>
                <a:srgbClr val="F8E5C7"/>
              </a:solidFill>
              <a:effectLst/>
              <a:uLnTx/>
              <a:uFillTx/>
              <a:latin typeface="Impact"/>
              <a:ea typeface="微软雅黑"/>
              <a:cs typeface="+mn-cs"/>
            </a:endParaRPr>
          </a:p>
        </p:txBody>
      </p:sp>
      <p:sp>
        <p:nvSpPr>
          <p:cNvPr id="5" name="文本框 4"/>
          <p:cNvSpPr txBox="1"/>
          <p:nvPr/>
        </p:nvSpPr>
        <p:spPr>
          <a:xfrm>
            <a:off x="4746174" y="3285208"/>
            <a:ext cx="6596678" cy="861774"/>
          </a:xfrm>
          <a:prstGeom prst="rect">
            <a:avLst/>
          </a:prstGeom>
          <a:noFill/>
        </p:spPr>
        <p:txBody>
          <a:bodyPr wrap="none" rtlCol="0">
            <a:spAutoFit/>
          </a:bodyPr>
          <a:lstStyle/>
          <a:p>
            <a:pPr lvl="0"/>
            <a:r>
              <a:rPr lang="zh-CN" altLang="en-US" sz="5000" dirty="0">
                <a:solidFill>
                  <a:srgbClr val="D21621"/>
                </a:solidFill>
                <a:latin typeface="微软雅黑" panose="020B0503020204020204" pitchFamily="34" charset="-122"/>
                <a:ea typeface="微软雅黑" panose="020B0503020204020204" pitchFamily="34" charset="-122"/>
              </a:rPr>
              <a:t>单击此处添加文字标题</a:t>
            </a:r>
            <a:endParaRPr lang="en-US" altLang="zh-CN" sz="5000" dirty="0">
              <a:solidFill>
                <a:srgbClr val="D2162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5871711" y="2249121"/>
            <a:ext cx="4031873" cy="861774"/>
          </a:xfrm>
          <a:prstGeom prst="rect">
            <a:avLst/>
          </a:prstGeom>
          <a:noFill/>
        </p:spPr>
        <p:txBody>
          <a:bodyPr wrap="none" rtlCol="0">
            <a:spAutoFit/>
          </a:bodyPr>
          <a:lstStyle/>
          <a:p>
            <a:pPr lvl="0"/>
            <a:r>
              <a:rPr lang="zh-CN" altLang="en-US" sz="5000" b="1" dirty="0">
                <a:solidFill>
                  <a:srgbClr val="D21621"/>
                </a:solidFill>
                <a:latin typeface="微软雅黑" panose="020B0503020204020204" pitchFamily="34" charset="-122"/>
                <a:ea typeface="微软雅黑" panose="020B0503020204020204" pitchFamily="34" charset="-122"/>
              </a:rPr>
              <a:t>第二部分标题</a:t>
            </a:r>
            <a:endParaRPr lang="en-US" altLang="zh-CN" sz="5000" b="1" dirty="0">
              <a:solidFill>
                <a:srgbClr val="D21621"/>
              </a:solidFill>
              <a:latin typeface="微软雅黑" panose="020B0503020204020204" pitchFamily="34" charset="-122"/>
              <a:ea typeface="微软雅黑" panose="020B0503020204020204" pitchFamily="34" charset="-122"/>
            </a:endParaRPr>
          </a:p>
        </p:txBody>
      </p:sp>
      <p:sp>
        <p:nvSpPr>
          <p:cNvPr id="7" name="矩形 6"/>
          <p:cNvSpPr/>
          <p:nvPr/>
        </p:nvSpPr>
        <p:spPr>
          <a:xfrm>
            <a:off x="2704349" y="3889894"/>
            <a:ext cx="535860" cy="514177"/>
          </a:xfrm>
          <a:prstGeom prst="rect">
            <a:avLst/>
          </a:prstGeom>
          <a:solidFill>
            <a:srgbClr val="D21621">
              <a:alpha val="94902"/>
            </a:srgbClr>
          </a:solidFill>
          <a:ln w="12700" cap="flat" cmpd="sng" algn="ctr">
            <a:noFill/>
            <a:prstDash val="solid"/>
            <a:miter lim="800000"/>
          </a:ln>
          <a:effectLst/>
        </p:spPr>
        <p:txBody>
          <a:bodyPr lIns="91431" tIns="45715" rIns="91431" bIns="45715" spcCol="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9600" b="0" i="0" u="none" strike="noStrike" kern="0" cap="none" spc="0" normalizeH="0" baseline="0" noProof="0" dirty="0">
              <a:ln>
                <a:noFill/>
              </a:ln>
              <a:solidFill>
                <a:srgbClr val="FFFFFF"/>
              </a:solidFill>
              <a:effectLst/>
              <a:uLnTx/>
              <a:uFillTx/>
              <a:latin typeface="Impact"/>
              <a:ea typeface="微软雅黑"/>
              <a:cs typeface="+mn-cs"/>
            </a:endParaRPr>
          </a:p>
        </p:txBody>
      </p:sp>
      <p:sp>
        <p:nvSpPr>
          <p:cNvPr id="8" name="矩形 7"/>
          <p:cNvSpPr/>
          <p:nvPr/>
        </p:nvSpPr>
        <p:spPr>
          <a:xfrm>
            <a:off x="3113523" y="3363175"/>
            <a:ext cx="363328" cy="348626"/>
          </a:xfrm>
          <a:prstGeom prst="rect">
            <a:avLst/>
          </a:prstGeom>
          <a:solidFill>
            <a:srgbClr val="D21621">
              <a:alpha val="94902"/>
            </a:srgbClr>
          </a:solidFill>
          <a:ln w="12700" cap="flat" cmpd="sng" algn="ctr">
            <a:noFill/>
            <a:prstDash val="solid"/>
            <a:miter lim="800000"/>
          </a:ln>
          <a:effectLst/>
        </p:spPr>
        <p:txBody>
          <a:bodyPr lIns="91431" tIns="45715" rIns="91431" bIns="45715" spcCol="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9600" b="0" i="0" u="none" strike="noStrike" kern="0" cap="none" spc="0" normalizeH="0" baseline="0" noProof="0" dirty="0">
              <a:ln>
                <a:noFill/>
              </a:ln>
              <a:solidFill>
                <a:srgbClr val="FFFFFF"/>
              </a:solidFill>
              <a:effectLst/>
              <a:uLnTx/>
              <a:uFillTx/>
              <a:latin typeface="Impact"/>
              <a:ea typeface="微软雅黑"/>
              <a:cs typeface="+mn-cs"/>
            </a:endParaRPr>
          </a:p>
        </p:txBody>
      </p:sp>
    </p:spTree>
    <p:extLst>
      <p:ext uri="{BB962C8B-B14F-4D97-AF65-F5344CB8AC3E}">
        <p14:creationId xmlns:p14="http://schemas.microsoft.com/office/powerpoint/2010/main" val="404462507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anim calcmode="lin" valueType="num">
                                      <p:cBhvr>
                                        <p:cTn id="31" dur="1000" fill="hold"/>
                                        <p:tgtEl>
                                          <p:spTgt spid="5"/>
                                        </p:tgtEl>
                                        <p:attrNameLst>
                                          <p:attrName>ppt_x</p:attrName>
                                        </p:attrNameLst>
                                      </p:cBhvr>
                                      <p:tavLst>
                                        <p:tav tm="0">
                                          <p:val>
                                            <p:strVal val="#ppt_x"/>
                                          </p:val>
                                        </p:tav>
                                        <p:tav tm="100000">
                                          <p:val>
                                            <p:strVal val="#ppt_x"/>
                                          </p:val>
                                        </p:tav>
                                      </p:tavLst>
                                    </p:anim>
                                    <p:anim calcmode="lin" valueType="num">
                                      <p:cBhvr>
                                        <p:cTn id="3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2 (21)"/>
</p:tagLst>
</file>

<file path=ppt/theme/theme1.xml><?xml version="1.0" encoding="utf-8"?>
<a:theme xmlns:a="http://schemas.openxmlformats.org/drawingml/2006/main" name="下载更多PPT模板，请登陆蘑菇创意www.imogu.c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123</TotalTime>
  <Words>2378</Words>
  <Application>Microsoft Office PowerPoint</Application>
  <PresentationFormat>宽屏</PresentationFormat>
  <Paragraphs>258</Paragraphs>
  <Slides>24</Slides>
  <Notes>24</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24</vt:i4>
      </vt:variant>
    </vt:vector>
  </HeadingPairs>
  <TitlesOfParts>
    <vt:vector size="39" baseType="lpstr">
      <vt:lpstr>Clear Sans</vt:lpstr>
      <vt:lpstr>Clear Sans Light</vt:lpstr>
      <vt:lpstr>Segoe</vt:lpstr>
      <vt:lpstr>等线</vt:lpstr>
      <vt:lpstr>方正大标宋简体</vt:lpstr>
      <vt:lpstr>方正兰亭黑_GBK</vt:lpstr>
      <vt:lpstr>汉仪大黑简</vt:lpstr>
      <vt:lpstr>华文行楷</vt:lpstr>
      <vt:lpstr>宋体</vt:lpstr>
      <vt:lpstr>微软雅黑</vt:lpstr>
      <vt:lpstr>Arial</vt:lpstr>
      <vt:lpstr>Calibri</vt:lpstr>
      <vt:lpstr>Calibri Light</vt:lpstr>
      <vt:lpstr>Impact</vt:lpstr>
      <vt:lpstr>下载更多PPT模板，请登陆蘑菇创意www.imogu.cn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 (21)</dc:title>
  <dc:creator>梦想稀饭设计出品;我是小河北</dc:creator>
  <cp:lastModifiedBy>hgfhfhg</cp:lastModifiedBy>
  <cp:revision>40</cp:revision>
  <dcterms:created xsi:type="dcterms:W3CDTF">2018-03-03T13:20:17Z</dcterms:created>
  <dcterms:modified xsi:type="dcterms:W3CDTF">2018-03-13T08:45:15Z</dcterms:modified>
</cp:coreProperties>
</file>