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4922" r:id="rId2"/>
  </p:sldMasterIdLst>
  <p:notesMasterIdLst>
    <p:notesMasterId r:id="rId43"/>
  </p:notesMasterIdLst>
  <p:handoutMasterIdLst>
    <p:handoutMasterId r:id="rId44"/>
  </p:handoutMasterIdLst>
  <p:sldIdLst>
    <p:sldId id="339" r:id="rId3"/>
    <p:sldId id="371" r:id="rId4"/>
    <p:sldId id="372" r:id="rId5"/>
    <p:sldId id="291" r:id="rId6"/>
    <p:sldId id="373" r:id="rId7"/>
    <p:sldId id="343" r:id="rId8"/>
    <p:sldId id="286" r:id="rId9"/>
    <p:sldId id="289" r:id="rId10"/>
    <p:sldId id="349" r:id="rId11"/>
    <p:sldId id="350" r:id="rId12"/>
    <p:sldId id="320" r:id="rId13"/>
    <p:sldId id="353" r:id="rId14"/>
    <p:sldId id="374" r:id="rId15"/>
    <p:sldId id="338" r:id="rId16"/>
    <p:sldId id="360" r:id="rId17"/>
    <p:sldId id="351" r:id="rId18"/>
    <p:sldId id="276" r:id="rId19"/>
    <p:sldId id="318" r:id="rId20"/>
    <p:sldId id="335" r:id="rId21"/>
    <p:sldId id="290" r:id="rId22"/>
    <p:sldId id="340" r:id="rId23"/>
    <p:sldId id="346" r:id="rId24"/>
    <p:sldId id="375" r:id="rId25"/>
    <p:sldId id="354" r:id="rId26"/>
    <p:sldId id="277" r:id="rId27"/>
    <p:sldId id="355" r:id="rId28"/>
    <p:sldId id="347" r:id="rId29"/>
    <p:sldId id="356" r:id="rId30"/>
    <p:sldId id="284" r:id="rId31"/>
    <p:sldId id="332" r:id="rId32"/>
    <p:sldId id="341" r:id="rId33"/>
    <p:sldId id="376" r:id="rId34"/>
    <p:sldId id="275" r:id="rId35"/>
    <p:sldId id="352" r:id="rId36"/>
    <p:sldId id="358" r:id="rId37"/>
    <p:sldId id="359" r:id="rId38"/>
    <p:sldId id="293" r:id="rId39"/>
    <p:sldId id="342" r:id="rId40"/>
    <p:sldId id="370" r:id="rId41"/>
    <p:sldId id="377" r:id="rId42"/>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50" userDrawn="1">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340" userDrawn="1">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AC0000"/>
    <a:srgbClr val="8D0605"/>
    <a:srgbClr val="FF0000"/>
    <a:srgbClr val="08A810"/>
    <a:srgbClr val="067C0C"/>
    <a:srgbClr val="045408"/>
    <a:srgbClr val="DE0000"/>
    <a:srgbClr val="0F319D"/>
    <a:srgbClr val="133F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7" autoAdjust="0"/>
    <p:restoredTop sz="94651" autoAdjust="0"/>
  </p:normalViewPr>
  <p:slideViewPr>
    <p:cSldViewPr>
      <p:cViewPr>
        <p:scale>
          <a:sx n="106" d="100"/>
          <a:sy n="106" d="100"/>
        </p:scale>
        <p:origin x="1026" y="588"/>
      </p:cViewPr>
      <p:guideLst>
        <p:guide orient="horz" pos="1416"/>
        <p:guide orient="horz" pos="350"/>
        <p:guide orient="horz" pos="2402"/>
        <p:guide orient="horz" pos="2674"/>
        <p:guide orient="horz" pos="3083"/>
        <p:guide pos="340"/>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E46E98-D3AD-4601-881D-C23BF0DEECE3}" type="datetimeFigureOut">
              <a:rPr lang="zh-CN" altLang="en-US" smtClean="0"/>
              <a:t>2016/11/1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413204D-3002-4321-8C96-FF91304BDC76}" type="slidenum">
              <a:rPr lang="zh-CN" altLang="en-US" smtClean="0"/>
              <a:t>‹#›</a:t>
            </a:fld>
            <a:endParaRPr lang="zh-CN" altLang="en-US"/>
          </a:p>
        </p:txBody>
      </p:sp>
    </p:spTree>
    <p:extLst>
      <p:ext uri="{BB962C8B-B14F-4D97-AF65-F5344CB8AC3E}">
        <p14:creationId xmlns:p14="http://schemas.microsoft.com/office/powerpoint/2010/main" val="1962841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2164338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1544006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2680159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516697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3487995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a:ln/>
        </p:spPr>
      </p:sp>
      <p:sp>
        <p:nvSpPr>
          <p:cNvPr id="62467" name="Rectangle 3"/>
          <p:cNvSpPr>
            <a:spLocks noGrp="1" noChangeArrowheads="1"/>
          </p:cNvSpPr>
          <p:nvPr>
            <p:ph type="body" idx="1"/>
          </p:nvPr>
        </p:nvSpPr>
        <p:spPr>
          <a:noFill/>
        </p:spPr>
        <p:txBody>
          <a:bodyPr/>
          <a:lstStyle/>
          <a:p>
            <a:endParaRPr lang="zh-CN" altLang="zh-CN" noProof="1" smtClean="0"/>
          </a:p>
        </p:txBody>
      </p:sp>
    </p:spTree>
    <p:extLst>
      <p:ext uri="{BB962C8B-B14F-4D97-AF65-F5344CB8AC3E}">
        <p14:creationId xmlns:p14="http://schemas.microsoft.com/office/powerpoint/2010/main" val="3254224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198665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5035026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37702964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3055906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278764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1870397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17779704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1007032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362142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a:p>
        </p:txBody>
      </p:sp>
    </p:spTree>
    <p:extLst>
      <p:ext uri="{BB962C8B-B14F-4D97-AF65-F5344CB8AC3E}">
        <p14:creationId xmlns:p14="http://schemas.microsoft.com/office/powerpoint/2010/main" val="3561190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498859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val="3000949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15129530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39475479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4175027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val="1942858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27827117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val="4180671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4001753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704890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2630296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10764142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59495146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13704036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22829138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334096801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280177377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2811123308"/>
      </p:ext>
    </p:extLst>
  </p:cSld>
  <p:clrMapOvr>
    <a:masterClrMapping/>
  </p:clrMapOvr>
  <mc:AlternateContent xmlns:mc="http://schemas.openxmlformats.org/markup-compatibility/2006" xmlns:p14="http://schemas.microsoft.com/office/powerpoint/2010/main">
    <mc:Choice Requires="p14">
      <p:transition spd="slow" p14:dur="175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294912106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3696345332"/>
      </p:ext>
    </p:extLst>
  </p:cSld>
  <p:clrMapOvr>
    <a:masterClrMapping/>
  </p:clrMapOvr>
  <mc:AlternateContent xmlns:mc="http://schemas.openxmlformats.org/markup-compatibility/2006" xmlns:p14="http://schemas.microsoft.com/office/powerpoint/2010/main">
    <mc:Choice Requires="p14">
      <p:transition spd="slow" p14:dur="175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873409011"/>
      </p:ext>
    </p:extLst>
  </p:cSld>
  <p:clrMapOvr>
    <a:masterClrMapping/>
  </p:clrMapOvr>
  <mc:AlternateContent xmlns:mc="http://schemas.openxmlformats.org/markup-compatibility/2006" xmlns:p14="http://schemas.microsoft.com/office/powerpoint/2010/main">
    <mc:Choice Requires="p14">
      <p:transition spd="slow" p14:dur="175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7A4FAF-7CA1-4E51-9D50-063612C92458}" type="datetimeFigureOut">
              <a:rPr lang="zh-CN" altLang="en-US" smtClean="0"/>
              <a:t>2016/11/1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5A2820-0292-4165-BC56-5506C025007C}" type="slidenum">
              <a:rPr lang="zh-CN" altLang="en-US" smtClean="0"/>
              <a:t>‹#›</a:t>
            </a:fld>
            <a:endParaRPr lang="zh-CN" altLang="en-US"/>
          </a:p>
        </p:txBody>
      </p:sp>
    </p:spTree>
    <p:extLst>
      <p:ext uri="{BB962C8B-B14F-4D97-AF65-F5344CB8AC3E}">
        <p14:creationId xmlns:p14="http://schemas.microsoft.com/office/powerpoint/2010/main" val="304744278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74741"/>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860276"/>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222014"/>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222624"/>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818298"/>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2812808"/>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193751"/>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977351"/>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50707"/>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793887"/>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8183934"/>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473044"/>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882202"/>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65552741"/>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5355966"/>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964473"/>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334091"/>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602744"/>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034022"/>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552155"/>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28148"/>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737966"/>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672764"/>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2028340"/>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0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433189"/>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00471"/>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81690356"/>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649868"/>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520366"/>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3780600"/>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7368436"/>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4730732"/>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764922"/>
      </p:ext>
    </p:extLst>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3" Type="http://schemas.openxmlformats.org/officeDocument/2006/relationships/slideLayout" Target="../slideLayouts/slideLayout12.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image" Target="../media/image3.png"/><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image" Target="../media/image2.png"/><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29" Type="http://schemas.openxmlformats.org/officeDocument/2006/relationships/slideLayout" Target="../slideLayouts/slideLayout38.xml"/><Relationship Id="rId41" Type="http://schemas.openxmlformats.org/officeDocument/2006/relationships/slideLayout" Target="../slideLayouts/slideLayout50.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theme" Target="../theme/theme2.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5" name="图片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7504" y="52289"/>
            <a:ext cx="631859" cy="631859"/>
          </a:xfrm>
          <a:prstGeom prst="rect">
            <a:avLst/>
          </a:prstGeom>
        </p:spPr>
      </p:pic>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97A4FAF-7CA1-4E51-9D50-063612C92458}" type="datetimeFigureOut">
              <a:rPr lang="zh-CN" altLang="en-US" smtClean="0"/>
              <a:t>2016/11/1</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5A2820-0292-4165-BC56-5506C025007C}" type="slidenum">
              <a:rPr lang="zh-CN" altLang="en-US" smtClean="0"/>
              <a:t>‹#›</a:t>
            </a:fld>
            <a:endParaRPr lang="zh-CN" altLang="en-US"/>
          </a:p>
        </p:txBody>
      </p:sp>
      <p:pic>
        <p:nvPicPr>
          <p:cNvPr id="7" name="图片 6"/>
          <p:cNvPicPr>
            <a:picLocks noChangeAspect="1"/>
          </p:cNvPicPr>
          <p:nvPr userDrawn="1"/>
        </p:nvPicPr>
        <p:blipFill>
          <a:blip r:embed="rId46" cstate="print">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8" name="图片 7"/>
          <p:cNvPicPr>
            <a:picLocks noChangeAspect="1"/>
          </p:cNvPicPr>
          <p:nvPr userDrawn="1"/>
        </p:nvPicPr>
        <p:blipFill>
          <a:blip r:embed="rId47" cstate="print">
            <a:extLst>
              <a:ext uri="{28A0092B-C50C-407E-A947-70E740481C1C}">
                <a14:useLocalDpi xmlns:a14="http://schemas.microsoft.com/office/drawing/2010/main" val="0"/>
              </a:ext>
            </a:extLst>
          </a:blip>
          <a:stretch>
            <a:fillRect/>
          </a:stretch>
        </p:blipFill>
        <p:spPr>
          <a:xfrm>
            <a:off x="107504" y="52289"/>
            <a:ext cx="631859" cy="631859"/>
          </a:xfrm>
          <a:prstGeom prst="rect">
            <a:avLst/>
          </a:prstGeom>
        </p:spPr>
      </p:pic>
    </p:spTree>
    <p:extLst>
      <p:ext uri="{BB962C8B-B14F-4D97-AF65-F5344CB8AC3E}">
        <p14:creationId xmlns:p14="http://schemas.microsoft.com/office/powerpoint/2010/main" val="2317775084"/>
      </p:ext>
    </p:extLst>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26" r:id="rId4"/>
    <p:sldLayoutId id="2147484927" r:id="rId5"/>
    <p:sldLayoutId id="2147484928" r:id="rId6"/>
    <p:sldLayoutId id="2147484929" r:id="rId7"/>
    <p:sldLayoutId id="2147484930" r:id="rId8"/>
    <p:sldLayoutId id="2147484931" r:id="rId9"/>
    <p:sldLayoutId id="2147484932" r:id="rId10"/>
    <p:sldLayoutId id="2147484933" r:id="rId11"/>
    <p:sldLayoutId id="2147484934" r:id="rId12"/>
    <p:sldLayoutId id="2147484935" r:id="rId13"/>
    <p:sldLayoutId id="2147484936" r:id="rId14"/>
    <p:sldLayoutId id="2147484937" r:id="rId15"/>
    <p:sldLayoutId id="2147484938" r:id="rId16"/>
    <p:sldLayoutId id="2147484939" r:id="rId17"/>
    <p:sldLayoutId id="2147484940" r:id="rId18"/>
    <p:sldLayoutId id="2147484941" r:id="rId19"/>
    <p:sldLayoutId id="2147484942" r:id="rId20"/>
    <p:sldLayoutId id="2147484944" r:id="rId21"/>
    <p:sldLayoutId id="2147484945" r:id="rId22"/>
    <p:sldLayoutId id="2147484946" r:id="rId23"/>
    <p:sldLayoutId id="2147484947" r:id="rId24"/>
    <p:sldLayoutId id="2147484948" r:id="rId25"/>
    <p:sldLayoutId id="2147484949" r:id="rId26"/>
    <p:sldLayoutId id="2147484950" r:id="rId27"/>
    <p:sldLayoutId id="2147484951" r:id="rId28"/>
    <p:sldLayoutId id="2147484953" r:id="rId29"/>
    <p:sldLayoutId id="2147484954" r:id="rId30"/>
    <p:sldLayoutId id="2147484955" r:id="rId31"/>
    <p:sldLayoutId id="2147484956" r:id="rId32"/>
    <p:sldLayoutId id="2147484957" r:id="rId33"/>
    <p:sldLayoutId id="2147484958" r:id="rId34"/>
    <p:sldLayoutId id="2147484959" r:id="rId35"/>
    <p:sldLayoutId id="2147484961" r:id="rId36"/>
    <p:sldLayoutId id="2147484962" r:id="rId37"/>
    <p:sldLayoutId id="2147484963" r:id="rId38"/>
    <p:sldLayoutId id="2147484964" r:id="rId39"/>
    <p:sldLayoutId id="2147484966" r:id="rId40"/>
    <p:sldLayoutId id="2147484967" r:id="rId41"/>
    <p:sldLayoutId id="2147484968" r:id="rId42"/>
    <p:sldLayoutId id="2147484969" r:id="rId43"/>
    <p:sldLayoutId id="2147484970" r:id="rId44"/>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0.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37.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38.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4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41.xml"/><Relationship Id="rId5" Type="http://schemas.microsoft.com/office/2007/relationships/hdphoto" Target="../media/hdphoto1.wdp"/><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4.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5.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6.xml"/><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4.png"/><Relationship Id="rId5" Type="http://schemas.openxmlformats.org/officeDocument/2006/relationships/image" Target="../media/image6.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5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53.xml"/><Relationship Id="rId5" Type="http://schemas.openxmlformats.org/officeDocument/2006/relationships/image" Target="../media/image2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7" name="组合 46"/>
          <p:cNvGrpSpPr/>
          <p:nvPr/>
        </p:nvGrpSpPr>
        <p:grpSpPr>
          <a:xfrm>
            <a:off x="-270284" y="3779927"/>
            <a:ext cx="9684568" cy="1509713"/>
            <a:chOff x="0" y="3655466"/>
            <a:chExt cx="9684568" cy="1509713"/>
          </a:xfrm>
        </p:grpSpPr>
        <p:pic>
          <p:nvPicPr>
            <p:cNvPr id="48" name="Picture 2" descr="E:\amy项目\模板\60周年\1\png\2.png"/>
            <p:cNvPicPr>
              <a:picLocks noChangeAspect="1" noChangeArrowheads="1"/>
            </p:cNvPicPr>
            <p:nvPr/>
          </p:nvPicPr>
          <p:blipFill>
            <a:blip r:embed="rId3" cstate="print"/>
            <a:srcRect/>
            <a:stretch>
              <a:fillRect/>
            </a:stretch>
          </p:blipFill>
          <p:spPr bwMode="auto">
            <a:xfrm>
              <a:off x="0" y="3753891"/>
              <a:ext cx="3441700" cy="1411288"/>
            </a:xfrm>
            <a:prstGeom prst="rect">
              <a:avLst/>
            </a:prstGeom>
            <a:noFill/>
            <a:ln w="9525">
              <a:noFill/>
              <a:miter lim="800000"/>
              <a:headEnd/>
              <a:tailEnd/>
            </a:ln>
          </p:spPr>
        </p:pic>
        <p:pic>
          <p:nvPicPr>
            <p:cNvPr id="49" name="Picture 3" descr="E:\amy项目\模板\60周年\1\png\3.png"/>
            <p:cNvPicPr>
              <a:picLocks noChangeAspect="1" noChangeArrowheads="1"/>
            </p:cNvPicPr>
            <p:nvPr/>
          </p:nvPicPr>
          <p:blipFill>
            <a:blip r:embed="rId4" cstate="print"/>
            <a:srcRect/>
            <a:stretch>
              <a:fillRect/>
            </a:stretch>
          </p:blipFill>
          <p:spPr bwMode="auto">
            <a:xfrm>
              <a:off x="1079500" y="3655466"/>
              <a:ext cx="8605068" cy="1509713"/>
            </a:xfrm>
            <a:prstGeom prst="rect">
              <a:avLst/>
            </a:prstGeom>
            <a:noFill/>
            <a:ln w="9525">
              <a:noFill/>
              <a:miter lim="800000"/>
              <a:headEnd/>
              <a:tailEnd/>
            </a:ln>
          </p:spPr>
        </p:pic>
        <p:sp>
          <p:nvSpPr>
            <p:cNvPr id="50"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7509"/>
            <a:ext cx="9135880" cy="5143500"/>
          </a:xfrm>
          <a:prstGeom prst="rect">
            <a:avLst/>
          </a:prstGeom>
        </p:spPr>
      </p:pic>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68156" y="771550"/>
            <a:ext cx="966588" cy="826387"/>
          </a:xfrm>
          <a:prstGeom prst="rect">
            <a:avLst/>
          </a:prstGeom>
        </p:spPr>
      </p:pic>
      <p:sp>
        <p:nvSpPr>
          <p:cNvPr id="25" name="TextBox 24"/>
          <p:cNvSpPr txBox="1"/>
          <p:nvPr/>
        </p:nvSpPr>
        <p:spPr>
          <a:xfrm>
            <a:off x="2270772" y="1054326"/>
            <a:ext cx="4801314" cy="1692771"/>
          </a:xfrm>
          <a:prstGeom prst="rect">
            <a:avLst/>
          </a:prstGeom>
          <a:noFill/>
        </p:spPr>
        <p:txBody>
          <a:bodyPr wrap="none" rtlCol="0">
            <a:spAutoFit/>
          </a:bodyPr>
          <a:lstStyle/>
          <a:p>
            <a:pPr algn="ctr"/>
            <a:r>
              <a:rPr lang="zh-CN" altLang="en-US" sz="6000" dirty="0" smtClean="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政府党委党建</a:t>
            </a:r>
            <a:endParaRPr lang="en-US" altLang="zh-CN" sz="6000" dirty="0" smtClean="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endParaRPr>
          </a:p>
          <a:p>
            <a:pPr algn="ctr"/>
            <a:r>
              <a:rPr lang="en-US" altLang="zh-CN" sz="4400" dirty="0" smtClean="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PPT</a:t>
            </a:r>
            <a:r>
              <a:rPr lang="zh-CN" altLang="en-US" sz="4400" dirty="0" smtClean="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模版</a:t>
            </a:r>
            <a:endParaRPr lang="zh-CN" altLang="en-US" sz="44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76619" y="1542562"/>
            <a:ext cx="4089550" cy="3714349"/>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02144" y="1695230"/>
            <a:ext cx="4741025" cy="3409014"/>
          </a:xfrm>
          <a:prstGeom prst="rect">
            <a:avLst/>
          </a:prstGeom>
        </p:spPr>
      </p:pic>
      <p:sp>
        <p:nvSpPr>
          <p:cNvPr id="21" name="TextBox 122"/>
          <p:cNvSpPr txBox="1"/>
          <p:nvPr/>
        </p:nvSpPr>
        <p:spPr>
          <a:xfrm>
            <a:off x="2884679" y="2916838"/>
            <a:ext cx="3374642" cy="307777"/>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400" b="0" dirty="0" smtClean="0">
                <a:solidFill>
                  <a:schemeClr val="bg1"/>
                </a:solidFill>
                <a:latin typeface="微软雅黑" pitchFamily="34" charset="-122"/>
                <a:ea typeface="微软雅黑" pitchFamily="34" charset="-122"/>
              </a:rPr>
              <a:t>年终总结  工作汇报  新年计划  述职报告</a:t>
            </a:r>
            <a:endParaRPr lang="zh-CN" altLang="en-US" sz="1400" b="0" dirty="0">
              <a:solidFill>
                <a:schemeClr val="bg1"/>
              </a:solidFill>
              <a:latin typeface="微软雅黑" pitchFamily="34" charset="-122"/>
              <a:ea typeface="微软雅黑" pitchFamily="34" charset="-122"/>
            </a:endParaRPr>
          </a:p>
        </p:txBody>
      </p:sp>
      <p:pic>
        <p:nvPicPr>
          <p:cNvPr id="22" name="Picture 32" descr="鸽子上"/>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35077" y="2185298"/>
            <a:ext cx="2024062" cy="242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289356"/>
      </p:ext>
    </p:extLst>
  </p:cSld>
  <p:clrMapOvr>
    <a:masterClrMapping/>
  </p:clrMapOvr>
  <mc:AlternateContent xmlns:mc="http://schemas.openxmlformats.org/markup-compatibility/2006">
    <mc:Choice xmlns:p14="http://schemas.microsoft.com/office/powerpoint/2010/main" Requires="p14">
      <p:transition spd="slow" p14:dur="4000" advClick="0" advTm="8000">
        <p14:vortex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1000"/>
                                        <p:tgtEl>
                                          <p:spTgt spid="22"/>
                                        </p:tgtEl>
                                      </p:cBhvr>
                                    </p:animEffect>
                                  </p:childTnLst>
                                </p:cTn>
                              </p:par>
                            </p:childTnLst>
                          </p:cTn>
                        </p:par>
                        <p:par>
                          <p:cTn id="28" fill="hold">
                            <p:stCondLst>
                              <p:cond delay="2500"/>
                            </p:stCondLst>
                            <p:childTnLst>
                              <p:par>
                                <p:cTn id="29" presetID="16" presetClass="entr" presetSubtype="37" fill="hold" grpId="0" nodeType="afterEffect">
                                  <p:stCondLst>
                                    <p:cond delay="0"/>
                                  </p:stCondLst>
                                  <p:iterate type="lt">
                                    <p:tmPct val="0"/>
                                  </p:iterate>
                                  <p:childTnLst>
                                    <p:set>
                                      <p:cBhvr>
                                        <p:cTn id="30" dur="1" fill="hold">
                                          <p:stCondLst>
                                            <p:cond delay="0"/>
                                          </p:stCondLst>
                                        </p:cTn>
                                        <p:tgtEl>
                                          <p:spTgt spid="25"/>
                                        </p:tgtEl>
                                        <p:attrNameLst>
                                          <p:attrName>style.visibility</p:attrName>
                                        </p:attrNameLst>
                                      </p:cBhvr>
                                      <p:to>
                                        <p:strVal val="visible"/>
                                      </p:to>
                                    </p:set>
                                    <p:animEffect transition="in" filter="barn(outVertical)">
                                      <p:cBhvr>
                                        <p:cTn id="31" dur="250"/>
                                        <p:tgtEl>
                                          <p:spTgt spid="25"/>
                                        </p:tgtEl>
                                      </p:cBhvr>
                                    </p:animEffect>
                                  </p:childTnLst>
                                </p:cTn>
                              </p:par>
                            </p:childTnLst>
                          </p:cTn>
                        </p:par>
                        <p:par>
                          <p:cTn id="32" fill="hold">
                            <p:stCondLst>
                              <p:cond delay="2750"/>
                            </p:stCondLst>
                            <p:childTnLst>
                              <p:par>
                                <p:cTn id="33" presetID="26" presetClass="emph" presetSubtype="0" fill="hold" grpId="1" nodeType="afterEffect">
                                  <p:stCondLst>
                                    <p:cond delay="0"/>
                                  </p:stCondLst>
                                  <p:iterate type="lt">
                                    <p:tmPct val="0"/>
                                  </p:iterate>
                                  <p:childTnLst>
                                    <p:animEffect transition="out" filter="fade">
                                      <p:cBhvr>
                                        <p:cTn id="34" dur="250" tmFilter="0, 0; .2, .5; .8, .5; 1, 0"/>
                                        <p:tgtEl>
                                          <p:spTgt spid="25"/>
                                        </p:tgtEl>
                                      </p:cBhvr>
                                    </p:animEffect>
                                    <p:animScale>
                                      <p:cBhvr>
                                        <p:cTn id="35" dur="125" autoRev="1" fill="hold"/>
                                        <p:tgtEl>
                                          <p:spTgt spid="25"/>
                                        </p:tgtEl>
                                      </p:cBhvr>
                                      <p:by x="105000" y="105000"/>
                                    </p:animScale>
                                  </p:childTnLst>
                                </p:cTn>
                              </p:par>
                            </p:childTnLst>
                          </p:cTn>
                        </p:par>
                        <p:par>
                          <p:cTn id="36" fill="hold">
                            <p:stCondLst>
                              <p:cond delay="3000"/>
                            </p:stCondLst>
                            <p:childTnLst>
                              <p:par>
                                <p:cTn id="37" presetID="53" presetClass="entr" presetSubtype="528"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1000" fill="hold"/>
                                        <p:tgtEl>
                                          <p:spTgt spid="41"/>
                                        </p:tgtEl>
                                        <p:attrNameLst>
                                          <p:attrName>ppt_w</p:attrName>
                                        </p:attrNameLst>
                                      </p:cBhvr>
                                      <p:tavLst>
                                        <p:tav tm="0">
                                          <p:val>
                                            <p:fltVal val="0"/>
                                          </p:val>
                                        </p:tav>
                                        <p:tav tm="100000">
                                          <p:val>
                                            <p:strVal val="#ppt_w"/>
                                          </p:val>
                                        </p:tav>
                                      </p:tavLst>
                                    </p:anim>
                                    <p:anim calcmode="lin" valueType="num">
                                      <p:cBhvr>
                                        <p:cTn id="40" dur="1000" fill="hold"/>
                                        <p:tgtEl>
                                          <p:spTgt spid="41"/>
                                        </p:tgtEl>
                                        <p:attrNameLst>
                                          <p:attrName>ppt_h</p:attrName>
                                        </p:attrNameLst>
                                      </p:cBhvr>
                                      <p:tavLst>
                                        <p:tav tm="0">
                                          <p:val>
                                            <p:fltVal val="0"/>
                                          </p:val>
                                        </p:tav>
                                        <p:tav tm="100000">
                                          <p:val>
                                            <p:strVal val="#ppt_h"/>
                                          </p:val>
                                        </p:tav>
                                      </p:tavLst>
                                    </p:anim>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fltVal val="0.5"/>
                                          </p:val>
                                        </p:tav>
                                        <p:tav tm="100000">
                                          <p:val>
                                            <p:strVal val="#ppt_x"/>
                                          </p:val>
                                        </p:tav>
                                      </p:tavLst>
                                    </p:anim>
                                    <p:anim calcmode="lin" valueType="num">
                                      <p:cBhvr>
                                        <p:cTn id="43" dur="1000" fill="hold"/>
                                        <p:tgtEl>
                                          <p:spTgt spid="41"/>
                                        </p:tgtEl>
                                        <p:attrNameLst>
                                          <p:attrName>ppt_y</p:attrName>
                                        </p:attrNameLst>
                                      </p:cBhvr>
                                      <p:tavLst>
                                        <p:tav tm="0">
                                          <p:val>
                                            <p:fltVal val="0.5"/>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5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
        <p:nvSpPr>
          <p:cNvPr id="53" name="Freeform 3"/>
          <p:cNvSpPr>
            <a:spLocks/>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
          <p:cNvSpPr>
            <a:spLocks/>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FF9900"/>
          </a:solidFill>
          <a:ln>
            <a:noFill/>
          </a:ln>
          <a:extLst/>
        </p:spPr>
        <p:txBody>
          <a:bodyPr/>
          <a:lstStyle/>
          <a:p>
            <a:endParaRPr lang="zh-CN" altLang="en-US"/>
          </a:p>
        </p:txBody>
      </p:sp>
      <p:sp>
        <p:nvSpPr>
          <p:cNvPr id="55" name="Freeform 5"/>
          <p:cNvSpPr>
            <a:spLocks/>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6"/>
          <p:cNvSpPr>
            <a:spLocks/>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FF9900"/>
          </a:solidFill>
          <a:ln>
            <a:noFill/>
          </a:ln>
          <a:extLst/>
        </p:spPr>
        <p:txBody>
          <a:bodyPr/>
          <a:lstStyle/>
          <a:p>
            <a:endParaRPr lang="zh-CN" altLang="en-US"/>
          </a:p>
        </p:txBody>
      </p:sp>
      <p:sp>
        <p:nvSpPr>
          <p:cNvPr id="57" name="Oval 7"/>
          <p:cNvSpPr>
            <a:spLocks noChangeAspect="1" noChangeArrowheads="1"/>
          </p:cNvSpPr>
          <p:nvPr/>
        </p:nvSpPr>
        <p:spPr bwMode="auto">
          <a:xfrm>
            <a:off x="1563688" y="2427288"/>
            <a:ext cx="715962" cy="719137"/>
          </a:xfrm>
          <a:prstGeom prst="ellipse">
            <a:avLst/>
          </a:pr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Oval 8"/>
          <p:cNvSpPr>
            <a:spLocks noChangeAspect="1" noChangeArrowheads="1"/>
          </p:cNvSpPr>
          <p:nvPr/>
        </p:nvSpPr>
        <p:spPr bwMode="auto">
          <a:xfrm>
            <a:off x="3335338" y="2427288"/>
            <a:ext cx="715962" cy="719137"/>
          </a:xfrm>
          <a:prstGeom prst="ellipse">
            <a:avLst/>
          </a:prstGeom>
          <a:solidFill>
            <a:srgbClr val="FF9900"/>
          </a:solidFill>
          <a:ln>
            <a:noFill/>
          </a:ln>
          <a:extLst/>
        </p:spPr>
        <p:txBody>
          <a:bodyPr/>
          <a:lstStyle/>
          <a:p>
            <a:endParaRPr lang="zh-CN" altLang="en-US"/>
          </a:p>
        </p:txBody>
      </p:sp>
      <p:sp>
        <p:nvSpPr>
          <p:cNvPr id="59" name="Oval 9"/>
          <p:cNvSpPr>
            <a:spLocks noChangeAspect="1" noChangeArrowheads="1"/>
          </p:cNvSpPr>
          <p:nvPr/>
        </p:nvSpPr>
        <p:spPr bwMode="auto">
          <a:xfrm>
            <a:off x="5105400" y="2427288"/>
            <a:ext cx="720725" cy="719137"/>
          </a:xfrm>
          <a:prstGeom prst="ellipse">
            <a:avLst/>
          </a:pr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Oval 10"/>
          <p:cNvSpPr>
            <a:spLocks noChangeAspect="1" noChangeArrowheads="1"/>
          </p:cNvSpPr>
          <p:nvPr/>
        </p:nvSpPr>
        <p:spPr bwMode="auto">
          <a:xfrm>
            <a:off x="6880225" y="2427288"/>
            <a:ext cx="715963" cy="719137"/>
          </a:xfrm>
          <a:prstGeom prst="ellipse">
            <a:avLst/>
          </a:prstGeom>
          <a:solidFill>
            <a:srgbClr val="FF9900"/>
          </a:solidFill>
          <a:ln>
            <a:noFill/>
          </a:ln>
          <a:extLst/>
        </p:spPr>
        <p:txBody>
          <a:bodyPr/>
          <a:lstStyle/>
          <a:p>
            <a:endParaRPr lang="zh-CN" altLang="en-US"/>
          </a:p>
        </p:txBody>
      </p:sp>
      <p:sp>
        <p:nvSpPr>
          <p:cNvPr id="61" name="Freeform 11"/>
          <p:cNvSpPr>
            <a:spLocks/>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12"/>
          <p:cNvSpPr>
            <a:spLocks/>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FF9900"/>
          </a:solidFill>
          <a:ln>
            <a:noFill/>
          </a:ln>
          <a:extLst/>
        </p:spPr>
        <p:txBody>
          <a:bodyPr/>
          <a:lstStyle/>
          <a:p>
            <a:endParaRPr lang="zh-CN" altLang="en-US"/>
          </a:p>
        </p:txBody>
      </p:sp>
      <p:sp>
        <p:nvSpPr>
          <p:cNvPr id="63" name="Freeform 13"/>
          <p:cNvSpPr>
            <a:spLocks/>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FF9900"/>
          </a:solidFill>
          <a:ln>
            <a:noFill/>
          </a:ln>
          <a:extLst/>
        </p:spPr>
        <p:txBody>
          <a:bodyPr/>
          <a:lstStyle/>
          <a:p>
            <a:endParaRPr lang="zh-CN" altLang="en-US"/>
          </a:p>
        </p:txBody>
      </p:sp>
      <p:sp>
        <p:nvSpPr>
          <p:cNvPr id="64" name="Freeform 14"/>
          <p:cNvSpPr>
            <a:spLocks/>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FF9900"/>
          </a:solidFill>
          <a:ln>
            <a:noFill/>
          </a:ln>
          <a:extLst/>
        </p:spPr>
        <p:txBody>
          <a:bodyPr/>
          <a:lstStyle/>
          <a:p>
            <a:endParaRPr lang="zh-CN" altLang="en-US"/>
          </a:p>
        </p:txBody>
      </p:sp>
      <p:sp>
        <p:nvSpPr>
          <p:cNvPr id="65" name="Text Box 15"/>
          <p:cNvSpPr txBox="1">
            <a:spLocks noChangeArrowheads="1"/>
          </p:cNvSpPr>
          <p:nvPr/>
        </p:nvSpPr>
        <p:spPr bwMode="auto">
          <a:xfrm>
            <a:off x="1751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1</a:t>
            </a:r>
          </a:p>
        </p:txBody>
      </p:sp>
      <p:sp>
        <p:nvSpPr>
          <p:cNvPr id="66" name="Text Box 16"/>
          <p:cNvSpPr txBox="1">
            <a:spLocks noChangeArrowheads="1"/>
          </p:cNvSpPr>
          <p:nvPr/>
        </p:nvSpPr>
        <p:spPr bwMode="auto">
          <a:xfrm>
            <a:off x="352266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2</a:t>
            </a:r>
          </a:p>
        </p:txBody>
      </p:sp>
      <p:sp>
        <p:nvSpPr>
          <p:cNvPr id="67" name="Text Box 17"/>
          <p:cNvSpPr txBox="1">
            <a:spLocks noChangeArrowheads="1"/>
          </p:cNvSpPr>
          <p:nvPr/>
        </p:nvSpPr>
        <p:spPr bwMode="auto">
          <a:xfrm>
            <a:off x="5307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3</a:t>
            </a:r>
          </a:p>
        </p:txBody>
      </p:sp>
      <p:sp>
        <p:nvSpPr>
          <p:cNvPr id="68" name="Text Box 18"/>
          <p:cNvSpPr txBox="1">
            <a:spLocks noChangeArrowheads="1"/>
          </p:cNvSpPr>
          <p:nvPr/>
        </p:nvSpPr>
        <p:spPr bwMode="auto">
          <a:xfrm>
            <a:off x="7069138"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4</a:t>
            </a:r>
          </a:p>
        </p:txBody>
      </p:sp>
      <p:sp>
        <p:nvSpPr>
          <p:cNvPr id="69" name="Text Box 38"/>
          <p:cNvSpPr txBox="1">
            <a:spLocks noChangeArrowheads="1"/>
          </p:cNvSpPr>
          <p:nvPr/>
        </p:nvSpPr>
        <p:spPr bwMode="auto">
          <a:xfrm>
            <a:off x="10461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0" name="Text Box 38"/>
          <p:cNvSpPr txBox="1">
            <a:spLocks noChangeArrowheads="1"/>
          </p:cNvSpPr>
          <p:nvPr/>
        </p:nvSpPr>
        <p:spPr bwMode="auto">
          <a:xfrm>
            <a:off x="28178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1" name="Text Box 38"/>
          <p:cNvSpPr txBox="1">
            <a:spLocks noChangeArrowheads="1"/>
          </p:cNvSpPr>
          <p:nvPr/>
        </p:nvSpPr>
        <p:spPr bwMode="auto">
          <a:xfrm>
            <a:off x="45894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2" name="Text Box 38"/>
          <p:cNvSpPr txBox="1">
            <a:spLocks noChangeArrowheads="1"/>
          </p:cNvSpPr>
          <p:nvPr/>
        </p:nvSpPr>
        <p:spPr bwMode="auto">
          <a:xfrm>
            <a:off x="63611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3" name="WordArt 23"/>
          <p:cNvSpPr>
            <a:spLocks noChangeArrowheads="1" noChangeShapeType="1"/>
          </p:cNvSpPr>
          <p:nvPr/>
        </p:nvSpPr>
        <p:spPr bwMode="auto">
          <a:xfrm>
            <a:off x="1295400" y="1928813"/>
            <a:ext cx="1225550" cy="8874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微软雅黑"/>
                <a:ea typeface="微软雅黑"/>
              </a:rPr>
              <a:t>点击添加标题文本</a:t>
            </a:r>
          </a:p>
        </p:txBody>
      </p:sp>
      <p:sp>
        <p:nvSpPr>
          <p:cNvPr id="74" name="WordArt 24"/>
          <p:cNvSpPr>
            <a:spLocks noChangeArrowheads="1" noChangeShapeType="1"/>
          </p:cNvSpPr>
          <p:nvPr/>
        </p:nvSpPr>
        <p:spPr bwMode="auto">
          <a:xfrm>
            <a:off x="4859338" y="1924050"/>
            <a:ext cx="1225550" cy="8858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微软雅黑"/>
                <a:ea typeface="微软雅黑"/>
              </a:rPr>
              <a:t>点击添加标题文本</a:t>
            </a:r>
          </a:p>
        </p:txBody>
      </p:sp>
      <p:sp>
        <p:nvSpPr>
          <p:cNvPr id="75" name="WordArt 25"/>
          <p:cNvSpPr>
            <a:spLocks noChangeArrowheads="1" noChangeShapeType="1"/>
          </p:cNvSpPr>
          <p:nvPr/>
        </p:nvSpPr>
        <p:spPr bwMode="auto">
          <a:xfrm>
            <a:off x="3128963" y="3022600"/>
            <a:ext cx="1149350" cy="6651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76" name="WordArt 26"/>
          <p:cNvSpPr>
            <a:spLocks noChangeArrowheads="1" noChangeShapeType="1"/>
          </p:cNvSpPr>
          <p:nvPr/>
        </p:nvSpPr>
        <p:spPr bwMode="auto">
          <a:xfrm>
            <a:off x="6707188" y="3048000"/>
            <a:ext cx="1117600" cy="64611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Tree>
    <p:extLst>
      <p:ext uri="{BB962C8B-B14F-4D97-AF65-F5344CB8AC3E}">
        <p14:creationId xmlns:p14="http://schemas.microsoft.com/office/powerpoint/2010/main" val="1540152506"/>
      </p:ext>
    </p:extLst>
  </p:cSld>
  <p:clrMapOvr>
    <a:masterClrMapping/>
  </p:clrMapOvr>
  <mc:AlternateContent xmlns:mc="http://schemas.openxmlformats.org/markup-compatibility/2006">
    <mc:Choice xmlns:p14="http://schemas.microsoft.com/office/powerpoint/2010/main" Requires="p14">
      <p:transition spd="slow" p14:dur="160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4)">
                                      <p:cBhvr>
                                        <p:cTn id="7" dur="1000"/>
                                        <p:tgtEl>
                                          <p:spTgt spid="5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left)">
                                      <p:cBhvr>
                                        <p:cTn id="10" dur="500"/>
                                        <p:tgtEl>
                                          <p:spTgt spid="53"/>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50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childTnLst>
                                </p:cTn>
                              </p:par>
                              <p:par>
                                <p:cTn id="23" presetID="12" presetClass="entr" presetSubtype="1" fill="hold" grpId="0" nodeType="withEffect">
                                  <p:stCondLst>
                                    <p:cond delay="1000"/>
                                  </p:stCondLst>
                                  <p:childTnLst>
                                    <p:set>
                                      <p:cBhvr>
                                        <p:cTn id="24" dur="1" fill="hold">
                                          <p:stCondLst>
                                            <p:cond delay="0"/>
                                          </p:stCondLst>
                                        </p:cTn>
                                        <p:tgtEl>
                                          <p:spTgt spid="61"/>
                                        </p:tgtEl>
                                        <p:attrNameLst>
                                          <p:attrName>style.visibility</p:attrName>
                                        </p:attrNameLst>
                                      </p:cBhvr>
                                      <p:to>
                                        <p:strVal val="visible"/>
                                      </p:to>
                                    </p:set>
                                    <p:animEffect transition="in" filter="slide(fromTop)">
                                      <p:cBhvr>
                                        <p:cTn id="25" dur="500"/>
                                        <p:tgtEl>
                                          <p:spTgt spid="61"/>
                                        </p:tgtEl>
                                      </p:cBhvr>
                                    </p:animEffect>
                                  </p:childTnLst>
                                </p:cTn>
                              </p:par>
                              <p:par>
                                <p:cTn id="26" presetID="12" presetClass="entr" presetSubtype="1" fill="hold" grpId="0" nodeType="withEffect">
                                  <p:stCondLst>
                                    <p:cond delay="1000"/>
                                  </p:stCondLst>
                                  <p:childTnLst>
                                    <p:set>
                                      <p:cBhvr>
                                        <p:cTn id="27" dur="1" fill="hold">
                                          <p:stCondLst>
                                            <p:cond delay="0"/>
                                          </p:stCondLst>
                                        </p:cTn>
                                        <p:tgtEl>
                                          <p:spTgt spid="69"/>
                                        </p:tgtEl>
                                        <p:attrNameLst>
                                          <p:attrName>style.visibility</p:attrName>
                                        </p:attrNameLst>
                                      </p:cBhvr>
                                      <p:to>
                                        <p:strVal val="visible"/>
                                      </p:to>
                                    </p:set>
                                    <p:animEffect transition="in" filter="slide(fromTop)">
                                      <p:cBhvr>
                                        <p:cTn id="28" dur="500"/>
                                        <p:tgtEl>
                                          <p:spTgt spid="69"/>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par>
                                <p:cTn id="32" presetID="23" presetClass="entr" presetSubtype="16" fill="hold" grpId="0" nodeType="withEffect">
                                  <p:stCondLst>
                                    <p:cond delay="500"/>
                                  </p:stCondLst>
                                  <p:childTnLst>
                                    <p:set>
                                      <p:cBhvr>
                                        <p:cTn id="33" dur="1" fill="hold">
                                          <p:stCondLst>
                                            <p:cond delay="0"/>
                                          </p:stCondLst>
                                        </p:cTn>
                                        <p:tgtEl>
                                          <p:spTgt spid="75"/>
                                        </p:tgtEl>
                                        <p:attrNameLst>
                                          <p:attrName>style.visibility</p:attrName>
                                        </p:attrNameLst>
                                      </p:cBhvr>
                                      <p:to>
                                        <p:strVal val="visible"/>
                                      </p:to>
                                    </p:set>
                                    <p:anim calcmode="lin" valueType="num">
                                      <p:cBhvr>
                                        <p:cTn id="34" dur="500" fill="hold"/>
                                        <p:tgtEl>
                                          <p:spTgt spid="75"/>
                                        </p:tgtEl>
                                        <p:attrNameLst>
                                          <p:attrName>ppt_w</p:attrName>
                                        </p:attrNameLst>
                                      </p:cBhvr>
                                      <p:tavLst>
                                        <p:tav tm="0">
                                          <p:val>
                                            <p:fltVal val="0"/>
                                          </p:val>
                                        </p:tav>
                                        <p:tav tm="100000">
                                          <p:val>
                                            <p:strVal val="#ppt_w"/>
                                          </p:val>
                                        </p:tav>
                                      </p:tavLst>
                                    </p:anim>
                                    <p:anim calcmode="lin" valueType="num">
                                      <p:cBhvr>
                                        <p:cTn id="35" dur="500" fill="hold"/>
                                        <p:tgtEl>
                                          <p:spTgt spid="75"/>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10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100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childTnLst>
                                </p:cTn>
                              </p:par>
                              <p:par>
                                <p:cTn id="44" presetID="12" presetClass="entr" presetSubtype="4" fill="hold" grpId="0" nodeType="withEffect">
                                  <p:stCondLst>
                                    <p:cond delay="1500"/>
                                  </p:stCondLst>
                                  <p:childTnLst>
                                    <p:set>
                                      <p:cBhvr>
                                        <p:cTn id="45" dur="1" fill="hold">
                                          <p:stCondLst>
                                            <p:cond delay="0"/>
                                          </p:stCondLst>
                                        </p:cTn>
                                        <p:tgtEl>
                                          <p:spTgt spid="62"/>
                                        </p:tgtEl>
                                        <p:attrNameLst>
                                          <p:attrName>style.visibility</p:attrName>
                                        </p:attrNameLst>
                                      </p:cBhvr>
                                      <p:to>
                                        <p:strVal val="visible"/>
                                      </p:to>
                                    </p:set>
                                    <p:animEffect transition="in" filter="slide(fromBottom)">
                                      <p:cBhvr>
                                        <p:cTn id="46" dur="500"/>
                                        <p:tgtEl>
                                          <p:spTgt spid="62"/>
                                        </p:tgtEl>
                                      </p:cBhvr>
                                    </p:animEffect>
                                  </p:childTnLst>
                                </p:cTn>
                              </p:par>
                              <p:par>
                                <p:cTn id="47" presetID="12" presetClass="entr" presetSubtype="4" fill="hold" grpId="0" nodeType="withEffect">
                                  <p:stCondLst>
                                    <p:cond delay="1500"/>
                                  </p:stCondLst>
                                  <p:childTnLst>
                                    <p:set>
                                      <p:cBhvr>
                                        <p:cTn id="48" dur="1" fill="hold">
                                          <p:stCondLst>
                                            <p:cond delay="0"/>
                                          </p:stCondLst>
                                        </p:cTn>
                                        <p:tgtEl>
                                          <p:spTgt spid="70"/>
                                        </p:tgtEl>
                                        <p:attrNameLst>
                                          <p:attrName>style.visibility</p:attrName>
                                        </p:attrNameLst>
                                      </p:cBhvr>
                                      <p:to>
                                        <p:strVal val="visible"/>
                                      </p:to>
                                    </p:set>
                                    <p:animEffect transition="in" filter="slide(fromBottom)">
                                      <p:cBhvr>
                                        <p:cTn id="49" dur="500"/>
                                        <p:tgtEl>
                                          <p:spTgt spid="70"/>
                                        </p:tgtEl>
                                      </p:cBhvr>
                                    </p:animEffect>
                                  </p:childTnLst>
                                </p:cTn>
                              </p:par>
                              <p:par>
                                <p:cTn id="50" presetID="22" presetClass="entr" presetSubtype="8" fill="hold" grpId="0" nodeType="withEffect">
                                  <p:stCondLst>
                                    <p:cond delay="100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par>
                                <p:cTn id="53" presetID="23" presetClass="entr" presetSubtype="16" fill="hold" grpId="0" nodeType="withEffect">
                                  <p:stCondLst>
                                    <p:cond delay="1000"/>
                                  </p:stCondLst>
                                  <p:childTnLst>
                                    <p:set>
                                      <p:cBhvr>
                                        <p:cTn id="54" dur="1" fill="hold">
                                          <p:stCondLst>
                                            <p:cond delay="0"/>
                                          </p:stCondLst>
                                        </p:cTn>
                                        <p:tgtEl>
                                          <p:spTgt spid="74"/>
                                        </p:tgtEl>
                                        <p:attrNameLst>
                                          <p:attrName>style.visibility</p:attrName>
                                        </p:attrNameLst>
                                      </p:cBhvr>
                                      <p:to>
                                        <p:strVal val="visible"/>
                                      </p:to>
                                    </p:set>
                                    <p:anim calcmode="lin" valueType="num">
                                      <p:cBhvr>
                                        <p:cTn id="55" dur="500" fill="hold"/>
                                        <p:tgtEl>
                                          <p:spTgt spid="74"/>
                                        </p:tgtEl>
                                        <p:attrNameLst>
                                          <p:attrName>ppt_w</p:attrName>
                                        </p:attrNameLst>
                                      </p:cBhvr>
                                      <p:tavLst>
                                        <p:tav tm="0">
                                          <p:val>
                                            <p:fltVal val="0"/>
                                          </p:val>
                                        </p:tav>
                                        <p:tav tm="100000">
                                          <p:val>
                                            <p:strVal val="#ppt_w"/>
                                          </p:val>
                                        </p:tav>
                                      </p:tavLst>
                                    </p:anim>
                                    <p:anim calcmode="lin" valueType="num">
                                      <p:cBhvr>
                                        <p:cTn id="56" dur="500" fill="hold"/>
                                        <p:tgtEl>
                                          <p:spTgt spid="74"/>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1500"/>
                                  </p:stCondLst>
                                  <p:childTnLst>
                                    <p:set>
                                      <p:cBhvr>
                                        <p:cTn id="58" dur="1" fill="hold">
                                          <p:stCondLst>
                                            <p:cond delay="0"/>
                                          </p:stCondLst>
                                        </p:cTn>
                                        <p:tgtEl>
                                          <p:spTgt spid="59"/>
                                        </p:tgtEl>
                                        <p:attrNameLst>
                                          <p:attrName>style.visibility</p:attrName>
                                        </p:attrNameLst>
                                      </p:cBhvr>
                                      <p:to>
                                        <p:strVal val="visible"/>
                                      </p:to>
                                    </p:set>
                                    <p:anim calcmode="lin" valueType="num">
                                      <p:cBhvr>
                                        <p:cTn id="59" dur="500" fill="hold"/>
                                        <p:tgtEl>
                                          <p:spTgt spid="59"/>
                                        </p:tgtEl>
                                        <p:attrNameLst>
                                          <p:attrName>ppt_w</p:attrName>
                                        </p:attrNameLst>
                                      </p:cBhvr>
                                      <p:tavLst>
                                        <p:tav tm="0">
                                          <p:val>
                                            <p:fltVal val="0"/>
                                          </p:val>
                                        </p:tav>
                                        <p:tav tm="100000">
                                          <p:val>
                                            <p:strVal val="#ppt_w"/>
                                          </p:val>
                                        </p:tav>
                                      </p:tavLst>
                                    </p:anim>
                                    <p:anim calcmode="lin" valueType="num">
                                      <p:cBhvr>
                                        <p:cTn id="60" dur="500" fill="hold"/>
                                        <p:tgtEl>
                                          <p:spTgt spid="59"/>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1500"/>
                                  </p:stCondLst>
                                  <p:childTnLst>
                                    <p:set>
                                      <p:cBhvr>
                                        <p:cTn id="62" dur="1" fill="hold">
                                          <p:stCondLst>
                                            <p:cond delay="0"/>
                                          </p:stCondLst>
                                        </p:cTn>
                                        <p:tgtEl>
                                          <p:spTgt spid="67"/>
                                        </p:tgtEl>
                                        <p:attrNameLst>
                                          <p:attrName>style.visibility</p:attrName>
                                        </p:attrNameLst>
                                      </p:cBhvr>
                                      <p:to>
                                        <p:strVal val="visible"/>
                                      </p:to>
                                    </p:set>
                                    <p:anim calcmode="lin" valueType="num">
                                      <p:cBhvr>
                                        <p:cTn id="63" dur="500" fill="hold"/>
                                        <p:tgtEl>
                                          <p:spTgt spid="67"/>
                                        </p:tgtEl>
                                        <p:attrNameLst>
                                          <p:attrName>ppt_w</p:attrName>
                                        </p:attrNameLst>
                                      </p:cBhvr>
                                      <p:tavLst>
                                        <p:tav tm="0">
                                          <p:val>
                                            <p:fltVal val="0"/>
                                          </p:val>
                                        </p:tav>
                                        <p:tav tm="100000">
                                          <p:val>
                                            <p:strVal val="#ppt_w"/>
                                          </p:val>
                                        </p:tav>
                                      </p:tavLst>
                                    </p:anim>
                                    <p:anim calcmode="lin" valueType="num">
                                      <p:cBhvr>
                                        <p:cTn id="64" dur="500" fill="hold"/>
                                        <p:tgtEl>
                                          <p:spTgt spid="67"/>
                                        </p:tgtEl>
                                        <p:attrNameLst>
                                          <p:attrName>ppt_h</p:attrName>
                                        </p:attrNameLst>
                                      </p:cBhvr>
                                      <p:tavLst>
                                        <p:tav tm="0">
                                          <p:val>
                                            <p:fltVal val="0"/>
                                          </p:val>
                                        </p:tav>
                                        <p:tav tm="100000">
                                          <p:val>
                                            <p:strVal val="#ppt_h"/>
                                          </p:val>
                                        </p:tav>
                                      </p:tavLst>
                                    </p:anim>
                                  </p:childTnLst>
                                </p:cTn>
                              </p:par>
                              <p:par>
                                <p:cTn id="65" presetID="12" presetClass="entr" presetSubtype="1" fill="hold" grpId="0" nodeType="withEffect">
                                  <p:stCondLst>
                                    <p:cond delay="2000"/>
                                  </p:stCondLst>
                                  <p:childTnLst>
                                    <p:set>
                                      <p:cBhvr>
                                        <p:cTn id="66" dur="1" fill="hold">
                                          <p:stCondLst>
                                            <p:cond delay="0"/>
                                          </p:stCondLst>
                                        </p:cTn>
                                        <p:tgtEl>
                                          <p:spTgt spid="63"/>
                                        </p:tgtEl>
                                        <p:attrNameLst>
                                          <p:attrName>style.visibility</p:attrName>
                                        </p:attrNameLst>
                                      </p:cBhvr>
                                      <p:to>
                                        <p:strVal val="visible"/>
                                      </p:to>
                                    </p:set>
                                    <p:animEffect transition="in" filter="slide(fromTop)">
                                      <p:cBhvr>
                                        <p:cTn id="67" dur="500"/>
                                        <p:tgtEl>
                                          <p:spTgt spid="63"/>
                                        </p:tgtEl>
                                      </p:cBhvr>
                                    </p:animEffect>
                                  </p:childTnLst>
                                </p:cTn>
                              </p:par>
                              <p:par>
                                <p:cTn id="68" presetID="12" presetClass="entr" presetSubtype="1" fill="hold" grpId="0" nodeType="withEffect">
                                  <p:stCondLst>
                                    <p:cond delay="2000"/>
                                  </p:stCondLst>
                                  <p:childTnLst>
                                    <p:set>
                                      <p:cBhvr>
                                        <p:cTn id="69" dur="1" fill="hold">
                                          <p:stCondLst>
                                            <p:cond delay="0"/>
                                          </p:stCondLst>
                                        </p:cTn>
                                        <p:tgtEl>
                                          <p:spTgt spid="71"/>
                                        </p:tgtEl>
                                        <p:attrNameLst>
                                          <p:attrName>style.visibility</p:attrName>
                                        </p:attrNameLst>
                                      </p:cBhvr>
                                      <p:to>
                                        <p:strVal val="visible"/>
                                      </p:to>
                                    </p:set>
                                    <p:animEffect transition="in" filter="slide(fromTop)">
                                      <p:cBhvr>
                                        <p:cTn id="70" dur="500"/>
                                        <p:tgtEl>
                                          <p:spTgt spid="71"/>
                                        </p:tgtEl>
                                      </p:cBhvr>
                                    </p:animEffect>
                                  </p:childTnLst>
                                </p:cTn>
                              </p:par>
                              <p:par>
                                <p:cTn id="71" presetID="22" presetClass="entr" presetSubtype="8" fill="hold" grpId="0" nodeType="withEffect">
                                  <p:stCondLst>
                                    <p:cond delay="1500"/>
                                  </p:stCondLst>
                                  <p:childTnLst>
                                    <p:set>
                                      <p:cBhvr>
                                        <p:cTn id="72" dur="1" fill="hold">
                                          <p:stCondLst>
                                            <p:cond delay="0"/>
                                          </p:stCondLst>
                                        </p:cTn>
                                        <p:tgtEl>
                                          <p:spTgt spid="56"/>
                                        </p:tgtEl>
                                        <p:attrNameLst>
                                          <p:attrName>style.visibility</p:attrName>
                                        </p:attrNameLst>
                                      </p:cBhvr>
                                      <p:to>
                                        <p:strVal val="visible"/>
                                      </p:to>
                                    </p:set>
                                    <p:animEffect transition="in" filter="wipe(left)">
                                      <p:cBhvr>
                                        <p:cTn id="73" dur="500"/>
                                        <p:tgtEl>
                                          <p:spTgt spid="56"/>
                                        </p:tgtEl>
                                      </p:cBhvr>
                                    </p:animEffect>
                                  </p:childTnLst>
                                </p:cTn>
                              </p:par>
                              <p:par>
                                <p:cTn id="74" presetID="23" presetClass="entr" presetSubtype="16" fill="hold" grpId="0" nodeType="withEffect">
                                  <p:stCondLst>
                                    <p:cond delay="1500"/>
                                  </p:stCondLst>
                                  <p:childTnLst>
                                    <p:set>
                                      <p:cBhvr>
                                        <p:cTn id="75" dur="1" fill="hold">
                                          <p:stCondLst>
                                            <p:cond delay="0"/>
                                          </p:stCondLst>
                                        </p:cTn>
                                        <p:tgtEl>
                                          <p:spTgt spid="76"/>
                                        </p:tgtEl>
                                        <p:attrNameLst>
                                          <p:attrName>style.visibility</p:attrName>
                                        </p:attrNameLst>
                                      </p:cBhvr>
                                      <p:to>
                                        <p:strVal val="visible"/>
                                      </p:to>
                                    </p:set>
                                    <p:anim calcmode="lin" valueType="num">
                                      <p:cBhvr>
                                        <p:cTn id="76" dur="500" fill="hold"/>
                                        <p:tgtEl>
                                          <p:spTgt spid="76"/>
                                        </p:tgtEl>
                                        <p:attrNameLst>
                                          <p:attrName>ppt_w</p:attrName>
                                        </p:attrNameLst>
                                      </p:cBhvr>
                                      <p:tavLst>
                                        <p:tav tm="0">
                                          <p:val>
                                            <p:fltVal val="0"/>
                                          </p:val>
                                        </p:tav>
                                        <p:tav tm="100000">
                                          <p:val>
                                            <p:strVal val="#ppt_w"/>
                                          </p:val>
                                        </p:tav>
                                      </p:tavLst>
                                    </p:anim>
                                    <p:anim calcmode="lin" valueType="num">
                                      <p:cBhvr>
                                        <p:cTn id="77" dur="500" fill="hold"/>
                                        <p:tgtEl>
                                          <p:spTgt spid="76"/>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2000"/>
                                  </p:stCondLst>
                                  <p:childTnLst>
                                    <p:set>
                                      <p:cBhvr>
                                        <p:cTn id="79" dur="1" fill="hold">
                                          <p:stCondLst>
                                            <p:cond delay="0"/>
                                          </p:stCondLst>
                                        </p:cTn>
                                        <p:tgtEl>
                                          <p:spTgt spid="60"/>
                                        </p:tgtEl>
                                        <p:attrNameLst>
                                          <p:attrName>style.visibility</p:attrName>
                                        </p:attrNameLst>
                                      </p:cBhvr>
                                      <p:to>
                                        <p:strVal val="visible"/>
                                      </p:to>
                                    </p:set>
                                    <p:anim calcmode="lin" valueType="num">
                                      <p:cBhvr>
                                        <p:cTn id="80" dur="500" fill="hold"/>
                                        <p:tgtEl>
                                          <p:spTgt spid="60"/>
                                        </p:tgtEl>
                                        <p:attrNameLst>
                                          <p:attrName>ppt_w</p:attrName>
                                        </p:attrNameLst>
                                      </p:cBhvr>
                                      <p:tavLst>
                                        <p:tav tm="0">
                                          <p:val>
                                            <p:fltVal val="0"/>
                                          </p:val>
                                        </p:tav>
                                        <p:tav tm="100000">
                                          <p:val>
                                            <p:strVal val="#ppt_w"/>
                                          </p:val>
                                        </p:tav>
                                      </p:tavLst>
                                    </p:anim>
                                    <p:anim calcmode="lin" valueType="num">
                                      <p:cBhvr>
                                        <p:cTn id="81" dur="500" fill="hold"/>
                                        <p:tgtEl>
                                          <p:spTgt spid="6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2000"/>
                                  </p:stCondLst>
                                  <p:childTnLst>
                                    <p:set>
                                      <p:cBhvr>
                                        <p:cTn id="83" dur="1" fill="hold">
                                          <p:stCondLst>
                                            <p:cond delay="0"/>
                                          </p:stCondLst>
                                        </p:cTn>
                                        <p:tgtEl>
                                          <p:spTgt spid="68"/>
                                        </p:tgtEl>
                                        <p:attrNameLst>
                                          <p:attrName>style.visibility</p:attrName>
                                        </p:attrNameLst>
                                      </p:cBhvr>
                                      <p:to>
                                        <p:strVal val="visible"/>
                                      </p:to>
                                    </p:set>
                                    <p:anim calcmode="lin" valueType="num">
                                      <p:cBhvr>
                                        <p:cTn id="84" dur="500" fill="hold"/>
                                        <p:tgtEl>
                                          <p:spTgt spid="68"/>
                                        </p:tgtEl>
                                        <p:attrNameLst>
                                          <p:attrName>ppt_w</p:attrName>
                                        </p:attrNameLst>
                                      </p:cBhvr>
                                      <p:tavLst>
                                        <p:tav tm="0">
                                          <p:val>
                                            <p:fltVal val="0"/>
                                          </p:val>
                                        </p:tav>
                                        <p:tav tm="100000">
                                          <p:val>
                                            <p:strVal val="#ppt_w"/>
                                          </p:val>
                                        </p:tav>
                                      </p:tavLst>
                                    </p:anim>
                                    <p:anim calcmode="lin" valueType="num">
                                      <p:cBhvr>
                                        <p:cTn id="85" dur="500" fill="hold"/>
                                        <p:tgtEl>
                                          <p:spTgt spid="68"/>
                                        </p:tgtEl>
                                        <p:attrNameLst>
                                          <p:attrName>ppt_h</p:attrName>
                                        </p:attrNameLst>
                                      </p:cBhvr>
                                      <p:tavLst>
                                        <p:tav tm="0">
                                          <p:val>
                                            <p:fltVal val="0"/>
                                          </p:val>
                                        </p:tav>
                                        <p:tav tm="100000">
                                          <p:val>
                                            <p:strVal val="#ppt_h"/>
                                          </p:val>
                                        </p:tav>
                                      </p:tavLst>
                                    </p:anim>
                                  </p:childTnLst>
                                </p:cTn>
                              </p:par>
                              <p:par>
                                <p:cTn id="86" presetID="12" presetClass="entr" presetSubtype="4" fill="hold" grpId="0" nodeType="withEffect">
                                  <p:stCondLst>
                                    <p:cond delay="2500"/>
                                  </p:stCondLst>
                                  <p:childTnLst>
                                    <p:set>
                                      <p:cBhvr>
                                        <p:cTn id="87" dur="1" fill="hold">
                                          <p:stCondLst>
                                            <p:cond delay="0"/>
                                          </p:stCondLst>
                                        </p:cTn>
                                        <p:tgtEl>
                                          <p:spTgt spid="64"/>
                                        </p:tgtEl>
                                        <p:attrNameLst>
                                          <p:attrName>style.visibility</p:attrName>
                                        </p:attrNameLst>
                                      </p:cBhvr>
                                      <p:to>
                                        <p:strVal val="visible"/>
                                      </p:to>
                                    </p:set>
                                    <p:animEffect transition="in" filter="slide(fromBottom)">
                                      <p:cBhvr>
                                        <p:cTn id="88" dur="500"/>
                                        <p:tgtEl>
                                          <p:spTgt spid="64"/>
                                        </p:tgtEl>
                                      </p:cBhvr>
                                    </p:animEffect>
                                  </p:childTnLst>
                                </p:cTn>
                              </p:par>
                              <p:par>
                                <p:cTn id="89" presetID="12" presetClass="entr" presetSubtype="4" fill="hold" grpId="0" nodeType="withEffect">
                                  <p:stCondLst>
                                    <p:cond delay="2500"/>
                                  </p:stCondLst>
                                  <p:childTnLst>
                                    <p:set>
                                      <p:cBhvr>
                                        <p:cTn id="90" dur="1" fill="hold">
                                          <p:stCondLst>
                                            <p:cond delay="0"/>
                                          </p:stCondLst>
                                        </p:cTn>
                                        <p:tgtEl>
                                          <p:spTgt spid="72"/>
                                        </p:tgtEl>
                                        <p:attrNameLst>
                                          <p:attrName>style.visibility</p:attrName>
                                        </p:attrNameLst>
                                      </p:cBhvr>
                                      <p:to>
                                        <p:strVal val="visible"/>
                                      </p:to>
                                    </p:set>
                                    <p:animEffect transition="in" filter="slide(fromBottom)">
                                      <p:cBhvr>
                                        <p:cTn id="9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4" grpId="0" animBg="1"/>
      <p:bldP spid="55" grpId="0" animBg="1"/>
      <p:bldP spid="56" grpId="0" animBg="1"/>
      <p:bldP spid="57" grpId="0" animBg="1" autoUpdateAnimBg="0"/>
      <p:bldP spid="58" grpId="0" animBg="1"/>
      <p:bldP spid="59" grpId="0" animBg="1"/>
      <p:bldP spid="60" grpId="0" animBg="1"/>
      <p:bldP spid="61" grpId="0" animBg="1"/>
      <p:bldP spid="62" grpId="0" animBg="1"/>
      <p:bldP spid="63" grpId="0" animBg="1"/>
      <p:bldP spid="64" grpId="0" animBg="1"/>
      <p:bldP spid="65" grpId="0" autoUpdateAnimBg="0"/>
      <p:bldP spid="66" grpId="0" autoUpdateAnimBg="0"/>
      <p:bldP spid="67" grpId="0" autoUpdateAnimBg="0"/>
      <p:bldP spid="68" grpId="0" autoUpdateAnimBg="0"/>
      <p:bldP spid="69" grpId="0" autoUpdateAnimBg="0"/>
      <p:bldP spid="70" grpId="0" autoUpdateAnimBg="0"/>
      <p:bldP spid="71" grpId="0" autoUpdateAnimBg="0"/>
      <p:bldP spid="72" grpId="0" autoUpdateAnimBg="0"/>
      <p:bldP spid="73" grpId="0" animBg="1"/>
      <p:bldP spid="74" grpId="0" animBg="1"/>
      <p:bldP spid="75" grpId="0" animBg="1"/>
      <p:bldP spid="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86" name="AutoShape 10"/>
          <p:cNvSpPr>
            <a:spLocks noChangeArrowheads="1"/>
          </p:cNvSpPr>
          <p:nvPr/>
        </p:nvSpPr>
        <p:spPr bwMode="auto">
          <a:xfrm rot="16200000">
            <a:off x="3964200" y="-1391818"/>
            <a:ext cx="1258950" cy="8443817"/>
          </a:xfrm>
          <a:prstGeom prst="downArrow">
            <a:avLst>
              <a:gd name="adj1" fmla="val 49065"/>
              <a:gd name="adj2" fmla="val 44827"/>
            </a:avLst>
          </a:prstGeom>
          <a:solidFill>
            <a:srgbClr val="C00000"/>
          </a:solidFill>
          <a:ln>
            <a:noFill/>
          </a:ln>
        </p:spPr>
        <p:txBody>
          <a:bodyPr vert="eaVert"/>
          <a:lstStyle/>
          <a:p>
            <a:endParaRPr lang="zh-CN" altLang="en-US" sz="2000">
              <a:latin typeface="微软雅黑" pitchFamily="34" charset="-122"/>
              <a:ea typeface="微软雅黑" pitchFamily="34" charset="-122"/>
            </a:endParaRPr>
          </a:p>
        </p:txBody>
      </p:sp>
      <p:grpSp>
        <p:nvGrpSpPr>
          <p:cNvPr id="87" name="组合 41"/>
          <p:cNvGrpSpPr>
            <a:grpSpLocks/>
          </p:cNvGrpSpPr>
          <p:nvPr/>
        </p:nvGrpSpPr>
        <p:grpSpPr bwMode="auto">
          <a:xfrm>
            <a:off x="2589800" y="2099982"/>
            <a:ext cx="1701613" cy="1524290"/>
            <a:chOff x="1214414" y="2786058"/>
            <a:chExt cx="1935848" cy="1751017"/>
          </a:xfrm>
        </p:grpSpPr>
        <p:grpSp>
          <p:nvGrpSpPr>
            <p:cNvPr id="88" name="Group 6"/>
            <p:cNvGrpSpPr>
              <a:grpSpLocks/>
            </p:cNvGrpSpPr>
            <p:nvPr/>
          </p:nvGrpSpPr>
          <p:grpSpPr bwMode="auto">
            <a:xfrm>
              <a:off x="1295400" y="2786058"/>
              <a:ext cx="1753450" cy="1751017"/>
              <a:chOff x="1823" y="2371"/>
              <a:chExt cx="1801" cy="1801"/>
            </a:xfrm>
          </p:grpSpPr>
          <p:sp>
            <p:nvSpPr>
              <p:cNvPr id="9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89"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92" name="组合 46"/>
          <p:cNvGrpSpPr>
            <a:grpSpLocks/>
          </p:cNvGrpSpPr>
          <p:nvPr/>
        </p:nvGrpSpPr>
        <p:grpSpPr bwMode="auto">
          <a:xfrm>
            <a:off x="4291413" y="2099982"/>
            <a:ext cx="1701612" cy="1524290"/>
            <a:chOff x="1214414" y="2786058"/>
            <a:chExt cx="1935848" cy="1751017"/>
          </a:xfrm>
        </p:grpSpPr>
        <p:grpSp>
          <p:nvGrpSpPr>
            <p:cNvPr id="93" name="Group 6"/>
            <p:cNvGrpSpPr>
              <a:grpSpLocks/>
            </p:cNvGrpSpPr>
            <p:nvPr/>
          </p:nvGrpSpPr>
          <p:grpSpPr bwMode="auto">
            <a:xfrm>
              <a:off x="1295400" y="2786058"/>
              <a:ext cx="1753450" cy="1751017"/>
              <a:chOff x="1823" y="2371"/>
              <a:chExt cx="1801" cy="1801"/>
            </a:xfrm>
          </p:grpSpPr>
          <p:sp>
            <p:nvSpPr>
              <p:cNvPr id="9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6"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97" name="组合 51"/>
          <p:cNvGrpSpPr>
            <a:grpSpLocks/>
          </p:cNvGrpSpPr>
          <p:nvPr/>
        </p:nvGrpSpPr>
        <p:grpSpPr bwMode="auto">
          <a:xfrm>
            <a:off x="6009777" y="2099982"/>
            <a:ext cx="1701613" cy="1524290"/>
            <a:chOff x="1214414" y="2786058"/>
            <a:chExt cx="1935848" cy="1751017"/>
          </a:xfrm>
        </p:grpSpPr>
        <p:grpSp>
          <p:nvGrpSpPr>
            <p:cNvPr id="98" name="Group 6"/>
            <p:cNvGrpSpPr>
              <a:grpSpLocks/>
            </p:cNvGrpSpPr>
            <p:nvPr/>
          </p:nvGrpSpPr>
          <p:grpSpPr bwMode="auto">
            <a:xfrm>
              <a:off x="1295400" y="2786058"/>
              <a:ext cx="1753450" cy="1751017"/>
              <a:chOff x="1823" y="2371"/>
              <a:chExt cx="1801" cy="1801"/>
            </a:xfrm>
          </p:grpSpPr>
          <p:sp>
            <p:nvSpPr>
              <p:cNvPr id="10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102" name="组合 40"/>
          <p:cNvGrpSpPr>
            <a:grpSpLocks/>
          </p:cNvGrpSpPr>
          <p:nvPr/>
        </p:nvGrpSpPr>
        <p:grpSpPr bwMode="auto">
          <a:xfrm>
            <a:off x="925965" y="2099982"/>
            <a:ext cx="1701613" cy="1524290"/>
            <a:chOff x="1214414" y="2786058"/>
            <a:chExt cx="1935848" cy="1751017"/>
          </a:xfrm>
        </p:grpSpPr>
        <p:grpSp>
          <p:nvGrpSpPr>
            <p:cNvPr id="103" name="Group 6"/>
            <p:cNvGrpSpPr>
              <a:grpSpLocks/>
            </p:cNvGrpSpPr>
            <p:nvPr/>
          </p:nvGrpSpPr>
          <p:grpSpPr bwMode="auto">
            <a:xfrm>
              <a:off x="1295400" y="2786058"/>
              <a:ext cx="1753450" cy="1751017"/>
              <a:chOff x="1823" y="2371"/>
              <a:chExt cx="1801" cy="1801"/>
            </a:xfrm>
          </p:grpSpPr>
          <p:sp>
            <p:nvSpPr>
              <p:cNvPr id="10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106" name="Oval 8"/>
              <p:cNvSpPr>
                <a:spLocks noChangeArrowheads="1"/>
              </p:cNvSpPr>
              <p:nvPr/>
            </p:nvSpPr>
            <p:spPr bwMode="auto">
              <a:xfrm>
                <a:off x="1946" y="2493"/>
                <a:ext cx="1556" cy="1556"/>
              </a:xfrm>
              <a:prstGeom prst="ellipse">
                <a:avLst/>
              </a:prstGeom>
              <a:solidFill>
                <a:srgbClr val="C0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10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107" name="矩形标注 106"/>
          <p:cNvSpPr/>
          <p:nvPr/>
        </p:nvSpPr>
        <p:spPr>
          <a:xfrm>
            <a:off x="2921467" y="3803215"/>
            <a:ext cx="1477858" cy="45262"/>
          </a:xfrm>
          <a:prstGeom prst="wedgeRectCallout">
            <a:avLst>
              <a:gd name="adj1" fmla="val -17526"/>
              <a:gd name="adj2" fmla="val -50946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8" name="矩形标注 107"/>
          <p:cNvSpPr/>
          <p:nvPr/>
        </p:nvSpPr>
        <p:spPr>
          <a:xfrm>
            <a:off x="1230309" y="1854423"/>
            <a:ext cx="1584840" cy="63499"/>
          </a:xfrm>
          <a:prstGeom prst="wedgeRectCallout">
            <a:avLst>
              <a:gd name="adj1" fmla="val -23398"/>
              <a:gd name="adj2" fmla="val 4032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9" name="Rectangle 28"/>
          <p:cNvSpPr>
            <a:spLocks noChangeArrowheads="1"/>
          </p:cNvSpPr>
          <p:nvPr/>
        </p:nvSpPr>
        <p:spPr bwMode="auto">
          <a:xfrm>
            <a:off x="2901119"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0" name="Rectangle 28"/>
          <p:cNvSpPr>
            <a:spLocks noChangeArrowheads="1"/>
          </p:cNvSpPr>
          <p:nvPr/>
        </p:nvSpPr>
        <p:spPr bwMode="auto">
          <a:xfrm>
            <a:off x="1297382"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1" name="矩形标注 110"/>
          <p:cNvSpPr/>
          <p:nvPr/>
        </p:nvSpPr>
        <p:spPr>
          <a:xfrm>
            <a:off x="4542677" y="1854423"/>
            <a:ext cx="1584840" cy="63499"/>
          </a:xfrm>
          <a:prstGeom prst="wedgeRectCallout">
            <a:avLst>
              <a:gd name="adj1" fmla="val -23398"/>
              <a:gd name="adj2" fmla="val 4032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2" name="Rectangle 28"/>
          <p:cNvSpPr>
            <a:spLocks noChangeArrowheads="1"/>
          </p:cNvSpPr>
          <p:nvPr/>
        </p:nvSpPr>
        <p:spPr bwMode="auto">
          <a:xfrm>
            <a:off x="4609750"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3" name="矩形标注 112"/>
          <p:cNvSpPr/>
          <p:nvPr/>
        </p:nvSpPr>
        <p:spPr>
          <a:xfrm>
            <a:off x="6377851" y="3803215"/>
            <a:ext cx="1477858" cy="45262"/>
          </a:xfrm>
          <a:prstGeom prst="wedgeRectCallout">
            <a:avLst>
              <a:gd name="adj1" fmla="val -17526"/>
              <a:gd name="adj2" fmla="val -50946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4" name="Rectangle 28"/>
          <p:cNvSpPr>
            <a:spLocks noChangeArrowheads="1"/>
          </p:cNvSpPr>
          <p:nvPr/>
        </p:nvSpPr>
        <p:spPr bwMode="auto">
          <a:xfrm>
            <a:off x="6357503"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Requires="p14">
      <p:transition spd="slow" p14:dur="1600" advClick="0" advTm="14000">
        <p14:gallery dir="l"/>
      </p:transition>
    </mc:Choice>
    <mc:Fallback>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left)">
                                      <p:cBhvr>
                                        <p:cTn id="11" dur="500"/>
                                        <p:tgtEl>
                                          <p:spTgt spid="86"/>
                                        </p:tgtEl>
                                      </p:cBhvr>
                                    </p:animEffect>
                                  </p:childTnLst>
                                </p:cTn>
                              </p:par>
                            </p:childTnLst>
                          </p:cTn>
                        </p:par>
                        <p:par>
                          <p:cTn id="12" fill="hold">
                            <p:stCondLst>
                              <p:cond delay="1500"/>
                            </p:stCondLst>
                            <p:childTnLst>
                              <p:par>
                                <p:cTn id="13" presetID="15" presetClass="entr" presetSubtype="0"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1000" fill="hold"/>
                                        <p:tgtEl>
                                          <p:spTgt spid="102"/>
                                        </p:tgtEl>
                                        <p:attrNameLst>
                                          <p:attrName>ppt_w</p:attrName>
                                        </p:attrNameLst>
                                      </p:cBhvr>
                                      <p:tavLst>
                                        <p:tav tm="0">
                                          <p:val>
                                            <p:fltVal val="0"/>
                                          </p:val>
                                        </p:tav>
                                        <p:tav tm="100000">
                                          <p:val>
                                            <p:strVal val="#ppt_w"/>
                                          </p:val>
                                        </p:tav>
                                      </p:tavLst>
                                    </p:anim>
                                    <p:anim calcmode="lin" valueType="num">
                                      <p:cBhvr>
                                        <p:cTn id="16" dur="1000" fill="hold"/>
                                        <p:tgtEl>
                                          <p:spTgt spid="102"/>
                                        </p:tgtEl>
                                        <p:attrNameLst>
                                          <p:attrName>ppt_h</p:attrName>
                                        </p:attrNameLst>
                                      </p:cBhvr>
                                      <p:tavLst>
                                        <p:tav tm="0">
                                          <p:val>
                                            <p:fltVal val="0"/>
                                          </p:val>
                                        </p:tav>
                                        <p:tav tm="100000">
                                          <p:val>
                                            <p:strVal val="#ppt_h"/>
                                          </p:val>
                                        </p:tav>
                                      </p:tavLst>
                                    </p:anim>
                                    <p:anim calcmode="lin" valueType="num">
                                      <p:cBhvr>
                                        <p:cTn id="17" dur="1000" fill="hold"/>
                                        <p:tgtEl>
                                          <p:spTgt spid="10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2"/>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87"/>
                                        </p:tgtEl>
                                        <p:attrNameLst>
                                          <p:attrName>style.visibility</p:attrName>
                                        </p:attrNameLst>
                                      </p:cBhvr>
                                      <p:to>
                                        <p:strVal val="visible"/>
                                      </p:to>
                                    </p:set>
                                    <p:anim calcmode="lin" valueType="num">
                                      <p:cBhvr>
                                        <p:cTn id="21" dur="1000" fill="hold"/>
                                        <p:tgtEl>
                                          <p:spTgt spid="87"/>
                                        </p:tgtEl>
                                        <p:attrNameLst>
                                          <p:attrName>ppt_w</p:attrName>
                                        </p:attrNameLst>
                                      </p:cBhvr>
                                      <p:tavLst>
                                        <p:tav tm="0">
                                          <p:val>
                                            <p:fltVal val="0"/>
                                          </p:val>
                                        </p:tav>
                                        <p:tav tm="100000">
                                          <p:val>
                                            <p:strVal val="#ppt_w"/>
                                          </p:val>
                                        </p:tav>
                                      </p:tavLst>
                                    </p:anim>
                                    <p:anim calcmode="lin" valueType="num">
                                      <p:cBhvr>
                                        <p:cTn id="22" dur="1000" fill="hold"/>
                                        <p:tgtEl>
                                          <p:spTgt spid="87"/>
                                        </p:tgtEl>
                                        <p:attrNameLst>
                                          <p:attrName>ppt_h</p:attrName>
                                        </p:attrNameLst>
                                      </p:cBhvr>
                                      <p:tavLst>
                                        <p:tav tm="0">
                                          <p:val>
                                            <p:fltVal val="0"/>
                                          </p:val>
                                        </p:tav>
                                        <p:tav tm="100000">
                                          <p:val>
                                            <p:strVal val="#ppt_h"/>
                                          </p:val>
                                        </p:tav>
                                      </p:tavLst>
                                    </p:anim>
                                    <p:anim calcmode="lin" valueType="num">
                                      <p:cBhvr>
                                        <p:cTn id="23" dur="1000" fill="hold"/>
                                        <p:tgtEl>
                                          <p:spTgt spid="8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7"/>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p:cTn id="27" dur="1000" fill="hold"/>
                                        <p:tgtEl>
                                          <p:spTgt spid="92"/>
                                        </p:tgtEl>
                                        <p:attrNameLst>
                                          <p:attrName>ppt_w</p:attrName>
                                        </p:attrNameLst>
                                      </p:cBhvr>
                                      <p:tavLst>
                                        <p:tav tm="0">
                                          <p:val>
                                            <p:fltVal val="0"/>
                                          </p:val>
                                        </p:tav>
                                        <p:tav tm="100000">
                                          <p:val>
                                            <p:strVal val="#ppt_w"/>
                                          </p:val>
                                        </p:tav>
                                      </p:tavLst>
                                    </p:anim>
                                    <p:anim calcmode="lin" valueType="num">
                                      <p:cBhvr>
                                        <p:cTn id="28" dur="1000" fill="hold"/>
                                        <p:tgtEl>
                                          <p:spTgt spid="92"/>
                                        </p:tgtEl>
                                        <p:attrNameLst>
                                          <p:attrName>ppt_h</p:attrName>
                                        </p:attrNameLst>
                                      </p:cBhvr>
                                      <p:tavLst>
                                        <p:tav tm="0">
                                          <p:val>
                                            <p:fltVal val="0"/>
                                          </p:val>
                                        </p:tav>
                                        <p:tav tm="100000">
                                          <p:val>
                                            <p:strVal val="#ppt_h"/>
                                          </p:val>
                                        </p:tav>
                                      </p:tavLst>
                                    </p:anim>
                                    <p:anim calcmode="lin" valueType="num">
                                      <p:cBhvr>
                                        <p:cTn id="29" dur="1000" fill="hold"/>
                                        <p:tgtEl>
                                          <p:spTgt spid="9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2"/>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97"/>
                                        </p:tgtEl>
                                        <p:attrNameLst>
                                          <p:attrName>style.visibility</p:attrName>
                                        </p:attrNameLst>
                                      </p:cBhvr>
                                      <p:to>
                                        <p:strVal val="visible"/>
                                      </p:to>
                                    </p:set>
                                    <p:anim calcmode="lin" valueType="num">
                                      <p:cBhvr>
                                        <p:cTn id="33" dur="1000" fill="hold"/>
                                        <p:tgtEl>
                                          <p:spTgt spid="97"/>
                                        </p:tgtEl>
                                        <p:attrNameLst>
                                          <p:attrName>ppt_w</p:attrName>
                                        </p:attrNameLst>
                                      </p:cBhvr>
                                      <p:tavLst>
                                        <p:tav tm="0">
                                          <p:val>
                                            <p:fltVal val="0"/>
                                          </p:val>
                                        </p:tav>
                                        <p:tav tm="100000">
                                          <p:val>
                                            <p:strVal val="#ppt_w"/>
                                          </p:val>
                                        </p:tav>
                                      </p:tavLst>
                                    </p:anim>
                                    <p:anim calcmode="lin" valueType="num">
                                      <p:cBhvr>
                                        <p:cTn id="34" dur="1000" fill="hold"/>
                                        <p:tgtEl>
                                          <p:spTgt spid="97"/>
                                        </p:tgtEl>
                                        <p:attrNameLst>
                                          <p:attrName>ppt_h</p:attrName>
                                        </p:attrNameLst>
                                      </p:cBhvr>
                                      <p:tavLst>
                                        <p:tav tm="0">
                                          <p:val>
                                            <p:fltVal val="0"/>
                                          </p:val>
                                        </p:tav>
                                        <p:tav tm="100000">
                                          <p:val>
                                            <p:strVal val="#ppt_h"/>
                                          </p:val>
                                        </p:tav>
                                      </p:tavLst>
                                    </p:anim>
                                    <p:anim calcmode="lin" valueType="num">
                                      <p:cBhvr>
                                        <p:cTn id="35"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3250"/>
                            </p:stCondLst>
                            <p:childTnLst>
                              <p:par>
                                <p:cTn id="38" presetID="2" presetClass="entr" presetSubtype="1" fill="hold" grpId="0" nodeType="afterEffect">
                                  <p:stCondLst>
                                    <p:cond delay="0"/>
                                  </p:stCondLst>
                                  <p:childTnLst>
                                    <p:set>
                                      <p:cBhvr>
                                        <p:cTn id="39" dur="1" fill="hold">
                                          <p:stCondLst>
                                            <p:cond delay="0"/>
                                          </p:stCondLst>
                                        </p:cTn>
                                        <p:tgtEl>
                                          <p:spTgt spid="108"/>
                                        </p:tgtEl>
                                        <p:attrNameLst>
                                          <p:attrName>style.visibility</p:attrName>
                                        </p:attrNameLst>
                                      </p:cBhvr>
                                      <p:to>
                                        <p:strVal val="visible"/>
                                      </p:to>
                                    </p:set>
                                    <p:anim calcmode="lin" valueType="num">
                                      <p:cBhvr additive="base">
                                        <p:cTn id="40" dur="500" fill="hold"/>
                                        <p:tgtEl>
                                          <p:spTgt spid="108"/>
                                        </p:tgtEl>
                                        <p:attrNameLst>
                                          <p:attrName>ppt_x</p:attrName>
                                        </p:attrNameLst>
                                      </p:cBhvr>
                                      <p:tavLst>
                                        <p:tav tm="0">
                                          <p:val>
                                            <p:strVal val="#ppt_x"/>
                                          </p:val>
                                        </p:tav>
                                        <p:tav tm="100000">
                                          <p:val>
                                            <p:strVal val="#ppt_x"/>
                                          </p:val>
                                        </p:tav>
                                      </p:tavLst>
                                    </p:anim>
                                    <p:anim calcmode="lin" valueType="num">
                                      <p:cBhvr additive="base">
                                        <p:cTn id="41" dur="500" fill="hold"/>
                                        <p:tgtEl>
                                          <p:spTgt spid="108"/>
                                        </p:tgtEl>
                                        <p:attrNameLst>
                                          <p:attrName>ppt_y</p:attrName>
                                        </p:attrNameLst>
                                      </p:cBhvr>
                                      <p:tavLst>
                                        <p:tav tm="0">
                                          <p:val>
                                            <p:strVal val="0-#ppt_h/2"/>
                                          </p:val>
                                        </p:tav>
                                        <p:tav tm="100000">
                                          <p:val>
                                            <p:strVal val="#ppt_y"/>
                                          </p:val>
                                        </p:tav>
                                      </p:tavLst>
                                    </p:anim>
                                  </p:childTnLst>
                                </p:cTn>
                              </p:par>
                            </p:childTnLst>
                          </p:cTn>
                        </p:par>
                        <p:par>
                          <p:cTn id="42" fill="hold">
                            <p:stCondLst>
                              <p:cond delay="3750"/>
                            </p:stCondLst>
                            <p:childTnLst>
                              <p:par>
                                <p:cTn id="43" presetID="32" presetClass="emph" presetSubtype="0" fill="hold" grpId="1" nodeType="afterEffect">
                                  <p:stCondLst>
                                    <p:cond delay="0"/>
                                  </p:stCondLst>
                                  <p:childTnLst>
                                    <p:animRot by="120000">
                                      <p:cBhvr>
                                        <p:cTn id="44" dur="50" fill="hold">
                                          <p:stCondLst>
                                            <p:cond delay="0"/>
                                          </p:stCondLst>
                                        </p:cTn>
                                        <p:tgtEl>
                                          <p:spTgt spid="108"/>
                                        </p:tgtEl>
                                        <p:attrNameLst>
                                          <p:attrName>r</p:attrName>
                                        </p:attrNameLst>
                                      </p:cBhvr>
                                    </p:animRot>
                                    <p:animRot by="-240000">
                                      <p:cBhvr>
                                        <p:cTn id="45" dur="100" fill="hold">
                                          <p:stCondLst>
                                            <p:cond delay="100"/>
                                          </p:stCondLst>
                                        </p:cTn>
                                        <p:tgtEl>
                                          <p:spTgt spid="108"/>
                                        </p:tgtEl>
                                        <p:attrNameLst>
                                          <p:attrName>r</p:attrName>
                                        </p:attrNameLst>
                                      </p:cBhvr>
                                    </p:animRot>
                                    <p:animRot by="240000">
                                      <p:cBhvr>
                                        <p:cTn id="46" dur="100" fill="hold">
                                          <p:stCondLst>
                                            <p:cond delay="200"/>
                                          </p:stCondLst>
                                        </p:cTn>
                                        <p:tgtEl>
                                          <p:spTgt spid="108"/>
                                        </p:tgtEl>
                                        <p:attrNameLst>
                                          <p:attrName>r</p:attrName>
                                        </p:attrNameLst>
                                      </p:cBhvr>
                                    </p:animRot>
                                    <p:animRot by="-240000">
                                      <p:cBhvr>
                                        <p:cTn id="47" dur="100" fill="hold">
                                          <p:stCondLst>
                                            <p:cond delay="300"/>
                                          </p:stCondLst>
                                        </p:cTn>
                                        <p:tgtEl>
                                          <p:spTgt spid="108"/>
                                        </p:tgtEl>
                                        <p:attrNameLst>
                                          <p:attrName>r</p:attrName>
                                        </p:attrNameLst>
                                      </p:cBhvr>
                                    </p:animRot>
                                    <p:animRot by="120000">
                                      <p:cBhvr>
                                        <p:cTn id="48" dur="100" fill="hold">
                                          <p:stCondLst>
                                            <p:cond delay="400"/>
                                          </p:stCondLst>
                                        </p:cTn>
                                        <p:tgtEl>
                                          <p:spTgt spid="108"/>
                                        </p:tgtEl>
                                        <p:attrNameLst>
                                          <p:attrName>r</p:attrName>
                                        </p:attrNameLst>
                                      </p:cBhvr>
                                    </p:animRot>
                                  </p:childTnLst>
                                </p:cTn>
                              </p:par>
                            </p:childTnLst>
                          </p:cTn>
                        </p:par>
                        <p:par>
                          <p:cTn id="49" fill="hold">
                            <p:stCondLst>
                              <p:cond delay="4250"/>
                            </p:stCondLst>
                            <p:childTnLst>
                              <p:par>
                                <p:cTn id="50" presetID="18" presetClass="entr" presetSubtype="9" fill="hold" grpId="0"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strips(upLeft)">
                                      <p:cBhvr>
                                        <p:cTn id="52" dur="500"/>
                                        <p:tgtEl>
                                          <p:spTgt spid="110"/>
                                        </p:tgtEl>
                                      </p:cBhvr>
                                    </p:animEffect>
                                  </p:childTnLst>
                                </p:cTn>
                              </p:par>
                            </p:childTnLst>
                          </p:cTn>
                        </p:par>
                        <p:par>
                          <p:cTn id="53" fill="hold">
                            <p:stCondLst>
                              <p:cond delay="4750"/>
                            </p:stCondLst>
                            <p:childTnLst>
                              <p:par>
                                <p:cTn id="54" presetID="2" presetClass="entr" presetSubtype="4"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additive="base">
                                        <p:cTn id="56" dur="500" fill="hold"/>
                                        <p:tgtEl>
                                          <p:spTgt spid="107"/>
                                        </p:tgtEl>
                                        <p:attrNameLst>
                                          <p:attrName>ppt_x</p:attrName>
                                        </p:attrNameLst>
                                      </p:cBhvr>
                                      <p:tavLst>
                                        <p:tav tm="0">
                                          <p:val>
                                            <p:strVal val="#ppt_x"/>
                                          </p:val>
                                        </p:tav>
                                        <p:tav tm="100000">
                                          <p:val>
                                            <p:strVal val="#ppt_x"/>
                                          </p:val>
                                        </p:tav>
                                      </p:tavLst>
                                    </p:anim>
                                    <p:anim calcmode="lin" valueType="num">
                                      <p:cBhvr additive="base">
                                        <p:cTn id="57" dur="500" fill="hold"/>
                                        <p:tgtEl>
                                          <p:spTgt spid="107"/>
                                        </p:tgtEl>
                                        <p:attrNameLst>
                                          <p:attrName>ppt_y</p:attrName>
                                        </p:attrNameLst>
                                      </p:cBhvr>
                                      <p:tavLst>
                                        <p:tav tm="0">
                                          <p:val>
                                            <p:strVal val="1+#ppt_h/2"/>
                                          </p:val>
                                        </p:tav>
                                        <p:tav tm="100000">
                                          <p:val>
                                            <p:strVal val="#ppt_y"/>
                                          </p:val>
                                        </p:tav>
                                      </p:tavLst>
                                    </p:anim>
                                  </p:childTnLst>
                                </p:cTn>
                              </p:par>
                            </p:childTnLst>
                          </p:cTn>
                        </p:par>
                        <p:par>
                          <p:cTn id="58" fill="hold">
                            <p:stCondLst>
                              <p:cond delay="5250"/>
                            </p:stCondLst>
                            <p:childTnLst>
                              <p:par>
                                <p:cTn id="59" presetID="32" presetClass="emph" presetSubtype="0" fill="hold" grpId="1" nodeType="afterEffect">
                                  <p:stCondLst>
                                    <p:cond delay="0"/>
                                  </p:stCondLst>
                                  <p:childTnLst>
                                    <p:animRot by="120000">
                                      <p:cBhvr>
                                        <p:cTn id="60" dur="50" fill="hold">
                                          <p:stCondLst>
                                            <p:cond delay="0"/>
                                          </p:stCondLst>
                                        </p:cTn>
                                        <p:tgtEl>
                                          <p:spTgt spid="107"/>
                                        </p:tgtEl>
                                        <p:attrNameLst>
                                          <p:attrName>r</p:attrName>
                                        </p:attrNameLst>
                                      </p:cBhvr>
                                    </p:animRot>
                                    <p:animRot by="-240000">
                                      <p:cBhvr>
                                        <p:cTn id="61" dur="100" fill="hold">
                                          <p:stCondLst>
                                            <p:cond delay="100"/>
                                          </p:stCondLst>
                                        </p:cTn>
                                        <p:tgtEl>
                                          <p:spTgt spid="107"/>
                                        </p:tgtEl>
                                        <p:attrNameLst>
                                          <p:attrName>r</p:attrName>
                                        </p:attrNameLst>
                                      </p:cBhvr>
                                    </p:animRot>
                                    <p:animRot by="240000">
                                      <p:cBhvr>
                                        <p:cTn id="62" dur="100" fill="hold">
                                          <p:stCondLst>
                                            <p:cond delay="200"/>
                                          </p:stCondLst>
                                        </p:cTn>
                                        <p:tgtEl>
                                          <p:spTgt spid="107"/>
                                        </p:tgtEl>
                                        <p:attrNameLst>
                                          <p:attrName>r</p:attrName>
                                        </p:attrNameLst>
                                      </p:cBhvr>
                                    </p:animRot>
                                    <p:animRot by="-240000">
                                      <p:cBhvr>
                                        <p:cTn id="63" dur="100" fill="hold">
                                          <p:stCondLst>
                                            <p:cond delay="300"/>
                                          </p:stCondLst>
                                        </p:cTn>
                                        <p:tgtEl>
                                          <p:spTgt spid="107"/>
                                        </p:tgtEl>
                                        <p:attrNameLst>
                                          <p:attrName>r</p:attrName>
                                        </p:attrNameLst>
                                      </p:cBhvr>
                                    </p:animRot>
                                    <p:animRot by="120000">
                                      <p:cBhvr>
                                        <p:cTn id="64" dur="100" fill="hold">
                                          <p:stCondLst>
                                            <p:cond delay="400"/>
                                          </p:stCondLst>
                                        </p:cTn>
                                        <p:tgtEl>
                                          <p:spTgt spid="107"/>
                                        </p:tgtEl>
                                        <p:attrNameLst>
                                          <p:attrName>r</p:attrName>
                                        </p:attrNameLst>
                                      </p:cBhvr>
                                    </p:animRot>
                                  </p:childTnLst>
                                </p:cTn>
                              </p:par>
                            </p:childTnLst>
                          </p:cTn>
                        </p:par>
                        <p:par>
                          <p:cTn id="65" fill="hold">
                            <p:stCondLst>
                              <p:cond delay="5750"/>
                            </p:stCondLst>
                            <p:childTnLst>
                              <p:par>
                                <p:cTn id="66" presetID="18" presetClass="entr" presetSubtype="9" fill="hold" grpId="0" nodeType="after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strips(upLeft)">
                                      <p:cBhvr>
                                        <p:cTn id="68" dur="500"/>
                                        <p:tgtEl>
                                          <p:spTgt spid="109"/>
                                        </p:tgtEl>
                                      </p:cBhvr>
                                    </p:animEffect>
                                  </p:childTnLst>
                                </p:cTn>
                              </p:par>
                            </p:childTnLst>
                          </p:cTn>
                        </p:par>
                        <p:par>
                          <p:cTn id="69" fill="hold">
                            <p:stCondLst>
                              <p:cond delay="6250"/>
                            </p:stCondLst>
                            <p:childTnLst>
                              <p:par>
                                <p:cTn id="70" presetID="2" presetClass="entr" presetSubtype="1" fill="hold" grpId="0" nodeType="afterEffect">
                                  <p:stCondLst>
                                    <p:cond delay="0"/>
                                  </p:stCondLst>
                                  <p:childTnLst>
                                    <p:set>
                                      <p:cBhvr>
                                        <p:cTn id="71" dur="1" fill="hold">
                                          <p:stCondLst>
                                            <p:cond delay="0"/>
                                          </p:stCondLst>
                                        </p:cTn>
                                        <p:tgtEl>
                                          <p:spTgt spid="111"/>
                                        </p:tgtEl>
                                        <p:attrNameLst>
                                          <p:attrName>style.visibility</p:attrName>
                                        </p:attrNameLst>
                                      </p:cBhvr>
                                      <p:to>
                                        <p:strVal val="visible"/>
                                      </p:to>
                                    </p:set>
                                    <p:anim calcmode="lin" valueType="num">
                                      <p:cBhvr additive="base">
                                        <p:cTn id="72" dur="500" fill="hold"/>
                                        <p:tgtEl>
                                          <p:spTgt spid="111"/>
                                        </p:tgtEl>
                                        <p:attrNameLst>
                                          <p:attrName>ppt_x</p:attrName>
                                        </p:attrNameLst>
                                      </p:cBhvr>
                                      <p:tavLst>
                                        <p:tav tm="0">
                                          <p:val>
                                            <p:strVal val="#ppt_x"/>
                                          </p:val>
                                        </p:tav>
                                        <p:tav tm="100000">
                                          <p:val>
                                            <p:strVal val="#ppt_x"/>
                                          </p:val>
                                        </p:tav>
                                      </p:tavLst>
                                    </p:anim>
                                    <p:anim calcmode="lin" valueType="num">
                                      <p:cBhvr additive="base">
                                        <p:cTn id="73" dur="500" fill="hold"/>
                                        <p:tgtEl>
                                          <p:spTgt spid="111"/>
                                        </p:tgtEl>
                                        <p:attrNameLst>
                                          <p:attrName>ppt_y</p:attrName>
                                        </p:attrNameLst>
                                      </p:cBhvr>
                                      <p:tavLst>
                                        <p:tav tm="0">
                                          <p:val>
                                            <p:strVal val="0-#ppt_h/2"/>
                                          </p:val>
                                        </p:tav>
                                        <p:tav tm="100000">
                                          <p:val>
                                            <p:strVal val="#ppt_y"/>
                                          </p:val>
                                        </p:tav>
                                      </p:tavLst>
                                    </p:anim>
                                  </p:childTnLst>
                                </p:cTn>
                              </p:par>
                            </p:childTnLst>
                          </p:cTn>
                        </p:par>
                        <p:par>
                          <p:cTn id="74" fill="hold">
                            <p:stCondLst>
                              <p:cond delay="6750"/>
                            </p:stCondLst>
                            <p:childTnLst>
                              <p:par>
                                <p:cTn id="75" presetID="32" presetClass="emph" presetSubtype="0" fill="hold" grpId="1" nodeType="afterEffect">
                                  <p:stCondLst>
                                    <p:cond delay="0"/>
                                  </p:stCondLst>
                                  <p:childTnLst>
                                    <p:animRot by="120000">
                                      <p:cBhvr>
                                        <p:cTn id="76" dur="50" fill="hold">
                                          <p:stCondLst>
                                            <p:cond delay="0"/>
                                          </p:stCondLst>
                                        </p:cTn>
                                        <p:tgtEl>
                                          <p:spTgt spid="111"/>
                                        </p:tgtEl>
                                        <p:attrNameLst>
                                          <p:attrName>r</p:attrName>
                                        </p:attrNameLst>
                                      </p:cBhvr>
                                    </p:animRot>
                                    <p:animRot by="-240000">
                                      <p:cBhvr>
                                        <p:cTn id="77" dur="100" fill="hold">
                                          <p:stCondLst>
                                            <p:cond delay="100"/>
                                          </p:stCondLst>
                                        </p:cTn>
                                        <p:tgtEl>
                                          <p:spTgt spid="111"/>
                                        </p:tgtEl>
                                        <p:attrNameLst>
                                          <p:attrName>r</p:attrName>
                                        </p:attrNameLst>
                                      </p:cBhvr>
                                    </p:animRot>
                                    <p:animRot by="240000">
                                      <p:cBhvr>
                                        <p:cTn id="78" dur="100" fill="hold">
                                          <p:stCondLst>
                                            <p:cond delay="200"/>
                                          </p:stCondLst>
                                        </p:cTn>
                                        <p:tgtEl>
                                          <p:spTgt spid="111"/>
                                        </p:tgtEl>
                                        <p:attrNameLst>
                                          <p:attrName>r</p:attrName>
                                        </p:attrNameLst>
                                      </p:cBhvr>
                                    </p:animRot>
                                    <p:animRot by="-240000">
                                      <p:cBhvr>
                                        <p:cTn id="79" dur="100" fill="hold">
                                          <p:stCondLst>
                                            <p:cond delay="300"/>
                                          </p:stCondLst>
                                        </p:cTn>
                                        <p:tgtEl>
                                          <p:spTgt spid="111"/>
                                        </p:tgtEl>
                                        <p:attrNameLst>
                                          <p:attrName>r</p:attrName>
                                        </p:attrNameLst>
                                      </p:cBhvr>
                                    </p:animRot>
                                    <p:animRot by="120000">
                                      <p:cBhvr>
                                        <p:cTn id="80" dur="100" fill="hold">
                                          <p:stCondLst>
                                            <p:cond delay="400"/>
                                          </p:stCondLst>
                                        </p:cTn>
                                        <p:tgtEl>
                                          <p:spTgt spid="111"/>
                                        </p:tgtEl>
                                        <p:attrNameLst>
                                          <p:attrName>r</p:attrName>
                                        </p:attrNameLst>
                                      </p:cBhvr>
                                    </p:animRot>
                                  </p:childTnLst>
                                </p:cTn>
                              </p:par>
                            </p:childTnLst>
                          </p:cTn>
                        </p:par>
                        <p:par>
                          <p:cTn id="81" fill="hold">
                            <p:stCondLst>
                              <p:cond delay="7250"/>
                            </p:stCondLst>
                            <p:childTnLst>
                              <p:par>
                                <p:cTn id="82" presetID="18" presetClass="entr" presetSubtype="9" fill="hold" grpId="0" nodeType="afterEffect">
                                  <p:stCondLst>
                                    <p:cond delay="0"/>
                                  </p:stCondLst>
                                  <p:childTnLst>
                                    <p:set>
                                      <p:cBhvr>
                                        <p:cTn id="83" dur="1" fill="hold">
                                          <p:stCondLst>
                                            <p:cond delay="0"/>
                                          </p:stCondLst>
                                        </p:cTn>
                                        <p:tgtEl>
                                          <p:spTgt spid="112"/>
                                        </p:tgtEl>
                                        <p:attrNameLst>
                                          <p:attrName>style.visibility</p:attrName>
                                        </p:attrNameLst>
                                      </p:cBhvr>
                                      <p:to>
                                        <p:strVal val="visible"/>
                                      </p:to>
                                    </p:set>
                                    <p:animEffect transition="in" filter="strips(upLeft)">
                                      <p:cBhvr>
                                        <p:cTn id="84" dur="500"/>
                                        <p:tgtEl>
                                          <p:spTgt spid="112"/>
                                        </p:tgtEl>
                                      </p:cBhvr>
                                    </p:animEffect>
                                  </p:childTnLst>
                                </p:cTn>
                              </p:par>
                            </p:childTnLst>
                          </p:cTn>
                        </p:par>
                        <p:par>
                          <p:cTn id="85" fill="hold">
                            <p:stCondLst>
                              <p:cond delay="7750"/>
                            </p:stCondLst>
                            <p:childTnLst>
                              <p:par>
                                <p:cTn id="86" presetID="2" presetClass="entr" presetSubtype="4" fill="hold" grpId="0" nodeType="afterEffect">
                                  <p:stCondLst>
                                    <p:cond delay="0"/>
                                  </p:stCondLst>
                                  <p:childTnLst>
                                    <p:set>
                                      <p:cBhvr>
                                        <p:cTn id="87" dur="1" fill="hold">
                                          <p:stCondLst>
                                            <p:cond delay="0"/>
                                          </p:stCondLst>
                                        </p:cTn>
                                        <p:tgtEl>
                                          <p:spTgt spid="113"/>
                                        </p:tgtEl>
                                        <p:attrNameLst>
                                          <p:attrName>style.visibility</p:attrName>
                                        </p:attrNameLst>
                                      </p:cBhvr>
                                      <p:to>
                                        <p:strVal val="visible"/>
                                      </p:to>
                                    </p:set>
                                    <p:anim calcmode="lin" valueType="num">
                                      <p:cBhvr additive="base">
                                        <p:cTn id="88" dur="500" fill="hold"/>
                                        <p:tgtEl>
                                          <p:spTgt spid="113"/>
                                        </p:tgtEl>
                                        <p:attrNameLst>
                                          <p:attrName>ppt_x</p:attrName>
                                        </p:attrNameLst>
                                      </p:cBhvr>
                                      <p:tavLst>
                                        <p:tav tm="0">
                                          <p:val>
                                            <p:strVal val="#ppt_x"/>
                                          </p:val>
                                        </p:tav>
                                        <p:tav tm="100000">
                                          <p:val>
                                            <p:strVal val="#ppt_x"/>
                                          </p:val>
                                        </p:tav>
                                      </p:tavLst>
                                    </p:anim>
                                    <p:anim calcmode="lin" valueType="num">
                                      <p:cBhvr additive="base">
                                        <p:cTn id="89" dur="500" fill="hold"/>
                                        <p:tgtEl>
                                          <p:spTgt spid="113"/>
                                        </p:tgtEl>
                                        <p:attrNameLst>
                                          <p:attrName>ppt_y</p:attrName>
                                        </p:attrNameLst>
                                      </p:cBhvr>
                                      <p:tavLst>
                                        <p:tav tm="0">
                                          <p:val>
                                            <p:strVal val="1+#ppt_h/2"/>
                                          </p:val>
                                        </p:tav>
                                        <p:tav tm="100000">
                                          <p:val>
                                            <p:strVal val="#ppt_y"/>
                                          </p:val>
                                        </p:tav>
                                      </p:tavLst>
                                    </p:anim>
                                  </p:childTnLst>
                                </p:cTn>
                              </p:par>
                            </p:childTnLst>
                          </p:cTn>
                        </p:par>
                        <p:par>
                          <p:cTn id="90" fill="hold">
                            <p:stCondLst>
                              <p:cond delay="8250"/>
                            </p:stCondLst>
                            <p:childTnLst>
                              <p:par>
                                <p:cTn id="91" presetID="32" presetClass="emph" presetSubtype="0" fill="hold" grpId="1" nodeType="afterEffect">
                                  <p:stCondLst>
                                    <p:cond delay="0"/>
                                  </p:stCondLst>
                                  <p:childTnLst>
                                    <p:animRot by="120000">
                                      <p:cBhvr>
                                        <p:cTn id="92" dur="50" fill="hold">
                                          <p:stCondLst>
                                            <p:cond delay="0"/>
                                          </p:stCondLst>
                                        </p:cTn>
                                        <p:tgtEl>
                                          <p:spTgt spid="113"/>
                                        </p:tgtEl>
                                        <p:attrNameLst>
                                          <p:attrName>r</p:attrName>
                                        </p:attrNameLst>
                                      </p:cBhvr>
                                    </p:animRot>
                                    <p:animRot by="-240000">
                                      <p:cBhvr>
                                        <p:cTn id="93" dur="100" fill="hold">
                                          <p:stCondLst>
                                            <p:cond delay="100"/>
                                          </p:stCondLst>
                                        </p:cTn>
                                        <p:tgtEl>
                                          <p:spTgt spid="113"/>
                                        </p:tgtEl>
                                        <p:attrNameLst>
                                          <p:attrName>r</p:attrName>
                                        </p:attrNameLst>
                                      </p:cBhvr>
                                    </p:animRot>
                                    <p:animRot by="240000">
                                      <p:cBhvr>
                                        <p:cTn id="94" dur="100" fill="hold">
                                          <p:stCondLst>
                                            <p:cond delay="200"/>
                                          </p:stCondLst>
                                        </p:cTn>
                                        <p:tgtEl>
                                          <p:spTgt spid="113"/>
                                        </p:tgtEl>
                                        <p:attrNameLst>
                                          <p:attrName>r</p:attrName>
                                        </p:attrNameLst>
                                      </p:cBhvr>
                                    </p:animRot>
                                    <p:animRot by="-240000">
                                      <p:cBhvr>
                                        <p:cTn id="95" dur="100" fill="hold">
                                          <p:stCondLst>
                                            <p:cond delay="300"/>
                                          </p:stCondLst>
                                        </p:cTn>
                                        <p:tgtEl>
                                          <p:spTgt spid="113"/>
                                        </p:tgtEl>
                                        <p:attrNameLst>
                                          <p:attrName>r</p:attrName>
                                        </p:attrNameLst>
                                      </p:cBhvr>
                                    </p:animRot>
                                    <p:animRot by="120000">
                                      <p:cBhvr>
                                        <p:cTn id="96" dur="100" fill="hold">
                                          <p:stCondLst>
                                            <p:cond delay="400"/>
                                          </p:stCondLst>
                                        </p:cTn>
                                        <p:tgtEl>
                                          <p:spTgt spid="113"/>
                                        </p:tgtEl>
                                        <p:attrNameLst>
                                          <p:attrName>r</p:attrName>
                                        </p:attrNameLst>
                                      </p:cBhvr>
                                    </p:animRot>
                                  </p:childTnLst>
                                </p:cTn>
                              </p:par>
                            </p:childTnLst>
                          </p:cTn>
                        </p:par>
                        <p:par>
                          <p:cTn id="97" fill="hold">
                            <p:stCondLst>
                              <p:cond delay="8750"/>
                            </p:stCondLst>
                            <p:childTnLst>
                              <p:par>
                                <p:cTn id="98" presetID="18" presetClass="entr" presetSubtype="9" fill="hold" grpId="0" nodeType="after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strips(upLeft)">
                                      <p:cBhvr>
                                        <p:cTn id="100"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animBg="1"/>
      <p:bldP spid="107" grpId="1" animBg="1"/>
      <p:bldP spid="108" grpId="0" animBg="1"/>
      <p:bldP spid="108" grpId="1" animBg="1"/>
      <p:bldP spid="109" grpId="0"/>
      <p:bldP spid="110" grpId="0"/>
      <p:bldP spid="111" grpId="0" animBg="1"/>
      <p:bldP spid="111" grpId="1" animBg="1"/>
      <p:bldP spid="112" grpId="0"/>
      <p:bldP spid="113" grpId="0" animBg="1"/>
      <p:bldP spid="113" grpId="1" animBg="1"/>
      <p:bldP spid="114"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21" name="组合 2"/>
          <p:cNvGrpSpPr>
            <a:grpSpLocks/>
          </p:cNvGrpSpPr>
          <p:nvPr/>
        </p:nvGrpSpPr>
        <p:grpSpPr bwMode="auto">
          <a:xfrm>
            <a:off x="762000" y="2963863"/>
            <a:ext cx="1989138" cy="1005222"/>
            <a:chOff x="372480" y="3433051"/>
            <a:chExt cx="2136775" cy="1275068"/>
          </a:xfrm>
        </p:grpSpPr>
        <p:sp>
          <p:nvSpPr>
            <p:cNvPr id="22" name="Text Box 21"/>
            <p:cNvSpPr txBox="1">
              <a:spLocks noChangeArrowheads="1"/>
            </p:cNvSpPr>
            <p:nvPr/>
          </p:nvSpPr>
          <p:spPr bwMode="auto">
            <a:xfrm>
              <a:off x="375891" y="3433051"/>
              <a:ext cx="2077088"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3" name="Rectangle 22"/>
            <p:cNvSpPr>
              <a:spLocks noChangeArrowheads="1"/>
            </p:cNvSpPr>
            <p:nvPr/>
          </p:nvSpPr>
          <p:spPr bwMode="auto">
            <a:xfrm>
              <a:off x="372480" y="3964656"/>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24" name="组合 3"/>
          <p:cNvGrpSpPr>
            <a:grpSpLocks/>
          </p:cNvGrpSpPr>
          <p:nvPr/>
        </p:nvGrpSpPr>
        <p:grpSpPr bwMode="auto">
          <a:xfrm>
            <a:off x="6088063" y="1506538"/>
            <a:ext cx="2057400" cy="1005222"/>
            <a:chOff x="6159072" y="1671754"/>
            <a:chExt cx="2136775" cy="1275445"/>
          </a:xfrm>
        </p:grpSpPr>
        <p:sp>
          <p:nvSpPr>
            <p:cNvPr id="25" name="Text Box 23"/>
            <p:cNvSpPr txBox="1">
              <a:spLocks noChangeArrowheads="1"/>
            </p:cNvSpPr>
            <p:nvPr/>
          </p:nvSpPr>
          <p:spPr bwMode="auto">
            <a:xfrm>
              <a:off x="6162369" y="1671754"/>
              <a:ext cx="2077420" cy="390514"/>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6" name="Rectangle 24"/>
            <p:cNvSpPr>
              <a:spLocks noChangeArrowheads="1"/>
            </p:cNvSpPr>
            <p:nvPr/>
          </p:nvSpPr>
          <p:spPr bwMode="auto">
            <a:xfrm>
              <a:off x="6159072" y="2203516"/>
              <a:ext cx="2136775" cy="74368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27" name="组合 4"/>
          <p:cNvGrpSpPr>
            <a:grpSpLocks/>
          </p:cNvGrpSpPr>
          <p:nvPr/>
        </p:nvGrpSpPr>
        <p:grpSpPr bwMode="auto">
          <a:xfrm>
            <a:off x="6553200" y="3027363"/>
            <a:ext cx="2057400" cy="1005222"/>
            <a:chOff x="6750106" y="3600192"/>
            <a:chExt cx="2136775" cy="1275068"/>
          </a:xfrm>
        </p:grpSpPr>
        <p:sp>
          <p:nvSpPr>
            <p:cNvPr id="28" name="Text Box 25"/>
            <p:cNvSpPr txBox="1">
              <a:spLocks noChangeArrowheads="1"/>
            </p:cNvSpPr>
            <p:nvPr/>
          </p:nvSpPr>
          <p:spPr bwMode="auto">
            <a:xfrm>
              <a:off x="6753403" y="3600192"/>
              <a:ext cx="2077420"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9" name="Rectangle 26"/>
            <p:cNvSpPr>
              <a:spLocks noChangeArrowheads="1"/>
            </p:cNvSpPr>
            <p:nvPr/>
          </p:nvSpPr>
          <p:spPr bwMode="auto">
            <a:xfrm>
              <a:off x="6750106" y="4131797"/>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0" name="组合 5"/>
          <p:cNvGrpSpPr>
            <a:grpSpLocks/>
          </p:cNvGrpSpPr>
          <p:nvPr/>
        </p:nvGrpSpPr>
        <p:grpSpPr bwMode="auto">
          <a:xfrm>
            <a:off x="1127125" y="1190625"/>
            <a:ext cx="1990725" cy="1005222"/>
            <a:chOff x="836007" y="1185037"/>
            <a:chExt cx="2136775" cy="1274125"/>
          </a:xfrm>
        </p:grpSpPr>
        <p:sp>
          <p:nvSpPr>
            <p:cNvPr id="31" name="Text Box 25"/>
            <p:cNvSpPr txBox="1">
              <a:spLocks noChangeArrowheads="1"/>
            </p:cNvSpPr>
            <p:nvPr/>
          </p:nvSpPr>
          <p:spPr bwMode="auto">
            <a:xfrm>
              <a:off x="839415" y="1185037"/>
              <a:ext cx="2077137" cy="390109"/>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32" name="Rectangle 26"/>
            <p:cNvSpPr>
              <a:spLocks noChangeArrowheads="1"/>
            </p:cNvSpPr>
            <p:nvPr/>
          </p:nvSpPr>
          <p:spPr bwMode="auto">
            <a:xfrm>
              <a:off x="836007" y="1716249"/>
              <a:ext cx="2136775" cy="74291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3" name="Group 9"/>
          <p:cNvGrpSpPr>
            <a:grpSpLocks/>
          </p:cNvGrpSpPr>
          <p:nvPr/>
        </p:nvGrpSpPr>
        <p:grpSpPr bwMode="auto">
          <a:xfrm rot="-4622526">
            <a:off x="4379119" y="1645444"/>
            <a:ext cx="128587" cy="1038225"/>
            <a:chOff x="0" y="0"/>
            <a:chExt cx="68" cy="636"/>
          </a:xfrm>
        </p:grpSpPr>
        <p:sp>
          <p:nvSpPr>
            <p:cNvPr id="34"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35"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36" name="组合 8"/>
          <p:cNvGrpSpPr>
            <a:grpSpLocks/>
          </p:cNvGrpSpPr>
          <p:nvPr/>
        </p:nvGrpSpPr>
        <p:grpSpPr bwMode="auto">
          <a:xfrm>
            <a:off x="3159125" y="1538288"/>
            <a:ext cx="1238250" cy="957262"/>
            <a:chOff x="2833396" y="1626381"/>
            <a:chExt cx="1570838" cy="1213956"/>
          </a:xfrm>
        </p:grpSpPr>
        <p:sp>
          <p:nvSpPr>
            <p:cNvPr id="37"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nvGrpSpPr>
            <p:cNvPr id="38" name="组合 47"/>
            <p:cNvGrpSpPr>
              <a:grpSpLocks/>
            </p:cNvGrpSpPr>
            <p:nvPr/>
          </p:nvGrpSpPr>
          <p:grpSpPr bwMode="auto">
            <a:xfrm>
              <a:off x="3119129" y="1626381"/>
              <a:ext cx="1067910" cy="1066313"/>
              <a:chOff x="3052219" y="1218471"/>
              <a:chExt cx="1170019" cy="1168270"/>
            </a:xfrm>
          </p:grpSpPr>
          <p:sp>
            <p:nvSpPr>
              <p:cNvPr id="39"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0"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nvGrpSpPr>
          <p:cNvPr id="41" name="Group 9"/>
          <p:cNvGrpSpPr>
            <a:grpSpLocks/>
          </p:cNvGrpSpPr>
          <p:nvPr/>
        </p:nvGrpSpPr>
        <p:grpSpPr bwMode="auto">
          <a:xfrm rot="-4622526">
            <a:off x="4150519" y="2470944"/>
            <a:ext cx="261937" cy="1038225"/>
            <a:chOff x="0" y="0"/>
            <a:chExt cx="68" cy="636"/>
          </a:xfrm>
        </p:grpSpPr>
        <p:sp>
          <p:nvSpPr>
            <p:cNvPr id="42"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3"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44" name="Group 12"/>
          <p:cNvGrpSpPr>
            <a:grpSpLocks/>
          </p:cNvGrpSpPr>
          <p:nvPr/>
        </p:nvGrpSpPr>
        <p:grpSpPr bwMode="auto">
          <a:xfrm rot="-6154422">
            <a:off x="4148931" y="1948657"/>
            <a:ext cx="142875" cy="1039812"/>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47" name="组合 11"/>
          <p:cNvGrpSpPr>
            <a:grpSpLocks/>
          </p:cNvGrpSpPr>
          <p:nvPr/>
        </p:nvGrpSpPr>
        <p:grpSpPr bwMode="auto">
          <a:xfrm>
            <a:off x="4254500" y="1797050"/>
            <a:ext cx="1589088" cy="1041400"/>
            <a:chOff x="4222238" y="1954213"/>
            <a:chExt cx="2015817" cy="1321354"/>
          </a:xfrm>
        </p:grpSpPr>
        <p:sp>
          <p:nvSpPr>
            <p:cNvPr id="48"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9"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0"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1" name="组合 12"/>
          <p:cNvGrpSpPr>
            <a:grpSpLocks/>
          </p:cNvGrpSpPr>
          <p:nvPr/>
        </p:nvGrpSpPr>
        <p:grpSpPr bwMode="auto">
          <a:xfrm>
            <a:off x="4445000" y="2509838"/>
            <a:ext cx="2063750" cy="1692275"/>
            <a:chOff x="4463894" y="3193197"/>
            <a:chExt cx="2617944" cy="2145185"/>
          </a:xfrm>
        </p:grpSpPr>
        <p:grpSp>
          <p:nvGrpSpPr>
            <p:cNvPr id="52" name="组合 27"/>
            <p:cNvGrpSpPr>
              <a:grpSpLocks/>
            </p:cNvGrpSpPr>
            <p:nvPr/>
          </p:nvGrpSpPr>
          <p:grpSpPr bwMode="auto">
            <a:xfrm>
              <a:off x="4463894" y="3193197"/>
              <a:ext cx="2617944" cy="2145185"/>
              <a:chOff x="4463894" y="2858615"/>
              <a:chExt cx="2617944" cy="2145185"/>
            </a:xfrm>
          </p:grpSpPr>
          <p:sp>
            <p:nvSpPr>
              <p:cNvPr id="64"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5" name="Oval 19"/>
              <p:cNvSpPr>
                <a:spLocks noChangeArrowheads="1"/>
              </p:cNvSpPr>
              <p:nvPr/>
            </p:nvSpPr>
            <p:spPr bwMode="auto">
              <a:xfrm>
                <a:off x="4828393" y="2858615"/>
                <a:ext cx="1931237" cy="1931674"/>
              </a:xfrm>
              <a:prstGeom prst="ellipse">
                <a:avLst/>
              </a:prstGeom>
              <a:solidFill>
                <a:srgbClr val="AC0000"/>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Arial" pitchFamily="34" charset="0"/>
                </a:endParaRPr>
              </a:p>
            </p:txBody>
          </p:sp>
          <p:sp>
            <p:nvSpPr>
              <p:cNvPr id="66"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3" name="Group 12"/>
            <p:cNvGrpSpPr>
              <a:grpSpLocks/>
            </p:cNvGrpSpPr>
            <p:nvPr/>
          </p:nvGrpSpPr>
          <p:grpSpPr bwMode="auto">
            <a:xfrm rot="-1693754" flipH="1" flipV="1">
              <a:off x="5100199" y="4695479"/>
              <a:ext cx="1685651" cy="407681"/>
              <a:chOff x="2532" y="1051"/>
              <a:chExt cx="837" cy="233"/>
            </a:xfrm>
          </p:grpSpPr>
          <p:grpSp>
            <p:nvGrpSpPr>
              <p:cNvPr id="54" name="Group 13"/>
              <p:cNvGrpSpPr>
                <a:grpSpLocks/>
              </p:cNvGrpSpPr>
              <p:nvPr/>
            </p:nvGrpSpPr>
            <p:grpSpPr bwMode="auto">
              <a:xfrm>
                <a:off x="2532" y="1051"/>
                <a:ext cx="743" cy="185"/>
                <a:chOff x="1565" y="2568"/>
                <a:chExt cx="1118" cy="279"/>
              </a:xfrm>
            </p:grpSpPr>
            <p:sp>
              <p:nvSpPr>
                <p:cNvPr id="61"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2"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5" name="Group 18"/>
              <p:cNvGrpSpPr>
                <a:grpSpLocks/>
              </p:cNvGrpSpPr>
              <p:nvPr/>
            </p:nvGrpSpPr>
            <p:grpSpPr bwMode="auto">
              <a:xfrm rot="1353540">
                <a:off x="2776" y="1118"/>
                <a:ext cx="593" cy="166"/>
                <a:chOff x="1701" y="2568"/>
                <a:chExt cx="892" cy="249"/>
              </a:xfrm>
            </p:grpSpPr>
            <p:sp>
              <p:nvSpPr>
                <p:cNvPr id="5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grpSp>
        <p:nvGrpSpPr>
          <p:cNvPr id="67" name="组合 13"/>
          <p:cNvGrpSpPr>
            <a:grpSpLocks/>
          </p:cNvGrpSpPr>
          <p:nvPr/>
        </p:nvGrpSpPr>
        <p:grpSpPr bwMode="auto">
          <a:xfrm>
            <a:off x="2547938" y="2192338"/>
            <a:ext cx="1476375" cy="1274762"/>
            <a:chOff x="2057400" y="2790345"/>
            <a:chExt cx="1872837" cy="1615436"/>
          </a:xfrm>
        </p:grpSpPr>
        <p:grpSp>
          <p:nvGrpSpPr>
            <p:cNvPr id="68" name="组合 14"/>
            <p:cNvGrpSpPr>
              <a:grpSpLocks/>
            </p:cNvGrpSpPr>
            <p:nvPr/>
          </p:nvGrpSpPr>
          <p:grpSpPr bwMode="auto">
            <a:xfrm>
              <a:off x="2057400" y="2790345"/>
              <a:ext cx="1872837" cy="1615436"/>
              <a:chOff x="2057400" y="2455763"/>
              <a:chExt cx="1872837" cy="1615436"/>
            </a:xfrm>
          </p:grpSpPr>
          <p:sp>
            <p:nvSpPr>
              <p:cNvPr id="78"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9"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0"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69" name="Group 12"/>
            <p:cNvGrpSpPr>
              <a:grpSpLocks/>
            </p:cNvGrpSpPr>
            <p:nvPr/>
          </p:nvGrpSpPr>
          <p:grpSpPr bwMode="auto">
            <a:xfrm rot="-1693754" flipH="1" flipV="1">
              <a:off x="2344350" y="3842707"/>
              <a:ext cx="1449051" cy="373020"/>
              <a:chOff x="2532" y="1051"/>
              <a:chExt cx="891" cy="264"/>
            </a:xfrm>
          </p:grpSpPr>
          <p:grpSp>
            <p:nvGrpSpPr>
              <p:cNvPr id="70" name="Group 13"/>
              <p:cNvGrpSpPr>
                <a:grpSpLocks/>
              </p:cNvGrpSpPr>
              <p:nvPr/>
            </p:nvGrpSpPr>
            <p:grpSpPr bwMode="auto">
              <a:xfrm>
                <a:off x="2532" y="1051"/>
                <a:ext cx="743" cy="185"/>
                <a:chOff x="1565" y="2568"/>
                <a:chExt cx="1118" cy="279"/>
              </a:xfrm>
            </p:grpSpPr>
            <p:sp>
              <p:nvSpPr>
                <p:cNvPr id="75"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6"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7"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71" name="Group 18"/>
              <p:cNvGrpSpPr>
                <a:grpSpLocks/>
              </p:cNvGrpSpPr>
              <p:nvPr/>
            </p:nvGrpSpPr>
            <p:grpSpPr bwMode="auto">
              <a:xfrm rot="1353540">
                <a:off x="2770" y="1129"/>
                <a:ext cx="653" cy="186"/>
                <a:chOff x="1701" y="2568"/>
                <a:chExt cx="982" cy="279"/>
              </a:xfrm>
            </p:grpSpPr>
            <p:sp>
              <p:nvSpPr>
                <p:cNvPr id="72"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3"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4"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sp>
        <p:nvSpPr>
          <p:cNvPr id="60"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4279485402"/>
      </p:ext>
    </p:extLst>
  </p:cSld>
  <p:clrMapOvr>
    <a:masterClrMapping/>
  </p:clrMapOvr>
  <mc:AlternateContent xmlns:mc="http://schemas.openxmlformats.org/markup-compatibility/2006">
    <mc:Choice xmlns:p14="http://schemas.microsoft.com/office/powerpoint/2010/main" Requires="p14">
      <p:transition spd="slow" p14:dur="1600" advClick="0" advTm="9000">
        <p14:gallery dir="l"/>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4)">
                                      <p:cBhvr>
                                        <p:cTn id="7" dur="1000"/>
                                        <p:tgtEl>
                                          <p:spTgt spid="60"/>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par>
                                <p:cTn id="14" presetID="22" presetClass="entr" presetSubtype="8" fill="hold" nodeType="withEffect">
                                  <p:stCondLst>
                                    <p:cond delay="50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par>
                                <p:cTn id="17" presetID="47" presetClass="entr" presetSubtype="0" fill="hold" nodeType="withEffect">
                                  <p:stCondLst>
                                    <p:cond delay="4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22" presetClass="entr" presetSubtype="8" fill="hold" nodeType="withEffect">
                                  <p:stCondLst>
                                    <p:cond delay="90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47" presetClass="entr" presetSubtype="0" fill="hold" nodeType="withEffect">
                                  <p:stCondLst>
                                    <p:cond delay="80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22" presetClass="entr" presetSubtype="8" fill="hold" nodeType="withEffect">
                                  <p:stCondLst>
                                    <p:cond delay="140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par>
                                <p:cTn id="33" presetID="47" presetClass="entr" presetSubtype="0" fill="hold" nodeType="withEffect">
                                  <p:stCondLst>
                                    <p:cond delay="130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30"/>
                                        </p:tgtEl>
                                        <p:attrNameLst>
                                          <p:attrName>style.visibility</p:attrName>
                                        </p:attrNameLst>
                                      </p:cBhvr>
                                      <p:to>
                                        <p:strVal val="visible"/>
                                      </p:to>
                                    </p:set>
                                    <p:anim calcmode="lin" valueType="num">
                                      <p:cBhvr>
                                        <p:cTn id="41" dur="1000" fill="hold"/>
                                        <p:tgtEl>
                                          <p:spTgt spid="30"/>
                                        </p:tgtEl>
                                        <p:attrNameLst>
                                          <p:attrName>ppt_w</p:attrName>
                                        </p:attrNameLst>
                                      </p:cBhvr>
                                      <p:tavLst>
                                        <p:tav tm="0">
                                          <p:val>
                                            <p:fltVal val="0"/>
                                          </p:val>
                                        </p:tav>
                                        <p:tav tm="100000">
                                          <p:val>
                                            <p:strVal val="#ppt_w"/>
                                          </p:val>
                                        </p:tav>
                                      </p:tavLst>
                                    </p:anim>
                                    <p:anim calcmode="lin" valueType="num">
                                      <p:cBhvr>
                                        <p:cTn id="42" dur="1000" fill="hold"/>
                                        <p:tgtEl>
                                          <p:spTgt spid="30"/>
                                        </p:tgtEl>
                                        <p:attrNameLst>
                                          <p:attrName>ppt_h</p:attrName>
                                        </p:attrNameLst>
                                      </p:cBhvr>
                                      <p:tavLst>
                                        <p:tav tm="0">
                                          <p:val>
                                            <p:fltVal val="0"/>
                                          </p:val>
                                        </p:tav>
                                        <p:tav tm="100000">
                                          <p:val>
                                            <p:strVal val="#ppt_h"/>
                                          </p:val>
                                        </p:tav>
                                      </p:tavLst>
                                    </p:anim>
                                    <p:anim calcmode="lin" valueType="num">
                                      <p:cBhvr>
                                        <p:cTn id="43" dur="1000" fill="hold"/>
                                        <p:tgtEl>
                                          <p:spTgt spid="30"/>
                                        </p:tgtEl>
                                        <p:attrNameLst>
                                          <p:attrName>style.rotation</p:attrName>
                                        </p:attrNameLst>
                                      </p:cBhvr>
                                      <p:tavLst>
                                        <p:tav tm="0">
                                          <p:val>
                                            <p:fltVal val="90"/>
                                          </p:val>
                                        </p:tav>
                                        <p:tav tm="100000">
                                          <p:val>
                                            <p:fltVal val="0"/>
                                          </p:val>
                                        </p:tav>
                                      </p:tavLst>
                                    </p:anim>
                                    <p:animEffect transition="in" filter="fade">
                                      <p:cBhvr>
                                        <p:cTn id="44" dur="1000"/>
                                        <p:tgtEl>
                                          <p:spTgt spid="30"/>
                                        </p:tgtEl>
                                      </p:cBhvr>
                                    </p:animEffect>
                                  </p:childTnLst>
                                </p:cTn>
                              </p:par>
                              <p:par>
                                <p:cTn id="45" presetID="31" presetClass="entr" presetSubtype="0" fill="hold" nodeType="withEffect">
                                  <p:stCondLst>
                                    <p:cond delay="600"/>
                                  </p:stCondLst>
                                  <p:iterate type="lt">
                                    <p:tmPct val="5000"/>
                                  </p:iterate>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 calcmode="lin" valueType="num">
                                      <p:cBhvr>
                                        <p:cTn id="49" dur="1000" fill="hold"/>
                                        <p:tgtEl>
                                          <p:spTgt spid="21"/>
                                        </p:tgtEl>
                                        <p:attrNameLst>
                                          <p:attrName>style.rotation</p:attrName>
                                        </p:attrNameLst>
                                      </p:cBhvr>
                                      <p:tavLst>
                                        <p:tav tm="0">
                                          <p:val>
                                            <p:fltVal val="90"/>
                                          </p:val>
                                        </p:tav>
                                        <p:tav tm="100000">
                                          <p:val>
                                            <p:fltVal val="0"/>
                                          </p:val>
                                        </p:tav>
                                      </p:tavLst>
                                    </p:anim>
                                    <p:animEffect transition="in" filter="fade">
                                      <p:cBhvr>
                                        <p:cTn id="50" dur="1000"/>
                                        <p:tgtEl>
                                          <p:spTgt spid="21"/>
                                        </p:tgtEl>
                                      </p:cBhvr>
                                    </p:animEffect>
                                  </p:childTnLst>
                                </p:cTn>
                              </p:par>
                              <p:par>
                                <p:cTn id="51" presetID="31" presetClass="entr" presetSubtype="0" fill="hold" nodeType="withEffect">
                                  <p:stCondLst>
                                    <p:cond delay="1200"/>
                                  </p:stCondLst>
                                  <p:iterate type="lt">
                                    <p:tmPct val="5000"/>
                                  </p:iterate>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fltVal val="0"/>
                                          </p:val>
                                        </p:tav>
                                        <p:tav tm="100000">
                                          <p:val>
                                            <p:strVal val="#ppt_w"/>
                                          </p:val>
                                        </p:tav>
                                      </p:tavLst>
                                    </p:anim>
                                    <p:anim calcmode="lin" valueType="num">
                                      <p:cBhvr>
                                        <p:cTn id="54" dur="1000" fill="hold"/>
                                        <p:tgtEl>
                                          <p:spTgt spid="24"/>
                                        </p:tgtEl>
                                        <p:attrNameLst>
                                          <p:attrName>ppt_h</p:attrName>
                                        </p:attrNameLst>
                                      </p:cBhvr>
                                      <p:tavLst>
                                        <p:tav tm="0">
                                          <p:val>
                                            <p:fltVal val="0"/>
                                          </p:val>
                                        </p:tav>
                                        <p:tav tm="100000">
                                          <p:val>
                                            <p:strVal val="#ppt_h"/>
                                          </p:val>
                                        </p:tav>
                                      </p:tavLst>
                                    </p:anim>
                                    <p:anim calcmode="lin" valueType="num">
                                      <p:cBhvr>
                                        <p:cTn id="55" dur="1000" fill="hold"/>
                                        <p:tgtEl>
                                          <p:spTgt spid="24"/>
                                        </p:tgtEl>
                                        <p:attrNameLst>
                                          <p:attrName>style.rotation</p:attrName>
                                        </p:attrNameLst>
                                      </p:cBhvr>
                                      <p:tavLst>
                                        <p:tav tm="0">
                                          <p:val>
                                            <p:fltVal val="90"/>
                                          </p:val>
                                        </p:tav>
                                        <p:tav tm="100000">
                                          <p:val>
                                            <p:fltVal val="0"/>
                                          </p:val>
                                        </p:tav>
                                      </p:tavLst>
                                    </p:anim>
                                    <p:animEffect transition="in" filter="fade">
                                      <p:cBhvr>
                                        <p:cTn id="56" dur="1000"/>
                                        <p:tgtEl>
                                          <p:spTgt spid="24"/>
                                        </p:tgtEl>
                                      </p:cBhvr>
                                    </p:animEffect>
                                  </p:childTnLst>
                                </p:cTn>
                              </p:par>
                              <p:par>
                                <p:cTn id="57" presetID="31" presetClass="entr" presetSubtype="0" fill="hold" nodeType="withEffect">
                                  <p:stCondLst>
                                    <p:cond delay="1600"/>
                                  </p:stCondLst>
                                  <p:iterate type="lt">
                                    <p:tmPct val="5000"/>
                                  </p:iterate>
                                  <p:childTnLst>
                                    <p:set>
                                      <p:cBhvr>
                                        <p:cTn id="58" dur="1" fill="hold">
                                          <p:stCondLst>
                                            <p:cond delay="0"/>
                                          </p:stCondLst>
                                        </p:cTn>
                                        <p:tgtEl>
                                          <p:spTgt spid="27"/>
                                        </p:tgtEl>
                                        <p:attrNameLst>
                                          <p:attrName>style.visibility</p:attrName>
                                        </p:attrNameLst>
                                      </p:cBhvr>
                                      <p:to>
                                        <p:strVal val="visible"/>
                                      </p:to>
                                    </p:set>
                                    <p:anim calcmode="lin" valueType="num">
                                      <p:cBhvr>
                                        <p:cTn id="59" dur="1000" fill="hold"/>
                                        <p:tgtEl>
                                          <p:spTgt spid="27"/>
                                        </p:tgtEl>
                                        <p:attrNameLst>
                                          <p:attrName>ppt_w</p:attrName>
                                        </p:attrNameLst>
                                      </p:cBhvr>
                                      <p:tavLst>
                                        <p:tav tm="0">
                                          <p:val>
                                            <p:fltVal val="0"/>
                                          </p:val>
                                        </p:tav>
                                        <p:tav tm="100000">
                                          <p:val>
                                            <p:strVal val="#ppt_w"/>
                                          </p:val>
                                        </p:tav>
                                      </p:tavLst>
                                    </p:anim>
                                    <p:anim calcmode="lin" valueType="num">
                                      <p:cBhvr>
                                        <p:cTn id="60" dur="1000" fill="hold"/>
                                        <p:tgtEl>
                                          <p:spTgt spid="27"/>
                                        </p:tgtEl>
                                        <p:attrNameLst>
                                          <p:attrName>ppt_h</p:attrName>
                                        </p:attrNameLst>
                                      </p:cBhvr>
                                      <p:tavLst>
                                        <p:tav tm="0">
                                          <p:val>
                                            <p:fltVal val="0"/>
                                          </p:val>
                                        </p:tav>
                                        <p:tav tm="100000">
                                          <p:val>
                                            <p:strVal val="#ppt_h"/>
                                          </p:val>
                                        </p:tav>
                                      </p:tavLst>
                                    </p:anim>
                                    <p:anim calcmode="lin" valueType="num">
                                      <p:cBhvr>
                                        <p:cTn id="61" dur="1000" fill="hold"/>
                                        <p:tgtEl>
                                          <p:spTgt spid="27"/>
                                        </p:tgtEl>
                                        <p:attrNameLst>
                                          <p:attrName>style.rotation</p:attrName>
                                        </p:attrNameLst>
                                      </p:cBhvr>
                                      <p:tavLst>
                                        <p:tav tm="0">
                                          <p:val>
                                            <p:fltVal val="90"/>
                                          </p:val>
                                        </p:tav>
                                        <p:tav tm="100000">
                                          <p:val>
                                            <p:fltVal val="0"/>
                                          </p:val>
                                        </p:tav>
                                      </p:tavLst>
                                    </p:anim>
                                    <p:animEffect transition="in" filter="fade">
                                      <p:cBhvr>
                                        <p:cTn id="6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0" y="3655466"/>
            <a:ext cx="9684568" cy="1509713"/>
            <a:chOff x="0" y="3655466"/>
            <a:chExt cx="9684568" cy="1509713"/>
          </a:xfrm>
        </p:grpSpPr>
        <p:pic>
          <p:nvPicPr>
            <p:cNvPr id="90" name="Picture 2" descr="E:\amy项目\模板\60周年\1\png\2.png"/>
            <p:cNvPicPr>
              <a:picLocks noChangeAspect="1" noChangeArrowheads="1"/>
            </p:cNvPicPr>
            <p:nvPr/>
          </p:nvPicPr>
          <p:blipFill>
            <a:blip r:embed="rId3" cstate="print"/>
            <a:srcRect/>
            <a:stretch>
              <a:fillRect/>
            </a:stretch>
          </p:blipFill>
          <p:spPr bwMode="auto">
            <a:xfrm>
              <a:off x="0" y="3753891"/>
              <a:ext cx="3441700" cy="1411288"/>
            </a:xfrm>
            <a:prstGeom prst="rect">
              <a:avLst/>
            </a:prstGeom>
            <a:noFill/>
            <a:ln w="9525">
              <a:noFill/>
              <a:miter lim="800000"/>
              <a:headEnd/>
              <a:tailEnd/>
            </a:ln>
          </p:spPr>
        </p:pic>
        <p:pic>
          <p:nvPicPr>
            <p:cNvPr id="91" name="Picture 3" descr="E:\amy项目\模板\60周年\1\png\3.png"/>
            <p:cNvPicPr>
              <a:picLocks noChangeAspect="1" noChangeArrowheads="1"/>
            </p:cNvPicPr>
            <p:nvPr/>
          </p:nvPicPr>
          <p:blipFill>
            <a:blip r:embed="rId4" cstate="print"/>
            <a:srcRect/>
            <a:stretch>
              <a:fillRect/>
            </a:stretch>
          </p:blipFill>
          <p:spPr bwMode="auto">
            <a:xfrm>
              <a:off x="1079500" y="3655466"/>
              <a:ext cx="8605068" cy="1509713"/>
            </a:xfrm>
            <a:prstGeom prst="rect">
              <a:avLst/>
            </a:prstGeom>
            <a:noFill/>
            <a:ln w="9525">
              <a:noFill/>
              <a:miter lim="800000"/>
              <a:headEnd/>
              <a:tailEnd/>
            </a:ln>
          </p:spPr>
        </p:pic>
        <p:sp>
          <p:nvSpPr>
            <p:cNvPr id="92"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pic>
        <p:nvPicPr>
          <p:cNvPr id="82" name="图片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sp>
        <p:nvSpPr>
          <p:cNvPr id="83" name="TextBox 1">
            <a:hlinkClick r:id="" action="ppaction://hlinkshowjump?jump=nextslide"/>
          </p:cNvPr>
          <p:cNvSpPr txBox="1">
            <a:spLocks noChangeArrowheads="1"/>
          </p:cNvSpPr>
          <p:nvPr/>
        </p:nvSpPr>
        <p:spPr bwMode="auto">
          <a:xfrm>
            <a:off x="1475656" y="1900753"/>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4000" b="1" dirty="0" smtClean="0">
                <a:solidFill>
                  <a:srgbClr val="C00000"/>
                </a:solidFill>
                <a:latin typeface="微软雅黑" pitchFamily="34" charset="-122"/>
                <a:ea typeface="微软雅黑" pitchFamily="34" charset="-122"/>
              </a:rPr>
              <a:t>添加第二部分文字内容</a:t>
            </a:r>
            <a:endParaRPr lang="zh-CN" altLang="en-US" sz="4000" b="1" dirty="0">
              <a:solidFill>
                <a:srgbClr val="C00000"/>
              </a:solidFill>
              <a:latin typeface="微软雅黑" pitchFamily="34" charset="-122"/>
              <a:ea typeface="微软雅黑" pitchFamily="34" charset="-122"/>
            </a:endParaRPr>
          </a:p>
        </p:txBody>
      </p:sp>
      <p:grpSp>
        <p:nvGrpSpPr>
          <p:cNvPr id="84" name="组合 3"/>
          <p:cNvGrpSpPr>
            <a:grpSpLocks/>
          </p:cNvGrpSpPr>
          <p:nvPr/>
        </p:nvGrpSpPr>
        <p:grpSpPr bwMode="auto">
          <a:xfrm>
            <a:off x="1550270" y="1207809"/>
            <a:ext cx="1914525" cy="1273017"/>
            <a:chOff x="-28501" y="-20218"/>
            <a:chExt cx="1913434" cy="1416011"/>
          </a:xfrm>
        </p:grpSpPr>
        <p:pic>
          <p:nvPicPr>
            <p:cNvPr id="85" name="对角圆角矩形 4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5">
              <a:hlinkClick r:id="" action="ppaction://hlinkshowjump?jump=nextslide"/>
            </p:cNvPr>
            <p:cNvSpPr txBox="1">
              <a:spLocks noChangeArrowheads="1"/>
            </p:cNvSpPr>
            <p:nvPr/>
          </p:nvSpPr>
          <p:spPr bwMode="auto">
            <a:xfrm>
              <a:off x="58310" y="77883"/>
              <a:ext cx="172737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第二</a:t>
              </a:r>
              <a:r>
                <a:rPr lang="en-US" altLang="zh-CN" sz="2800" b="1" dirty="0" smtClean="0">
                  <a:solidFill>
                    <a:srgbClr val="FFFF00"/>
                  </a:solidFill>
                  <a:latin typeface="微软雅黑" pitchFamily="34" charset="-122"/>
                  <a:ea typeface="微软雅黑" pitchFamily="34" charset="-122"/>
                </a:rPr>
                <a:t> </a:t>
              </a:r>
              <a:r>
                <a:rPr lang="zh-CN" altLang="en-US" sz="2800" b="1" dirty="0" smtClean="0">
                  <a:solidFill>
                    <a:srgbClr val="FFFF00"/>
                  </a:solidFill>
                  <a:latin typeface="微软雅黑" pitchFamily="34" charset="-122"/>
                  <a:ea typeface="微软雅黑" pitchFamily="34" charset="-122"/>
                </a:rPr>
                <a:t>部分</a:t>
              </a:r>
              <a:endParaRPr lang="zh-CN" altLang="en-US" sz="2800" b="1" dirty="0">
                <a:solidFill>
                  <a:srgbClr val="FFFF00"/>
                </a:solidFill>
                <a:latin typeface="微软雅黑" pitchFamily="34" charset="-122"/>
                <a:ea typeface="微软雅黑" pitchFamily="34" charset="-122"/>
              </a:endParaRPr>
            </a:p>
          </p:txBody>
        </p:sp>
      </p:grpSp>
      <p:pic>
        <p:nvPicPr>
          <p:cNvPr id="87" name="图片 8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53533" y="2121415"/>
            <a:ext cx="4492699" cy="3018638"/>
          </a:xfrm>
          <a:prstGeom prst="rect">
            <a:avLst/>
          </a:prstGeom>
        </p:spPr>
      </p:pic>
      <p:sp>
        <p:nvSpPr>
          <p:cNvPr id="88" name="TextBox 16"/>
          <p:cNvSpPr txBox="1"/>
          <p:nvPr/>
        </p:nvSpPr>
        <p:spPr>
          <a:xfrm>
            <a:off x="1507332" y="2601133"/>
            <a:ext cx="4974008" cy="978729"/>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249364"/>
      </p:ext>
    </p:extLst>
  </p:cSld>
  <p:clrMapOvr>
    <a:masterClrMapping/>
  </p:clrMapOvr>
  <mc:AlternateContent xmlns:mc="http://schemas.openxmlformats.org/markup-compatibility/2006">
    <mc:Choice xmlns:p14="http://schemas.microsoft.com/office/powerpoint/2010/main" Requires="p14">
      <p:transition spd="slow" p14:dur="1250" advClick="0" advTm="9000">
        <p14:flip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anim calcmode="lin" valueType="num">
                                      <p:cBhvr>
                                        <p:cTn id="8" dur="1000" fill="hold"/>
                                        <p:tgtEl>
                                          <p:spTgt spid="87"/>
                                        </p:tgtEl>
                                        <p:attrNameLst>
                                          <p:attrName>ppt_x</p:attrName>
                                        </p:attrNameLst>
                                      </p:cBhvr>
                                      <p:tavLst>
                                        <p:tav tm="0">
                                          <p:val>
                                            <p:strVal val="#ppt_x"/>
                                          </p:val>
                                        </p:tav>
                                        <p:tav tm="100000">
                                          <p:val>
                                            <p:strVal val="#ppt_x"/>
                                          </p:val>
                                        </p:tav>
                                      </p:tavLst>
                                    </p:anim>
                                    <p:anim calcmode="lin" valueType="num">
                                      <p:cBhvr>
                                        <p:cTn id="9" dur="1000" fill="hold"/>
                                        <p:tgtEl>
                                          <p:spTgt spid="8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0-#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1000"/>
                                        <p:tgtEl>
                                          <p:spTgt spid="83"/>
                                        </p:tgtEl>
                                      </p:cBhvr>
                                    </p:animEffect>
                                    <p:anim calcmode="lin" valueType="num">
                                      <p:cBhvr>
                                        <p:cTn id="18" dur="1000" fill="hold"/>
                                        <p:tgtEl>
                                          <p:spTgt spid="83"/>
                                        </p:tgtEl>
                                        <p:attrNameLst>
                                          <p:attrName>ppt_x</p:attrName>
                                        </p:attrNameLst>
                                      </p:cBhvr>
                                      <p:tavLst>
                                        <p:tav tm="0">
                                          <p:val>
                                            <p:strVal val="#ppt_x"/>
                                          </p:val>
                                        </p:tav>
                                        <p:tav tm="100000">
                                          <p:val>
                                            <p:strVal val="#ppt_x"/>
                                          </p:val>
                                        </p:tav>
                                      </p:tavLst>
                                    </p:anim>
                                    <p:anim calcmode="lin" valueType="num">
                                      <p:cBhvr>
                                        <p:cTn id="19" dur="1000" fill="hold"/>
                                        <p:tgtEl>
                                          <p:spTgt spid="8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wipe(up)">
                                      <p:cBhvr>
                                        <p:cTn id="23" dur="250"/>
                                        <p:tgtEl>
                                          <p:spTgt spid="88"/>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left)">
                                      <p:cBhvr>
                                        <p:cTn id="27"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utoUpdateAnimBg="0"/>
      <p:bldP spid="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3" y="-96416"/>
            <a:ext cx="9135880" cy="5143500"/>
          </a:xfrm>
          <a:prstGeom prst="rect">
            <a:avLst/>
          </a:prstGeom>
        </p:spPr>
      </p:pic>
      <p:sp>
        <p:nvSpPr>
          <p:cNvPr id="39"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
        <p:nvSpPr>
          <p:cNvPr id="40" name="矩形 3"/>
          <p:cNvSpPr>
            <a:spLocks noChangeArrowheads="1"/>
          </p:cNvSpPr>
          <p:nvPr/>
        </p:nvSpPr>
        <p:spPr bwMode="auto">
          <a:xfrm>
            <a:off x="4013031" y="3298056"/>
            <a:ext cx="4829669" cy="1056084"/>
          </a:xfrm>
          <a:prstGeom prst="rect">
            <a:avLst/>
          </a:prstGeom>
          <a:noFill/>
          <a:ln>
            <a:noFill/>
          </a:ln>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41" name="Freeform 6"/>
          <p:cNvSpPr>
            <a:spLocks/>
          </p:cNvSpPr>
          <p:nvPr/>
        </p:nvSpPr>
        <p:spPr bwMode="auto">
          <a:xfrm>
            <a:off x="5065189" y="4131493"/>
            <a:ext cx="164242" cy="39409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42" name="Freeform 7"/>
          <p:cNvSpPr>
            <a:spLocks/>
          </p:cNvSpPr>
          <p:nvPr/>
        </p:nvSpPr>
        <p:spPr bwMode="auto">
          <a:xfrm>
            <a:off x="3869078" y="4760144"/>
            <a:ext cx="253504" cy="20121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3" name="Freeform 8"/>
          <p:cNvSpPr>
            <a:spLocks/>
          </p:cNvSpPr>
          <p:nvPr/>
        </p:nvSpPr>
        <p:spPr bwMode="auto">
          <a:xfrm>
            <a:off x="2722898" y="3644528"/>
            <a:ext cx="873577" cy="962025"/>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44" name="Freeform 9"/>
          <p:cNvSpPr>
            <a:spLocks/>
          </p:cNvSpPr>
          <p:nvPr/>
        </p:nvSpPr>
        <p:spPr bwMode="auto">
          <a:xfrm>
            <a:off x="3478705" y="4023147"/>
            <a:ext cx="742660" cy="564356"/>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45" name="Freeform 10"/>
          <p:cNvSpPr>
            <a:spLocks/>
          </p:cNvSpPr>
          <p:nvPr/>
        </p:nvSpPr>
        <p:spPr bwMode="auto">
          <a:xfrm>
            <a:off x="4636732" y="3737396"/>
            <a:ext cx="415365" cy="54768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46" name="Freeform 11"/>
          <p:cNvSpPr>
            <a:spLocks/>
          </p:cNvSpPr>
          <p:nvPr/>
        </p:nvSpPr>
        <p:spPr bwMode="auto">
          <a:xfrm>
            <a:off x="3379922" y="3660006"/>
            <a:ext cx="598650" cy="538163"/>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47" name="Freeform 12"/>
          <p:cNvSpPr>
            <a:spLocks/>
          </p:cNvSpPr>
          <p:nvPr/>
        </p:nvSpPr>
        <p:spPr bwMode="auto">
          <a:xfrm>
            <a:off x="3890501" y="3546897"/>
            <a:ext cx="532002" cy="660797"/>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48" name="Freeform 13"/>
          <p:cNvSpPr>
            <a:spLocks/>
          </p:cNvSpPr>
          <p:nvPr/>
        </p:nvSpPr>
        <p:spPr bwMode="auto">
          <a:xfrm>
            <a:off x="4371325" y="3531419"/>
            <a:ext cx="467733" cy="67508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49" name="Freeform 14"/>
          <p:cNvSpPr>
            <a:spLocks/>
          </p:cNvSpPr>
          <p:nvPr/>
        </p:nvSpPr>
        <p:spPr bwMode="auto">
          <a:xfrm>
            <a:off x="2791936" y="3058740"/>
            <a:ext cx="965220" cy="981075"/>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F9900"/>
          </a:solidFill>
          <a:ln w="8" cap="flat" cmpd="sng">
            <a:solidFill>
              <a:srgbClr val="FFFFFF"/>
            </a:solidFill>
            <a:round/>
            <a:headEnd/>
            <a:tailEnd/>
          </a:ln>
        </p:spPr>
        <p:txBody>
          <a:bodyPr lIns="68562" tIns="34281" rIns="68562" bIns="34281"/>
          <a:lstStyle/>
          <a:p>
            <a:endParaRPr lang="zh-CN" altLang="en-US" sz="1400"/>
          </a:p>
        </p:txBody>
      </p:sp>
      <p:sp>
        <p:nvSpPr>
          <p:cNvPr id="50" name="Freeform 15"/>
          <p:cNvSpPr>
            <a:spLocks/>
          </p:cNvSpPr>
          <p:nvPr/>
        </p:nvSpPr>
        <p:spPr bwMode="auto">
          <a:xfrm>
            <a:off x="990081" y="2597969"/>
            <a:ext cx="1942341" cy="1240631"/>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1" name="Freeform 16"/>
          <p:cNvSpPr>
            <a:spLocks/>
          </p:cNvSpPr>
          <p:nvPr/>
        </p:nvSpPr>
        <p:spPr bwMode="auto">
          <a:xfrm>
            <a:off x="4799783" y="3461172"/>
            <a:ext cx="365380" cy="37385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2" name="Freeform 17"/>
          <p:cNvSpPr>
            <a:spLocks/>
          </p:cNvSpPr>
          <p:nvPr/>
        </p:nvSpPr>
        <p:spPr bwMode="auto">
          <a:xfrm>
            <a:off x="3558446" y="3298057"/>
            <a:ext cx="459402" cy="49768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3" name="Freeform 18"/>
          <p:cNvSpPr>
            <a:spLocks/>
          </p:cNvSpPr>
          <p:nvPr/>
        </p:nvSpPr>
        <p:spPr bwMode="auto">
          <a:xfrm>
            <a:off x="3848845" y="3199234"/>
            <a:ext cx="747421" cy="473869"/>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54" name="Freeform 19"/>
          <p:cNvSpPr>
            <a:spLocks/>
          </p:cNvSpPr>
          <p:nvPr/>
        </p:nvSpPr>
        <p:spPr bwMode="auto">
          <a:xfrm>
            <a:off x="4467728" y="2995637"/>
            <a:ext cx="460592" cy="58697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5" name="Freeform 20"/>
          <p:cNvSpPr>
            <a:spLocks/>
          </p:cNvSpPr>
          <p:nvPr/>
        </p:nvSpPr>
        <p:spPr bwMode="auto">
          <a:xfrm>
            <a:off x="4583173" y="2920628"/>
            <a:ext cx="543904" cy="55126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6" name="Freeform 21"/>
          <p:cNvSpPr>
            <a:spLocks/>
          </p:cNvSpPr>
          <p:nvPr/>
        </p:nvSpPr>
        <p:spPr bwMode="auto">
          <a:xfrm>
            <a:off x="4033320" y="2814662"/>
            <a:ext cx="554615" cy="55602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7" name="Freeform 22"/>
          <p:cNvSpPr>
            <a:spLocks/>
          </p:cNvSpPr>
          <p:nvPr/>
        </p:nvSpPr>
        <p:spPr bwMode="auto">
          <a:xfrm>
            <a:off x="3591771" y="2452712"/>
            <a:ext cx="487966" cy="9001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8" name="Freeform 23"/>
          <p:cNvSpPr>
            <a:spLocks/>
          </p:cNvSpPr>
          <p:nvPr/>
        </p:nvSpPr>
        <p:spPr bwMode="auto">
          <a:xfrm>
            <a:off x="2095739" y="2396752"/>
            <a:ext cx="1235386" cy="92035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59" name="Freeform 24"/>
          <p:cNvSpPr>
            <a:spLocks/>
          </p:cNvSpPr>
          <p:nvPr/>
        </p:nvSpPr>
        <p:spPr bwMode="auto">
          <a:xfrm>
            <a:off x="4002375" y="2320553"/>
            <a:ext cx="339196" cy="688181"/>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60" name="Freeform 25"/>
          <p:cNvSpPr>
            <a:spLocks/>
          </p:cNvSpPr>
          <p:nvPr/>
        </p:nvSpPr>
        <p:spPr bwMode="auto">
          <a:xfrm>
            <a:off x="4443926" y="2576537"/>
            <a:ext cx="635545" cy="432197"/>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C00000"/>
          </a:solidFill>
          <a:ln w="8" cap="flat" cmpd="sng">
            <a:solidFill>
              <a:srgbClr val="FFFFFF"/>
            </a:solidFill>
            <a:round/>
            <a:headEnd/>
            <a:tailEnd/>
          </a:ln>
        </p:spPr>
        <p:txBody>
          <a:bodyPr lIns="68562" tIns="34281" rIns="68562" bIns="34281"/>
          <a:lstStyle/>
          <a:p>
            <a:endParaRPr lang="zh-CN" altLang="en-US" sz="1400"/>
          </a:p>
        </p:txBody>
      </p:sp>
      <p:sp>
        <p:nvSpPr>
          <p:cNvPr id="61" name="Freeform 26"/>
          <p:cNvSpPr>
            <a:spLocks/>
          </p:cNvSpPr>
          <p:nvPr/>
        </p:nvSpPr>
        <p:spPr bwMode="auto">
          <a:xfrm>
            <a:off x="3459663" y="2475334"/>
            <a:ext cx="273737" cy="4572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62" name="Freeform 27"/>
          <p:cNvSpPr>
            <a:spLocks/>
          </p:cNvSpPr>
          <p:nvPr/>
        </p:nvSpPr>
        <p:spPr bwMode="auto">
          <a:xfrm>
            <a:off x="4279638" y="2041947"/>
            <a:ext cx="529622" cy="794147"/>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63" name="Freeform 28"/>
          <p:cNvSpPr>
            <a:spLocks/>
          </p:cNvSpPr>
          <p:nvPr/>
        </p:nvSpPr>
        <p:spPr bwMode="auto">
          <a:xfrm>
            <a:off x="806796" y="1188269"/>
            <a:ext cx="1966144" cy="154185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64" name="Freeform 29"/>
          <p:cNvSpPr>
            <a:spLocks/>
          </p:cNvSpPr>
          <p:nvPr/>
        </p:nvSpPr>
        <p:spPr bwMode="auto">
          <a:xfrm>
            <a:off x="2886005" y="821557"/>
            <a:ext cx="2166091" cy="1868090"/>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65" name="Freeform 30"/>
          <p:cNvSpPr>
            <a:spLocks/>
          </p:cNvSpPr>
          <p:nvPr/>
        </p:nvSpPr>
        <p:spPr bwMode="auto">
          <a:xfrm>
            <a:off x="4420122" y="2250306"/>
            <a:ext cx="233271" cy="2714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4" name="Freeform 31"/>
          <p:cNvSpPr>
            <a:spLocks/>
          </p:cNvSpPr>
          <p:nvPr/>
        </p:nvSpPr>
        <p:spPr bwMode="auto">
          <a:xfrm>
            <a:off x="4710521" y="1907406"/>
            <a:ext cx="586749" cy="55840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5" name="Freeform 32"/>
          <p:cNvSpPr>
            <a:spLocks/>
          </p:cNvSpPr>
          <p:nvPr/>
        </p:nvSpPr>
        <p:spPr bwMode="auto">
          <a:xfrm>
            <a:off x="4828347" y="1577603"/>
            <a:ext cx="846204" cy="56316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FF0000"/>
          </a:solidFill>
          <a:ln w="8" cap="flat" cmpd="sng">
            <a:solidFill>
              <a:srgbClr val="FFFFFF"/>
            </a:solidFill>
            <a:round/>
            <a:headEnd/>
            <a:tailEnd/>
          </a:ln>
        </p:spPr>
        <p:txBody>
          <a:bodyPr lIns="68562" tIns="34281" rIns="68562" bIns="34281"/>
          <a:lstStyle/>
          <a:p>
            <a:endParaRPr lang="zh-CN" altLang="en-US" sz="1400"/>
          </a:p>
        </p:txBody>
      </p:sp>
      <p:sp>
        <p:nvSpPr>
          <p:cNvPr id="86" name="Freeform 33"/>
          <p:cNvSpPr>
            <a:spLocks/>
          </p:cNvSpPr>
          <p:nvPr/>
        </p:nvSpPr>
        <p:spPr bwMode="auto">
          <a:xfrm>
            <a:off x="4670055" y="771550"/>
            <a:ext cx="1104469" cy="1034653"/>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87" name="Freeform 34"/>
          <p:cNvSpPr>
            <a:spLocks/>
          </p:cNvSpPr>
          <p:nvPr/>
        </p:nvSpPr>
        <p:spPr bwMode="auto">
          <a:xfrm>
            <a:off x="2437316" y="2000275"/>
            <a:ext cx="1405579" cy="1253728"/>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sp>
        <p:nvSpPr>
          <p:cNvPr id="88" name="Freeform 35"/>
          <p:cNvSpPr>
            <a:spLocks/>
          </p:cNvSpPr>
          <p:nvPr/>
        </p:nvSpPr>
        <p:spPr bwMode="auto">
          <a:xfrm>
            <a:off x="3982143" y="4113634"/>
            <a:ext cx="778365" cy="60245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AC0000"/>
          </a:solidFill>
          <a:ln w="8" cap="flat" cmpd="sng">
            <a:solidFill>
              <a:srgbClr val="FFFFFF"/>
            </a:solidFill>
            <a:round/>
            <a:headEnd/>
            <a:tailEnd/>
          </a:ln>
        </p:spPr>
        <p:txBody>
          <a:bodyPr lIns="68562" tIns="34281" rIns="68562" bIns="34281"/>
          <a:lstStyle/>
          <a:p>
            <a:endParaRPr lang="zh-CN" altLang="en-US" sz="1400"/>
          </a:p>
        </p:txBody>
      </p:sp>
      <p:pic>
        <p:nvPicPr>
          <p:cNvPr id="89" name="组合 3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3856" y="2550344"/>
            <a:ext cx="2792115" cy="40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0" name="文本框 180"/>
          <p:cNvSpPr txBox="1">
            <a:spLocks noChangeArrowheads="1"/>
          </p:cNvSpPr>
          <p:nvPr/>
        </p:nvSpPr>
        <p:spPr bwMode="auto">
          <a:xfrm>
            <a:off x="5451934" y="1991940"/>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91" name="文本框 181"/>
          <p:cNvSpPr txBox="1">
            <a:spLocks noChangeArrowheads="1"/>
          </p:cNvSpPr>
          <p:nvPr/>
        </p:nvSpPr>
        <p:spPr bwMode="auto">
          <a:xfrm>
            <a:off x="5451934" y="2232446"/>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92" name="文本框 180"/>
          <p:cNvSpPr txBox="1">
            <a:spLocks noChangeArrowheads="1"/>
          </p:cNvSpPr>
          <p:nvPr/>
        </p:nvSpPr>
        <p:spPr bwMode="auto">
          <a:xfrm>
            <a:off x="469924" y="3957662"/>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93" name="文本框 181"/>
          <p:cNvSpPr txBox="1">
            <a:spLocks noChangeArrowheads="1"/>
          </p:cNvSpPr>
          <p:nvPr/>
        </p:nvSpPr>
        <p:spPr bwMode="auto">
          <a:xfrm>
            <a:off x="469924" y="4198169"/>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pic>
        <p:nvPicPr>
          <p:cNvPr id="94" name="组合 4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3533800"/>
            <a:ext cx="2787355"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5" name="矩形 47"/>
          <p:cNvSpPr>
            <a:spLocks noChangeArrowheads="1"/>
          </p:cNvSpPr>
          <p:nvPr/>
        </p:nvSpPr>
        <p:spPr bwMode="auto">
          <a:xfrm>
            <a:off x="7573990" y="1151418"/>
            <a:ext cx="177334" cy="178594"/>
          </a:xfrm>
          <a:prstGeom prst="rect">
            <a:avLst/>
          </a:prstGeom>
          <a:solidFill>
            <a:srgbClr val="FF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96" name="矩形 48"/>
          <p:cNvSpPr>
            <a:spLocks noChangeArrowheads="1"/>
          </p:cNvSpPr>
          <p:nvPr/>
        </p:nvSpPr>
        <p:spPr bwMode="auto">
          <a:xfrm>
            <a:off x="7573990" y="1459790"/>
            <a:ext cx="177334" cy="177403"/>
          </a:xfrm>
          <a:prstGeom prst="rect">
            <a:avLst/>
          </a:prstGeom>
          <a:solidFill>
            <a:srgbClr val="C0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97" name="矩形 49"/>
          <p:cNvSpPr>
            <a:spLocks noChangeArrowheads="1"/>
          </p:cNvSpPr>
          <p:nvPr/>
        </p:nvSpPr>
        <p:spPr bwMode="auto">
          <a:xfrm>
            <a:off x="7573990" y="1755065"/>
            <a:ext cx="177334" cy="177403"/>
          </a:xfrm>
          <a:prstGeom prst="rect">
            <a:avLst/>
          </a:prstGeom>
          <a:solidFill>
            <a:srgbClr val="FF99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98" name="文本框 180"/>
          <p:cNvSpPr txBox="1">
            <a:spLocks noChangeArrowheads="1"/>
          </p:cNvSpPr>
          <p:nvPr/>
        </p:nvSpPr>
        <p:spPr bwMode="auto">
          <a:xfrm>
            <a:off x="7752514" y="1074028"/>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9" name="文本框 180"/>
          <p:cNvSpPr txBox="1">
            <a:spLocks noChangeArrowheads="1"/>
          </p:cNvSpPr>
          <p:nvPr/>
        </p:nvSpPr>
        <p:spPr bwMode="auto">
          <a:xfrm>
            <a:off x="7752514" y="1394305"/>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100" name="文本框 180"/>
          <p:cNvSpPr txBox="1">
            <a:spLocks noChangeArrowheads="1"/>
          </p:cNvSpPr>
          <p:nvPr/>
        </p:nvSpPr>
        <p:spPr bwMode="auto">
          <a:xfrm>
            <a:off x="7752514" y="1689580"/>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101" name="TextBox 55"/>
          <p:cNvSpPr txBox="1">
            <a:spLocks noChangeArrowheads="1"/>
          </p:cNvSpPr>
          <p:nvPr/>
        </p:nvSpPr>
        <p:spPr bwMode="auto">
          <a:xfrm>
            <a:off x="5972034" y="3434978"/>
            <a:ext cx="2729037"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p:txBody>
      </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mc:Choice xmlns:p14="http://schemas.microsoft.com/office/powerpoint/2010/main" Requires="p14">
      <p:transition spd="slow" p14:dur="1250" advClick="0" advTm="10000">
        <p14:flip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300" fill="hold"/>
                                        <p:tgtEl>
                                          <p:spTgt spid="41"/>
                                        </p:tgtEl>
                                        <p:attrNameLst>
                                          <p:attrName>ppt_w</p:attrName>
                                        </p:attrNameLst>
                                      </p:cBhvr>
                                      <p:tavLst>
                                        <p:tav tm="0">
                                          <p:val>
                                            <p:fltVal val="0"/>
                                          </p:val>
                                        </p:tav>
                                        <p:tav tm="100000">
                                          <p:val>
                                            <p:strVal val="#ppt_w"/>
                                          </p:val>
                                        </p:tav>
                                      </p:tavLst>
                                    </p:anim>
                                    <p:anim calcmode="lin" valueType="num">
                                      <p:cBhvr>
                                        <p:cTn id="12" dur="300" fill="hold"/>
                                        <p:tgtEl>
                                          <p:spTgt spid="41"/>
                                        </p:tgtEl>
                                        <p:attrNameLst>
                                          <p:attrName>ppt_h</p:attrName>
                                        </p:attrNameLst>
                                      </p:cBhvr>
                                      <p:tavLst>
                                        <p:tav tm="0">
                                          <p:val>
                                            <p:fltVal val="0"/>
                                          </p:val>
                                        </p:tav>
                                        <p:tav tm="100000">
                                          <p:val>
                                            <p:strVal val="#ppt_h"/>
                                          </p:val>
                                        </p:tav>
                                      </p:tavLst>
                                    </p:anim>
                                    <p:anim calcmode="lin" valueType="num">
                                      <p:cBhvr>
                                        <p:cTn id="13" dur="300" fill="hold"/>
                                        <p:tgtEl>
                                          <p:spTgt spid="41"/>
                                        </p:tgtEl>
                                        <p:attrNameLst>
                                          <p:attrName>style.rotation</p:attrName>
                                        </p:attrNameLst>
                                      </p:cBhvr>
                                      <p:tavLst>
                                        <p:tav tm="0">
                                          <p:val>
                                            <p:fltVal val="90"/>
                                          </p:val>
                                        </p:tav>
                                        <p:tav tm="100000">
                                          <p:val>
                                            <p:fltVal val="0"/>
                                          </p:val>
                                        </p:tav>
                                      </p:tavLst>
                                    </p:anim>
                                    <p:animEffect transition="in" filter="fade">
                                      <p:cBhvr>
                                        <p:cTn id="14" dur="300"/>
                                        <p:tgtEl>
                                          <p:spTgt spid="41"/>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300" fill="hold"/>
                                        <p:tgtEl>
                                          <p:spTgt spid="42"/>
                                        </p:tgtEl>
                                        <p:attrNameLst>
                                          <p:attrName>ppt_w</p:attrName>
                                        </p:attrNameLst>
                                      </p:cBhvr>
                                      <p:tavLst>
                                        <p:tav tm="0">
                                          <p:val>
                                            <p:fltVal val="0"/>
                                          </p:val>
                                        </p:tav>
                                        <p:tav tm="100000">
                                          <p:val>
                                            <p:strVal val="#ppt_w"/>
                                          </p:val>
                                        </p:tav>
                                      </p:tavLst>
                                    </p:anim>
                                    <p:anim calcmode="lin" valueType="num">
                                      <p:cBhvr>
                                        <p:cTn id="18" dur="300" fill="hold"/>
                                        <p:tgtEl>
                                          <p:spTgt spid="42"/>
                                        </p:tgtEl>
                                        <p:attrNameLst>
                                          <p:attrName>ppt_h</p:attrName>
                                        </p:attrNameLst>
                                      </p:cBhvr>
                                      <p:tavLst>
                                        <p:tav tm="0">
                                          <p:val>
                                            <p:fltVal val="0"/>
                                          </p:val>
                                        </p:tav>
                                        <p:tav tm="100000">
                                          <p:val>
                                            <p:strVal val="#ppt_h"/>
                                          </p:val>
                                        </p:tav>
                                      </p:tavLst>
                                    </p:anim>
                                    <p:anim calcmode="lin" valueType="num">
                                      <p:cBhvr>
                                        <p:cTn id="19" dur="300" fill="hold"/>
                                        <p:tgtEl>
                                          <p:spTgt spid="42"/>
                                        </p:tgtEl>
                                        <p:attrNameLst>
                                          <p:attrName>style.rotation</p:attrName>
                                        </p:attrNameLst>
                                      </p:cBhvr>
                                      <p:tavLst>
                                        <p:tav tm="0">
                                          <p:val>
                                            <p:fltVal val="90"/>
                                          </p:val>
                                        </p:tav>
                                        <p:tav tm="100000">
                                          <p:val>
                                            <p:fltVal val="0"/>
                                          </p:val>
                                        </p:tav>
                                      </p:tavLst>
                                    </p:anim>
                                    <p:animEffect transition="in" filter="fade">
                                      <p:cBhvr>
                                        <p:cTn id="20" dur="300"/>
                                        <p:tgtEl>
                                          <p:spTgt spid="42"/>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300" fill="hold"/>
                                        <p:tgtEl>
                                          <p:spTgt spid="43"/>
                                        </p:tgtEl>
                                        <p:attrNameLst>
                                          <p:attrName>ppt_w</p:attrName>
                                        </p:attrNameLst>
                                      </p:cBhvr>
                                      <p:tavLst>
                                        <p:tav tm="0">
                                          <p:val>
                                            <p:fltVal val="0"/>
                                          </p:val>
                                        </p:tav>
                                        <p:tav tm="100000">
                                          <p:val>
                                            <p:strVal val="#ppt_w"/>
                                          </p:val>
                                        </p:tav>
                                      </p:tavLst>
                                    </p:anim>
                                    <p:anim calcmode="lin" valueType="num">
                                      <p:cBhvr>
                                        <p:cTn id="24" dur="300" fill="hold"/>
                                        <p:tgtEl>
                                          <p:spTgt spid="43"/>
                                        </p:tgtEl>
                                        <p:attrNameLst>
                                          <p:attrName>ppt_h</p:attrName>
                                        </p:attrNameLst>
                                      </p:cBhvr>
                                      <p:tavLst>
                                        <p:tav tm="0">
                                          <p:val>
                                            <p:fltVal val="0"/>
                                          </p:val>
                                        </p:tav>
                                        <p:tav tm="100000">
                                          <p:val>
                                            <p:strVal val="#ppt_h"/>
                                          </p:val>
                                        </p:tav>
                                      </p:tavLst>
                                    </p:anim>
                                    <p:anim calcmode="lin" valueType="num">
                                      <p:cBhvr>
                                        <p:cTn id="25" dur="300" fill="hold"/>
                                        <p:tgtEl>
                                          <p:spTgt spid="43"/>
                                        </p:tgtEl>
                                        <p:attrNameLst>
                                          <p:attrName>style.rotation</p:attrName>
                                        </p:attrNameLst>
                                      </p:cBhvr>
                                      <p:tavLst>
                                        <p:tav tm="0">
                                          <p:val>
                                            <p:fltVal val="90"/>
                                          </p:val>
                                        </p:tav>
                                        <p:tav tm="100000">
                                          <p:val>
                                            <p:fltVal val="0"/>
                                          </p:val>
                                        </p:tav>
                                      </p:tavLst>
                                    </p:anim>
                                    <p:animEffect transition="in" filter="fade">
                                      <p:cBhvr>
                                        <p:cTn id="26" dur="300"/>
                                        <p:tgtEl>
                                          <p:spTgt spid="43"/>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300" fill="hold"/>
                                        <p:tgtEl>
                                          <p:spTgt spid="44"/>
                                        </p:tgtEl>
                                        <p:attrNameLst>
                                          <p:attrName>ppt_w</p:attrName>
                                        </p:attrNameLst>
                                      </p:cBhvr>
                                      <p:tavLst>
                                        <p:tav tm="0">
                                          <p:val>
                                            <p:fltVal val="0"/>
                                          </p:val>
                                        </p:tav>
                                        <p:tav tm="100000">
                                          <p:val>
                                            <p:strVal val="#ppt_w"/>
                                          </p:val>
                                        </p:tav>
                                      </p:tavLst>
                                    </p:anim>
                                    <p:anim calcmode="lin" valueType="num">
                                      <p:cBhvr>
                                        <p:cTn id="30" dur="300" fill="hold"/>
                                        <p:tgtEl>
                                          <p:spTgt spid="44"/>
                                        </p:tgtEl>
                                        <p:attrNameLst>
                                          <p:attrName>ppt_h</p:attrName>
                                        </p:attrNameLst>
                                      </p:cBhvr>
                                      <p:tavLst>
                                        <p:tav tm="0">
                                          <p:val>
                                            <p:fltVal val="0"/>
                                          </p:val>
                                        </p:tav>
                                        <p:tav tm="100000">
                                          <p:val>
                                            <p:strVal val="#ppt_h"/>
                                          </p:val>
                                        </p:tav>
                                      </p:tavLst>
                                    </p:anim>
                                    <p:anim calcmode="lin" valueType="num">
                                      <p:cBhvr>
                                        <p:cTn id="31" dur="300" fill="hold"/>
                                        <p:tgtEl>
                                          <p:spTgt spid="44"/>
                                        </p:tgtEl>
                                        <p:attrNameLst>
                                          <p:attrName>style.rotation</p:attrName>
                                        </p:attrNameLst>
                                      </p:cBhvr>
                                      <p:tavLst>
                                        <p:tav tm="0">
                                          <p:val>
                                            <p:fltVal val="90"/>
                                          </p:val>
                                        </p:tav>
                                        <p:tav tm="100000">
                                          <p:val>
                                            <p:fltVal val="0"/>
                                          </p:val>
                                        </p:tav>
                                      </p:tavLst>
                                    </p:anim>
                                    <p:animEffect transition="in" filter="fade">
                                      <p:cBhvr>
                                        <p:cTn id="32" dur="300"/>
                                        <p:tgtEl>
                                          <p:spTgt spid="44"/>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300" fill="hold"/>
                                        <p:tgtEl>
                                          <p:spTgt spid="45"/>
                                        </p:tgtEl>
                                        <p:attrNameLst>
                                          <p:attrName>ppt_w</p:attrName>
                                        </p:attrNameLst>
                                      </p:cBhvr>
                                      <p:tavLst>
                                        <p:tav tm="0">
                                          <p:val>
                                            <p:fltVal val="0"/>
                                          </p:val>
                                        </p:tav>
                                        <p:tav tm="100000">
                                          <p:val>
                                            <p:strVal val="#ppt_w"/>
                                          </p:val>
                                        </p:tav>
                                      </p:tavLst>
                                    </p:anim>
                                    <p:anim calcmode="lin" valueType="num">
                                      <p:cBhvr>
                                        <p:cTn id="36" dur="300" fill="hold"/>
                                        <p:tgtEl>
                                          <p:spTgt spid="45"/>
                                        </p:tgtEl>
                                        <p:attrNameLst>
                                          <p:attrName>ppt_h</p:attrName>
                                        </p:attrNameLst>
                                      </p:cBhvr>
                                      <p:tavLst>
                                        <p:tav tm="0">
                                          <p:val>
                                            <p:fltVal val="0"/>
                                          </p:val>
                                        </p:tav>
                                        <p:tav tm="100000">
                                          <p:val>
                                            <p:strVal val="#ppt_h"/>
                                          </p:val>
                                        </p:tav>
                                      </p:tavLst>
                                    </p:anim>
                                    <p:anim calcmode="lin" valueType="num">
                                      <p:cBhvr>
                                        <p:cTn id="37" dur="300" fill="hold"/>
                                        <p:tgtEl>
                                          <p:spTgt spid="45"/>
                                        </p:tgtEl>
                                        <p:attrNameLst>
                                          <p:attrName>style.rotation</p:attrName>
                                        </p:attrNameLst>
                                      </p:cBhvr>
                                      <p:tavLst>
                                        <p:tav tm="0">
                                          <p:val>
                                            <p:fltVal val="90"/>
                                          </p:val>
                                        </p:tav>
                                        <p:tav tm="100000">
                                          <p:val>
                                            <p:fltVal val="0"/>
                                          </p:val>
                                        </p:tav>
                                      </p:tavLst>
                                    </p:anim>
                                    <p:animEffect transition="in" filter="fade">
                                      <p:cBhvr>
                                        <p:cTn id="38" dur="300"/>
                                        <p:tgtEl>
                                          <p:spTgt spid="45"/>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300" fill="hold"/>
                                        <p:tgtEl>
                                          <p:spTgt spid="46"/>
                                        </p:tgtEl>
                                        <p:attrNameLst>
                                          <p:attrName>ppt_w</p:attrName>
                                        </p:attrNameLst>
                                      </p:cBhvr>
                                      <p:tavLst>
                                        <p:tav tm="0">
                                          <p:val>
                                            <p:fltVal val="0"/>
                                          </p:val>
                                        </p:tav>
                                        <p:tav tm="100000">
                                          <p:val>
                                            <p:strVal val="#ppt_w"/>
                                          </p:val>
                                        </p:tav>
                                      </p:tavLst>
                                    </p:anim>
                                    <p:anim calcmode="lin" valueType="num">
                                      <p:cBhvr>
                                        <p:cTn id="42" dur="300" fill="hold"/>
                                        <p:tgtEl>
                                          <p:spTgt spid="46"/>
                                        </p:tgtEl>
                                        <p:attrNameLst>
                                          <p:attrName>ppt_h</p:attrName>
                                        </p:attrNameLst>
                                      </p:cBhvr>
                                      <p:tavLst>
                                        <p:tav tm="0">
                                          <p:val>
                                            <p:fltVal val="0"/>
                                          </p:val>
                                        </p:tav>
                                        <p:tav tm="100000">
                                          <p:val>
                                            <p:strVal val="#ppt_h"/>
                                          </p:val>
                                        </p:tav>
                                      </p:tavLst>
                                    </p:anim>
                                    <p:anim calcmode="lin" valueType="num">
                                      <p:cBhvr>
                                        <p:cTn id="43" dur="300" fill="hold"/>
                                        <p:tgtEl>
                                          <p:spTgt spid="46"/>
                                        </p:tgtEl>
                                        <p:attrNameLst>
                                          <p:attrName>style.rotation</p:attrName>
                                        </p:attrNameLst>
                                      </p:cBhvr>
                                      <p:tavLst>
                                        <p:tav tm="0">
                                          <p:val>
                                            <p:fltVal val="90"/>
                                          </p:val>
                                        </p:tav>
                                        <p:tav tm="100000">
                                          <p:val>
                                            <p:fltVal val="0"/>
                                          </p:val>
                                        </p:tav>
                                      </p:tavLst>
                                    </p:anim>
                                    <p:animEffect transition="in" filter="fade">
                                      <p:cBhvr>
                                        <p:cTn id="44" dur="300"/>
                                        <p:tgtEl>
                                          <p:spTgt spid="46"/>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300" fill="hold"/>
                                        <p:tgtEl>
                                          <p:spTgt spid="47"/>
                                        </p:tgtEl>
                                        <p:attrNameLst>
                                          <p:attrName>ppt_w</p:attrName>
                                        </p:attrNameLst>
                                      </p:cBhvr>
                                      <p:tavLst>
                                        <p:tav tm="0">
                                          <p:val>
                                            <p:fltVal val="0"/>
                                          </p:val>
                                        </p:tav>
                                        <p:tav tm="100000">
                                          <p:val>
                                            <p:strVal val="#ppt_w"/>
                                          </p:val>
                                        </p:tav>
                                      </p:tavLst>
                                    </p:anim>
                                    <p:anim calcmode="lin" valueType="num">
                                      <p:cBhvr>
                                        <p:cTn id="48" dur="300" fill="hold"/>
                                        <p:tgtEl>
                                          <p:spTgt spid="47"/>
                                        </p:tgtEl>
                                        <p:attrNameLst>
                                          <p:attrName>ppt_h</p:attrName>
                                        </p:attrNameLst>
                                      </p:cBhvr>
                                      <p:tavLst>
                                        <p:tav tm="0">
                                          <p:val>
                                            <p:fltVal val="0"/>
                                          </p:val>
                                        </p:tav>
                                        <p:tav tm="100000">
                                          <p:val>
                                            <p:strVal val="#ppt_h"/>
                                          </p:val>
                                        </p:tav>
                                      </p:tavLst>
                                    </p:anim>
                                    <p:anim calcmode="lin" valueType="num">
                                      <p:cBhvr>
                                        <p:cTn id="49" dur="300" fill="hold"/>
                                        <p:tgtEl>
                                          <p:spTgt spid="47"/>
                                        </p:tgtEl>
                                        <p:attrNameLst>
                                          <p:attrName>style.rotation</p:attrName>
                                        </p:attrNameLst>
                                      </p:cBhvr>
                                      <p:tavLst>
                                        <p:tav tm="0">
                                          <p:val>
                                            <p:fltVal val="90"/>
                                          </p:val>
                                        </p:tav>
                                        <p:tav tm="100000">
                                          <p:val>
                                            <p:fltVal val="0"/>
                                          </p:val>
                                        </p:tav>
                                      </p:tavLst>
                                    </p:anim>
                                    <p:animEffect transition="in" filter="fade">
                                      <p:cBhvr>
                                        <p:cTn id="50" dur="300"/>
                                        <p:tgtEl>
                                          <p:spTgt spid="4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p:cTn id="53" dur="300" fill="hold"/>
                                        <p:tgtEl>
                                          <p:spTgt spid="48"/>
                                        </p:tgtEl>
                                        <p:attrNameLst>
                                          <p:attrName>ppt_w</p:attrName>
                                        </p:attrNameLst>
                                      </p:cBhvr>
                                      <p:tavLst>
                                        <p:tav tm="0">
                                          <p:val>
                                            <p:fltVal val="0"/>
                                          </p:val>
                                        </p:tav>
                                        <p:tav tm="100000">
                                          <p:val>
                                            <p:strVal val="#ppt_w"/>
                                          </p:val>
                                        </p:tav>
                                      </p:tavLst>
                                    </p:anim>
                                    <p:anim calcmode="lin" valueType="num">
                                      <p:cBhvr>
                                        <p:cTn id="54" dur="300" fill="hold"/>
                                        <p:tgtEl>
                                          <p:spTgt spid="48"/>
                                        </p:tgtEl>
                                        <p:attrNameLst>
                                          <p:attrName>ppt_h</p:attrName>
                                        </p:attrNameLst>
                                      </p:cBhvr>
                                      <p:tavLst>
                                        <p:tav tm="0">
                                          <p:val>
                                            <p:fltVal val="0"/>
                                          </p:val>
                                        </p:tav>
                                        <p:tav tm="100000">
                                          <p:val>
                                            <p:strVal val="#ppt_h"/>
                                          </p:val>
                                        </p:tav>
                                      </p:tavLst>
                                    </p:anim>
                                    <p:anim calcmode="lin" valueType="num">
                                      <p:cBhvr>
                                        <p:cTn id="55" dur="300" fill="hold"/>
                                        <p:tgtEl>
                                          <p:spTgt spid="48"/>
                                        </p:tgtEl>
                                        <p:attrNameLst>
                                          <p:attrName>style.rotation</p:attrName>
                                        </p:attrNameLst>
                                      </p:cBhvr>
                                      <p:tavLst>
                                        <p:tav tm="0">
                                          <p:val>
                                            <p:fltVal val="90"/>
                                          </p:val>
                                        </p:tav>
                                        <p:tav tm="100000">
                                          <p:val>
                                            <p:fltVal val="0"/>
                                          </p:val>
                                        </p:tav>
                                      </p:tavLst>
                                    </p:anim>
                                    <p:animEffect transition="in" filter="fade">
                                      <p:cBhvr>
                                        <p:cTn id="56" dur="300"/>
                                        <p:tgtEl>
                                          <p:spTgt spid="48"/>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300" fill="hold"/>
                                        <p:tgtEl>
                                          <p:spTgt spid="49"/>
                                        </p:tgtEl>
                                        <p:attrNameLst>
                                          <p:attrName>ppt_w</p:attrName>
                                        </p:attrNameLst>
                                      </p:cBhvr>
                                      <p:tavLst>
                                        <p:tav tm="0">
                                          <p:val>
                                            <p:fltVal val="0"/>
                                          </p:val>
                                        </p:tav>
                                        <p:tav tm="100000">
                                          <p:val>
                                            <p:strVal val="#ppt_w"/>
                                          </p:val>
                                        </p:tav>
                                      </p:tavLst>
                                    </p:anim>
                                    <p:anim calcmode="lin" valueType="num">
                                      <p:cBhvr>
                                        <p:cTn id="60" dur="300" fill="hold"/>
                                        <p:tgtEl>
                                          <p:spTgt spid="49"/>
                                        </p:tgtEl>
                                        <p:attrNameLst>
                                          <p:attrName>ppt_h</p:attrName>
                                        </p:attrNameLst>
                                      </p:cBhvr>
                                      <p:tavLst>
                                        <p:tav tm="0">
                                          <p:val>
                                            <p:fltVal val="0"/>
                                          </p:val>
                                        </p:tav>
                                        <p:tav tm="100000">
                                          <p:val>
                                            <p:strVal val="#ppt_h"/>
                                          </p:val>
                                        </p:tav>
                                      </p:tavLst>
                                    </p:anim>
                                    <p:anim calcmode="lin" valueType="num">
                                      <p:cBhvr>
                                        <p:cTn id="61" dur="300" fill="hold"/>
                                        <p:tgtEl>
                                          <p:spTgt spid="49"/>
                                        </p:tgtEl>
                                        <p:attrNameLst>
                                          <p:attrName>style.rotation</p:attrName>
                                        </p:attrNameLst>
                                      </p:cBhvr>
                                      <p:tavLst>
                                        <p:tav tm="0">
                                          <p:val>
                                            <p:fltVal val="90"/>
                                          </p:val>
                                        </p:tav>
                                        <p:tav tm="100000">
                                          <p:val>
                                            <p:fltVal val="0"/>
                                          </p:val>
                                        </p:tav>
                                      </p:tavLst>
                                    </p:anim>
                                    <p:animEffect transition="in" filter="fade">
                                      <p:cBhvr>
                                        <p:cTn id="62" dur="300"/>
                                        <p:tgtEl>
                                          <p:spTgt spid="49"/>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300" fill="hold"/>
                                        <p:tgtEl>
                                          <p:spTgt spid="50"/>
                                        </p:tgtEl>
                                        <p:attrNameLst>
                                          <p:attrName>ppt_w</p:attrName>
                                        </p:attrNameLst>
                                      </p:cBhvr>
                                      <p:tavLst>
                                        <p:tav tm="0">
                                          <p:val>
                                            <p:fltVal val="0"/>
                                          </p:val>
                                        </p:tav>
                                        <p:tav tm="100000">
                                          <p:val>
                                            <p:strVal val="#ppt_w"/>
                                          </p:val>
                                        </p:tav>
                                      </p:tavLst>
                                    </p:anim>
                                    <p:anim calcmode="lin" valueType="num">
                                      <p:cBhvr>
                                        <p:cTn id="66" dur="300" fill="hold"/>
                                        <p:tgtEl>
                                          <p:spTgt spid="50"/>
                                        </p:tgtEl>
                                        <p:attrNameLst>
                                          <p:attrName>ppt_h</p:attrName>
                                        </p:attrNameLst>
                                      </p:cBhvr>
                                      <p:tavLst>
                                        <p:tav tm="0">
                                          <p:val>
                                            <p:fltVal val="0"/>
                                          </p:val>
                                        </p:tav>
                                        <p:tav tm="100000">
                                          <p:val>
                                            <p:strVal val="#ppt_h"/>
                                          </p:val>
                                        </p:tav>
                                      </p:tavLst>
                                    </p:anim>
                                    <p:anim calcmode="lin" valueType="num">
                                      <p:cBhvr>
                                        <p:cTn id="67" dur="300" fill="hold"/>
                                        <p:tgtEl>
                                          <p:spTgt spid="50"/>
                                        </p:tgtEl>
                                        <p:attrNameLst>
                                          <p:attrName>style.rotation</p:attrName>
                                        </p:attrNameLst>
                                      </p:cBhvr>
                                      <p:tavLst>
                                        <p:tav tm="0">
                                          <p:val>
                                            <p:fltVal val="90"/>
                                          </p:val>
                                        </p:tav>
                                        <p:tav tm="100000">
                                          <p:val>
                                            <p:fltVal val="0"/>
                                          </p:val>
                                        </p:tav>
                                      </p:tavLst>
                                    </p:anim>
                                    <p:animEffect transition="in" filter="fade">
                                      <p:cBhvr>
                                        <p:cTn id="68" dur="300"/>
                                        <p:tgtEl>
                                          <p:spTgt spid="50"/>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p:cTn id="71" dur="300" fill="hold"/>
                                        <p:tgtEl>
                                          <p:spTgt spid="51"/>
                                        </p:tgtEl>
                                        <p:attrNameLst>
                                          <p:attrName>ppt_w</p:attrName>
                                        </p:attrNameLst>
                                      </p:cBhvr>
                                      <p:tavLst>
                                        <p:tav tm="0">
                                          <p:val>
                                            <p:fltVal val="0"/>
                                          </p:val>
                                        </p:tav>
                                        <p:tav tm="100000">
                                          <p:val>
                                            <p:strVal val="#ppt_w"/>
                                          </p:val>
                                        </p:tav>
                                      </p:tavLst>
                                    </p:anim>
                                    <p:anim calcmode="lin" valueType="num">
                                      <p:cBhvr>
                                        <p:cTn id="72" dur="300" fill="hold"/>
                                        <p:tgtEl>
                                          <p:spTgt spid="51"/>
                                        </p:tgtEl>
                                        <p:attrNameLst>
                                          <p:attrName>ppt_h</p:attrName>
                                        </p:attrNameLst>
                                      </p:cBhvr>
                                      <p:tavLst>
                                        <p:tav tm="0">
                                          <p:val>
                                            <p:fltVal val="0"/>
                                          </p:val>
                                        </p:tav>
                                        <p:tav tm="100000">
                                          <p:val>
                                            <p:strVal val="#ppt_h"/>
                                          </p:val>
                                        </p:tav>
                                      </p:tavLst>
                                    </p:anim>
                                    <p:anim calcmode="lin" valueType="num">
                                      <p:cBhvr>
                                        <p:cTn id="73" dur="300" fill="hold"/>
                                        <p:tgtEl>
                                          <p:spTgt spid="51"/>
                                        </p:tgtEl>
                                        <p:attrNameLst>
                                          <p:attrName>style.rotation</p:attrName>
                                        </p:attrNameLst>
                                      </p:cBhvr>
                                      <p:tavLst>
                                        <p:tav tm="0">
                                          <p:val>
                                            <p:fltVal val="90"/>
                                          </p:val>
                                        </p:tav>
                                        <p:tav tm="100000">
                                          <p:val>
                                            <p:fltVal val="0"/>
                                          </p:val>
                                        </p:tav>
                                      </p:tavLst>
                                    </p:anim>
                                    <p:animEffect transition="in" filter="fade">
                                      <p:cBhvr>
                                        <p:cTn id="74" dur="300"/>
                                        <p:tgtEl>
                                          <p:spTgt spid="5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300" fill="hold"/>
                                        <p:tgtEl>
                                          <p:spTgt spid="52"/>
                                        </p:tgtEl>
                                        <p:attrNameLst>
                                          <p:attrName>ppt_w</p:attrName>
                                        </p:attrNameLst>
                                      </p:cBhvr>
                                      <p:tavLst>
                                        <p:tav tm="0">
                                          <p:val>
                                            <p:fltVal val="0"/>
                                          </p:val>
                                        </p:tav>
                                        <p:tav tm="100000">
                                          <p:val>
                                            <p:strVal val="#ppt_w"/>
                                          </p:val>
                                        </p:tav>
                                      </p:tavLst>
                                    </p:anim>
                                    <p:anim calcmode="lin" valueType="num">
                                      <p:cBhvr>
                                        <p:cTn id="78" dur="300" fill="hold"/>
                                        <p:tgtEl>
                                          <p:spTgt spid="52"/>
                                        </p:tgtEl>
                                        <p:attrNameLst>
                                          <p:attrName>ppt_h</p:attrName>
                                        </p:attrNameLst>
                                      </p:cBhvr>
                                      <p:tavLst>
                                        <p:tav tm="0">
                                          <p:val>
                                            <p:fltVal val="0"/>
                                          </p:val>
                                        </p:tav>
                                        <p:tav tm="100000">
                                          <p:val>
                                            <p:strVal val="#ppt_h"/>
                                          </p:val>
                                        </p:tav>
                                      </p:tavLst>
                                    </p:anim>
                                    <p:anim calcmode="lin" valueType="num">
                                      <p:cBhvr>
                                        <p:cTn id="79" dur="300" fill="hold"/>
                                        <p:tgtEl>
                                          <p:spTgt spid="52"/>
                                        </p:tgtEl>
                                        <p:attrNameLst>
                                          <p:attrName>style.rotation</p:attrName>
                                        </p:attrNameLst>
                                      </p:cBhvr>
                                      <p:tavLst>
                                        <p:tav tm="0">
                                          <p:val>
                                            <p:fltVal val="90"/>
                                          </p:val>
                                        </p:tav>
                                        <p:tav tm="100000">
                                          <p:val>
                                            <p:fltVal val="0"/>
                                          </p:val>
                                        </p:tav>
                                      </p:tavLst>
                                    </p:anim>
                                    <p:animEffect transition="in" filter="fade">
                                      <p:cBhvr>
                                        <p:cTn id="80" dur="300"/>
                                        <p:tgtEl>
                                          <p:spTgt spid="52"/>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p:cTn id="83" dur="300" fill="hold"/>
                                        <p:tgtEl>
                                          <p:spTgt spid="53"/>
                                        </p:tgtEl>
                                        <p:attrNameLst>
                                          <p:attrName>ppt_w</p:attrName>
                                        </p:attrNameLst>
                                      </p:cBhvr>
                                      <p:tavLst>
                                        <p:tav tm="0">
                                          <p:val>
                                            <p:fltVal val="0"/>
                                          </p:val>
                                        </p:tav>
                                        <p:tav tm="100000">
                                          <p:val>
                                            <p:strVal val="#ppt_w"/>
                                          </p:val>
                                        </p:tav>
                                      </p:tavLst>
                                    </p:anim>
                                    <p:anim calcmode="lin" valueType="num">
                                      <p:cBhvr>
                                        <p:cTn id="84" dur="300" fill="hold"/>
                                        <p:tgtEl>
                                          <p:spTgt spid="53"/>
                                        </p:tgtEl>
                                        <p:attrNameLst>
                                          <p:attrName>ppt_h</p:attrName>
                                        </p:attrNameLst>
                                      </p:cBhvr>
                                      <p:tavLst>
                                        <p:tav tm="0">
                                          <p:val>
                                            <p:fltVal val="0"/>
                                          </p:val>
                                        </p:tav>
                                        <p:tav tm="100000">
                                          <p:val>
                                            <p:strVal val="#ppt_h"/>
                                          </p:val>
                                        </p:tav>
                                      </p:tavLst>
                                    </p:anim>
                                    <p:anim calcmode="lin" valueType="num">
                                      <p:cBhvr>
                                        <p:cTn id="85" dur="300" fill="hold"/>
                                        <p:tgtEl>
                                          <p:spTgt spid="53"/>
                                        </p:tgtEl>
                                        <p:attrNameLst>
                                          <p:attrName>style.rotation</p:attrName>
                                        </p:attrNameLst>
                                      </p:cBhvr>
                                      <p:tavLst>
                                        <p:tav tm="0">
                                          <p:val>
                                            <p:fltVal val="90"/>
                                          </p:val>
                                        </p:tav>
                                        <p:tav tm="100000">
                                          <p:val>
                                            <p:fltVal val="0"/>
                                          </p:val>
                                        </p:tav>
                                      </p:tavLst>
                                    </p:anim>
                                    <p:animEffect transition="in" filter="fade">
                                      <p:cBhvr>
                                        <p:cTn id="86" dur="300"/>
                                        <p:tgtEl>
                                          <p:spTgt spid="53"/>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 calcmode="lin" valueType="num">
                                      <p:cBhvr>
                                        <p:cTn id="89" dur="300" fill="hold"/>
                                        <p:tgtEl>
                                          <p:spTgt spid="54"/>
                                        </p:tgtEl>
                                        <p:attrNameLst>
                                          <p:attrName>ppt_w</p:attrName>
                                        </p:attrNameLst>
                                      </p:cBhvr>
                                      <p:tavLst>
                                        <p:tav tm="0">
                                          <p:val>
                                            <p:fltVal val="0"/>
                                          </p:val>
                                        </p:tav>
                                        <p:tav tm="100000">
                                          <p:val>
                                            <p:strVal val="#ppt_w"/>
                                          </p:val>
                                        </p:tav>
                                      </p:tavLst>
                                    </p:anim>
                                    <p:anim calcmode="lin" valueType="num">
                                      <p:cBhvr>
                                        <p:cTn id="90" dur="300" fill="hold"/>
                                        <p:tgtEl>
                                          <p:spTgt spid="54"/>
                                        </p:tgtEl>
                                        <p:attrNameLst>
                                          <p:attrName>ppt_h</p:attrName>
                                        </p:attrNameLst>
                                      </p:cBhvr>
                                      <p:tavLst>
                                        <p:tav tm="0">
                                          <p:val>
                                            <p:fltVal val="0"/>
                                          </p:val>
                                        </p:tav>
                                        <p:tav tm="100000">
                                          <p:val>
                                            <p:strVal val="#ppt_h"/>
                                          </p:val>
                                        </p:tav>
                                      </p:tavLst>
                                    </p:anim>
                                    <p:anim calcmode="lin" valueType="num">
                                      <p:cBhvr>
                                        <p:cTn id="91" dur="300" fill="hold"/>
                                        <p:tgtEl>
                                          <p:spTgt spid="54"/>
                                        </p:tgtEl>
                                        <p:attrNameLst>
                                          <p:attrName>style.rotation</p:attrName>
                                        </p:attrNameLst>
                                      </p:cBhvr>
                                      <p:tavLst>
                                        <p:tav tm="0">
                                          <p:val>
                                            <p:fltVal val="90"/>
                                          </p:val>
                                        </p:tav>
                                        <p:tav tm="100000">
                                          <p:val>
                                            <p:fltVal val="0"/>
                                          </p:val>
                                        </p:tav>
                                      </p:tavLst>
                                    </p:anim>
                                    <p:animEffect transition="in" filter="fade">
                                      <p:cBhvr>
                                        <p:cTn id="92" dur="300"/>
                                        <p:tgtEl>
                                          <p:spTgt spid="54"/>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p:cTn id="95" dur="300" fill="hold"/>
                                        <p:tgtEl>
                                          <p:spTgt spid="55"/>
                                        </p:tgtEl>
                                        <p:attrNameLst>
                                          <p:attrName>ppt_w</p:attrName>
                                        </p:attrNameLst>
                                      </p:cBhvr>
                                      <p:tavLst>
                                        <p:tav tm="0">
                                          <p:val>
                                            <p:fltVal val="0"/>
                                          </p:val>
                                        </p:tav>
                                        <p:tav tm="100000">
                                          <p:val>
                                            <p:strVal val="#ppt_w"/>
                                          </p:val>
                                        </p:tav>
                                      </p:tavLst>
                                    </p:anim>
                                    <p:anim calcmode="lin" valueType="num">
                                      <p:cBhvr>
                                        <p:cTn id="96" dur="300" fill="hold"/>
                                        <p:tgtEl>
                                          <p:spTgt spid="55"/>
                                        </p:tgtEl>
                                        <p:attrNameLst>
                                          <p:attrName>ppt_h</p:attrName>
                                        </p:attrNameLst>
                                      </p:cBhvr>
                                      <p:tavLst>
                                        <p:tav tm="0">
                                          <p:val>
                                            <p:fltVal val="0"/>
                                          </p:val>
                                        </p:tav>
                                        <p:tav tm="100000">
                                          <p:val>
                                            <p:strVal val="#ppt_h"/>
                                          </p:val>
                                        </p:tav>
                                      </p:tavLst>
                                    </p:anim>
                                    <p:anim calcmode="lin" valueType="num">
                                      <p:cBhvr>
                                        <p:cTn id="97" dur="300" fill="hold"/>
                                        <p:tgtEl>
                                          <p:spTgt spid="55"/>
                                        </p:tgtEl>
                                        <p:attrNameLst>
                                          <p:attrName>style.rotation</p:attrName>
                                        </p:attrNameLst>
                                      </p:cBhvr>
                                      <p:tavLst>
                                        <p:tav tm="0">
                                          <p:val>
                                            <p:fltVal val="90"/>
                                          </p:val>
                                        </p:tav>
                                        <p:tav tm="100000">
                                          <p:val>
                                            <p:fltVal val="0"/>
                                          </p:val>
                                        </p:tav>
                                      </p:tavLst>
                                    </p:anim>
                                    <p:animEffect transition="in" filter="fade">
                                      <p:cBhvr>
                                        <p:cTn id="98" dur="300"/>
                                        <p:tgtEl>
                                          <p:spTgt spid="55"/>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p:cTn id="101" dur="300" fill="hold"/>
                                        <p:tgtEl>
                                          <p:spTgt spid="56"/>
                                        </p:tgtEl>
                                        <p:attrNameLst>
                                          <p:attrName>ppt_w</p:attrName>
                                        </p:attrNameLst>
                                      </p:cBhvr>
                                      <p:tavLst>
                                        <p:tav tm="0">
                                          <p:val>
                                            <p:fltVal val="0"/>
                                          </p:val>
                                        </p:tav>
                                        <p:tav tm="100000">
                                          <p:val>
                                            <p:strVal val="#ppt_w"/>
                                          </p:val>
                                        </p:tav>
                                      </p:tavLst>
                                    </p:anim>
                                    <p:anim calcmode="lin" valueType="num">
                                      <p:cBhvr>
                                        <p:cTn id="102" dur="300" fill="hold"/>
                                        <p:tgtEl>
                                          <p:spTgt spid="56"/>
                                        </p:tgtEl>
                                        <p:attrNameLst>
                                          <p:attrName>ppt_h</p:attrName>
                                        </p:attrNameLst>
                                      </p:cBhvr>
                                      <p:tavLst>
                                        <p:tav tm="0">
                                          <p:val>
                                            <p:fltVal val="0"/>
                                          </p:val>
                                        </p:tav>
                                        <p:tav tm="100000">
                                          <p:val>
                                            <p:strVal val="#ppt_h"/>
                                          </p:val>
                                        </p:tav>
                                      </p:tavLst>
                                    </p:anim>
                                    <p:anim calcmode="lin" valueType="num">
                                      <p:cBhvr>
                                        <p:cTn id="103" dur="300" fill="hold"/>
                                        <p:tgtEl>
                                          <p:spTgt spid="56"/>
                                        </p:tgtEl>
                                        <p:attrNameLst>
                                          <p:attrName>style.rotation</p:attrName>
                                        </p:attrNameLst>
                                      </p:cBhvr>
                                      <p:tavLst>
                                        <p:tav tm="0">
                                          <p:val>
                                            <p:fltVal val="90"/>
                                          </p:val>
                                        </p:tav>
                                        <p:tav tm="100000">
                                          <p:val>
                                            <p:fltVal val="0"/>
                                          </p:val>
                                        </p:tav>
                                      </p:tavLst>
                                    </p:anim>
                                    <p:animEffect transition="in" filter="fade">
                                      <p:cBhvr>
                                        <p:cTn id="104" dur="300"/>
                                        <p:tgtEl>
                                          <p:spTgt spid="56"/>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300" fill="hold"/>
                                        <p:tgtEl>
                                          <p:spTgt spid="57"/>
                                        </p:tgtEl>
                                        <p:attrNameLst>
                                          <p:attrName>ppt_w</p:attrName>
                                        </p:attrNameLst>
                                      </p:cBhvr>
                                      <p:tavLst>
                                        <p:tav tm="0">
                                          <p:val>
                                            <p:fltVal val="0"/>
                                          </p:val>
                                        </p:tav>
                                        <p:tav tm="100000">
                                          <p:val>
                                            <p:strVal val="#ppt_w"/>
                                          </p:val>
                                        </p:tav>
                                      </p:tavLst>
                                    </p:anim>
                                    <p:anim calcmode="lin" valueType="num">
                                      <p:cBhvr>
                                        <p:cTn id="108" dur="300" fill="hold"/>
                                        <p:tgtEl>
                                          <p:spTgt spid="57"/>
                                        </p:tgtEl>
                                        <p:attrNameLst>
                                          <p:attrName>ppt_h</p:attrName>
                                        </p:attrNameLst>
                                      </p:cBhvr>
                                      <p:tavLst>
                                        <p:tav tm="0">
                                          <p:val>
                                            <p:fltVal val="0"/>
                                          </p:val>
                                        </p:tav>
                                        <p:tav tm="100000">
                                          <p:val>
                                            <p:strVal val="#ppt_h"/>
                                          </p:val>
                                        </p:tav>
                                      </p:tavLst>
                                    </p:anim>
                                    <p:anim calcmode="lin" valueType="num">
                                      <p:cBhvr>
                                        <p:cTn id="109" dur="300" fill="hold"/>
                                        <p:tgtEl>
                                          <p:spTgt spid="57"/>
                                        </p:tgtEl>
                                        <p:attrNameLst>
                                          <p:attrName>style.rotation</p:attrName>
                                        </p:attrNameLst>
                                      </p:cBhvr>
                                      <p:tavLst>
                                        <p:tav tm="0">
                                          <p:val>
                                            <p:fltVal val="90"/>
                                          </p:val>
                                        </p:tav>
                                        <p:tav tm="100000">
                                          <p:val>
                                            <p:fltVal val="0"/>
                                          </p:val>
                                        </p:tav>
                                      </p:tavLst>
                                    </p:anim>
                                    <p:animEffect transition="in" filter="fade">
                                      <p:cBhvr>
                                        <p:cTn id="110" dur="300"/>
                                        <p:tgtEl>
                                          <p:spTgt spid="57"/>
                                        </p:tgtEl>
                                      </p:cBhvr>
                                    </p:animEffect>
                                  </p:childTnLst>
                                </p:cTn>
                              </p:par>
                              <p:par>
                                <p:cTn id="111" presetID="31" presetClass="entr" presetSubtype="0" fill="hold" grpId="0" nodeType="with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300" fill="hold"/>
                                        <p:tgtEl>
                                          <p:spTgt spid="58"/>
                                        </p:tgtEl>
                                        <p:attrNameLst>
                                          <p:attrName>ppt_w</p:attrName>
                                        </p:attrNameLst>
                                      </p:cBhvr>
                                      <p:tavLst>
                                        <p:tav tm="0">
                                          <p:val>
                                            <p:fltVal val="0"/>
                                          </p:val>
                                        </p:tav>
                                        <p:tav tm="100000">
                                          <p:val>
                                            <p:strVal val="#ppt_w"/>
                                          </p:val>
                                        </p:tav>
                                      </p:tavLst>
                                    </p:anim>
                                    <p:anim calcmode="lin" valueType="num">
                                      <p:cBhvr>
                                        <p:cTn id="114" dur="300" fill="hold"/>
                                        <p:tgtEl>
                                          <p:spTgt spid="58"/>
                                        </p:tgtEl>
                                        <p:attrNameLst>
                                          <p:attrName>ppt_h</p:attrName>
                                        </p:attrNameLst>
                                      </p:cBhvr>
                                      <p:tavLst>
                                        <p:tav tm="0">
                                          <p:val>
                                            <p:fltVal val="0"/>
                                          </p:val>
                                        </p:tav>
                                        <p:tav tm="100000">
                                          <p:val>
                                            <p:strVal val="#ppt_h"/>
                                          </p:val>
                                        </p:tav>
                                      </p:tavLst>
                                    </p:anim>
                                    <p:anim calcmode="lin" valueType="num">
                                      <p:cBhvr>
                                        <p:cTn id="115" dur="300" fill="hold"/>
                                        <p:tgtEl>
                                          <p:spTgt spid="58"/>
                                        </p:tgtEl>
                                        <p:attrNameLst>
                                          <p:attrName>style.rotation</p:attrName>
                                        </p:attrNameLst>
                                      </p:cBhvr>
                                      <p:tavLst>
                                        <p:tav tm="0">
                                          <p:val>
                                            <p:fltVal val="90"/>
                                          </p:val>
                                        </p:tav>
                                        <p:tav tm="100000">
                                          <p:val>
                                            <p:fltVal val="0"/>
                                          </p:val>
                                        </p:tav>
                                      </p:tavLst>
                                    </p:anim>
                                    <p:animEffect transition="in" filter="fade">
                                      <p:cBhvr>
                                        <p:cTn id="116" dur="300"/>
                                        <p:tgtEl>
                                          <p:spTgt spid="58"/>
                                        </p:tgtEl>
                                      </p:cBhvr>
                                    </p:animEffect>
                                  </p:childTnLst>
                                </p:cTn>
                              </p:par>
                              <p:par>
                                <p:cTn id="117" presetID="31" presetClass="entr" presetSubtype="0" fill="hold" grpId="0" nodeType="withEffect">
                                  <p:stCondLst>
                                    <p:cond delay="0"/>
                                  </p:stCondLst>
                                  <p:childTnLst>
                                    <p:set>
                                      <p:cBhvr>
                                        <p:cTn id="118" dur="1" fill="hold">
                                          <p:stCondLst>
                                            <p:cond delay="0"/>
                                          </p:stCondLst>
                                        </p:cTn>
                                        <p:tgtEl>
                                          <p:spTgt spid="59"/>
                                        </p:tgtEl>
                                        <p:attrNameLst>
                                          <p:attrName>style.visibility</p:attrName>
                                        </p:attrNameLst>
                                      </p:cBhvr>
                                      <p:to>
                                        <p:strVal val="visible"/>
                                      </p:to>
                                    </p:set>
                                    <p:anim calcmode="lin" valueType="num">
                                      <p:cBhvr>
                                        <p:cTn id="119" dur="300" fill="hold"/>
                                        <p:tgtEl>
                                          <p:spTgt spid="59"/>
                                        </p:tgtEl>
                                        <p:attrNameLst>
                                          <p:attrName>ppt_w</p:attrName>
                                        </p:attrNameLst>
                                      </p:cBhvr>
                                      <p:tavLst>
                                        <p:tav tm="0">
                                          <p:val>
                                            <p:fltVal val="0"/>
                                          </p:val>
                                        </p:tav>
                                        <p:tav tm="100000">
                                          <p:val>
                                            <p:strVal val="#ppt_w"/>
                                          </p:val>
                                        </p:tav>
                                      </p:tavLst>
                                    </p:anim>
                                    <p:anim calcmode="lin" valueType="num">
                                      <p:cBhvr>
                                        <p:cTn id="120" dur="300" fill="hold"/>
                                        <p:tgtEl>
                                          <p:spTgt spid="59"/>
                                        </p:tgtEl>
                                        <p:attrNameLst>
                                          <p:attrName>ppt_h</p:attrName>
                                        </p:attrNameLst>
                                      </p:cBhvr>
                                      <p:tavLst>
                                        <p:tav tm="0">
                                          <p:val>
                                            <p:fltVal val="0"/>
                                          </p:val>
                                        </p:tav>
                                        <p:tav tm="100000">
                                          <p:val>
                                            <p:strVal val="#ppt_h"/>
                                          </p:val>
                                        </p:tav>
                                      </p:tavLst>
                                    </p:anim>
                                    <p:anim calcmode="lin" valueType="num">
                                      <p:cBhvr>
                                        <p:cTn id="121" dur="300" fill="hold"/>
                                        <p:tgtEl>
                                          <p:spTgt spid="59"/>
                                        </p:tgtEl>
                                        <p:attrNameLst>
                                          <p:attrName>style.rotation</p:attrName>
                                        </p:attrNameLst>
                                      </p:cBhvr>
                                      <p:tavLst>
                                        <p:tav tm="0">
                                          <p:val>
                                            <p:fltVal val="90"/>
                                          </p:val>
                                        </p:tav>
                                        <p:tav tm="100000">
                                          <p:val>
                                            <p:fltVal val="0"/>
                                          </p:val>
                                        </p:tav>
                                      </p:tavLst>
                                    </p:anim>
                                    <p:animEffect transition="in" filter="fade">
                                      <p:cBhvr>
                                        <p:cTn id="122" dur="300"/>
                                        <p:tgtEl>
                                          <p:spTgt spid="59"/>
                                        </p:tgtEl>
                                      </p:cBhvr>
                                    </p:animEffect>
                                  </p:childTnLst>
                                </p:cTn>
                              </p:par>
                              <p:par>
                                <p:cTn id="123" presetID="31" presetClass="entr" presetSubtype="0" fill="hold" grpId="0" nodeType="withEffect">
                                  <p:stCondLst>
                                    <p:cond delay="0"/>
                                  </p:stCondLst>
                                  <p:childTnLst>
                                    <p:set>
                                      <p:cBhvr>
                                        <p:cTn id="124" dur="1" fill="hold">
                                          <p:stCondLst>
                                            <p:cond delay="0"/>
                                          </p:stCondLst>
                                        </p:cTn>
                                        <p:tgtEl>
                                          <p:spTgt spid="60"/>
                                        </p:tgtEl>
                                        <p:attrNameLst>
                                          <p:attrName>style.visibility</p:attrName>
                                        </p:attrNameLst>
                                      </p:cBhvr>
                                      <p:to>
                                        <p:strVal val="visible"/>
                                      </p:to>
                                    </p:set>
                                    <p:anim calcmode="lin" valueType="num">
                                      <p:cBhvr>
                                        <p:cTn id="125" dur="300" fill="hold"/>
                                        <p:tgtEl>
                                          <p:spTgt spid="60"/>
                                        </p:tgtEl>
                                        <p:attrNameLst>
                                          <p:attrName>ppt_w</p:attrName>
                                        </p:attrNameLst>
                                      </p:cBhvr>
                                      <p:tavLst>
                                        <p:tav tm="0">
                                          <p:val>
                                            <p:fltVal val="0"/>
                                          </p:val>
                                        </p:tav>
                                        <p:tav tm="100000">
                                          <p:val>
                                            <p:strVal val="#ppt_w"/>
                                          </p:val>
                                        </p:tav>
                                      </p:tavLst>
                                    </p:anim>
                                    <p:anim calcmode="lin" valueType="num">
                                      <p:cBhvr>
                                        <p:cTn id="126" dur="300" fill="hold"/>
                                        <p:tgtEl>
                                          <p:spTgt spid="60"/>
                                        </p:tgtEl>
                                        <p:attrNameLst>
                                          <p:attrName>ppt_h</p:attrName>
                                        </p:attrNameLst>
                                      </p:cBhvr>
                                      <p:tavLst>
                                        <p:tav tm="0">
                                          <p:val>
                                            <p:fltVal val="0"/>
                                          </p:val>
                                        </p:tav>
                                        <p:tav tm="100000">
                                          <p:val>
                                            <p:strVal val="#ppt_h"/>
                                          </p:val>
                                        </p:tav>
                                      </p:tavLst>
                                    </p:anim>
                                    <p:anim calcmode="lin" valueType="num">
                                      <p:cBhvr>
                                        <p:cTn id="127" dur="300" fill="hold"/>
                                        <p:tgtEl>
                                          <p:spTgt spid="60"/>
                                        </p:tgtEl>
                                        <p:attrNameLst>
                                          <p:attrName>style.rotation</p:attrName>
                                        </p:attrNameLst>
                                      </p:cBhvr>
                                      <p:tavLst>
                                        <p:tav tm="0">
                                          <p:val>
                                            <p:fltVal val="90"/>
                                          </p:val>
                                        </p:tav>
                                        <p:tav tm="100000">
                                          <p:val>
                                            <p:fltVal val="0"/>
                                          </p:val>
                                        </p:tav>
                                      </p:tavLst>
                                    </p:anim>
                                    <p:animEffect transition="in" filter="fade">
                                      <p:cBhvr>
                                        <p:cTn id="128" dur="300"/>
                                        <p:tgtEl>
                                          <p:spTgt spid="60"/>
                                        </p:tgtEl>
                                      </p:cBhvr>
                                    </p:animEffect>
                                  </p:childTnLst>
                                </p:cTn>
                              </p:par>
                              <p:par>
                                <p:cTn id="129" presetID="31" presetClass="entr" presetSubtype="0"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 calcmode="lin" valueType="num">
                                      <p:cBhvr>
                                        <p:cTn id="131" dur="300" fill="hold"/>
                                        <p:tgtEl>
                                          <p:spTgt spid="61"/>
                                        </p:tgtEl>
                                        <p:attrNameLst>
                                          <p:attrName>ppt_w</p:attrName>
                                        </p:attrNameLst>
                                      </p:cBhvr>
                                      <p:tavLst>
                                        <p:tav tm="0">
                                          <p:val>
                                            <p:fltVal val="0"/>
                                          </p:val>
                                        </p:tav>
                                        <p:tav tm="100000">
                                          <p:val>
                                            <p:strVal val="#ppt_w"/>
                                          </p:val>
                                        </p:tav>
                                      </p:tavLst>
                                    </p:anim>
                                    <p:anim calcmode="lin" valueType="num">
                                      <p:cBhvr>
                                        <p:cTn id="132" dur="300" fill="hold"/>
                                        <p:tgtEl>
                                          <p:spTgt spid="61"/>
                                        </p:tgtEl>
                                        <p:attrNameLst>
                                          <p:attrName>ppt_h</p:attrName>
                                        </p:attrNameLst>
                                      </p:cBhvr>
                                      <p:tavLst>
                                        <p:tav tm="0">
                                          <p:val>
                                            <p:fltVal val="0"/>
                                          </p:val>
                                        </p:tav>
                                        <p:tav tm="100000">
                                          <p:val>
                                            <p:strVal val="#ppt_h"/>
                                          </p:val>
                                        </p:tav>
                                      </p:tavLst>
                                    </p:anim>
                                    <p:anim calcmode="lin" valueType="num">
                                      <p:cBhvr>
                                        <p:cTn id="133" dur="300" fill="hold"/>
                                        <p:tgtEl>
                                          <p:spTgt spid="61"/>
                                        </p:tgtEl>
                                        <p:attrNameLst>
                                          <p:attrName>style.rotation</p:attrName>
                                        </p:attrNameLst>
                                      </p:cBhvr>
                                      <p:tavLst>
                                        <p:tav tm="0">
                                          <p:val>
                                            <p:fltVal val="90"/>
                                          </p:val>
                                        </p:tav>
                                        <p:tav tm="100000">
                                          <p:val>
                                            <p:fltVal val="0"/>
                                          </p:val>
                                        </p:tav>
                                      </p:tavLst>
                                    </p:anim>
                                    <p:animEffect transition="in" filter="fade">
                                      <p:cBhvr>
                                        <p:cTn id="134" dur="300"/>
                                        <p:tgtEl>
                                          <p:spTgt spid="61"/>
                                        </p:tgtEl>
                                      </p:cBhvr>
                                    </p:animEffect>
                                  </p:childTnLst>
                                </p:cTn>
                              </p:par>
                              <p:par>
                                <p:cTn id="135" presetID="31" presetClass="entr" presetSubtype="0" fill="hold" grpId="0" nodeType="withEffect">
                                  <p:stCondLst>
                                    <p:cond delay="0"/>
                                  </p:stCondLst>
                                  <p:childTnLst>
                                    <p:set>
                                      <p:cBhvr>
                                        <p:cTn id="136" dur="1" fill="hold">
                                          <p:stCondLst>
                                            <p:cond delay="0"/>
                                          </p:stCondLst>
                                        </p:cTn>
                                        <p:tgtEl>
                                          <p:spTgt spid="62"/>
                                        </p:tgtEl>
                                        <p:attrNameLst>
                                          <p:attrName>style.visibility</p:attrName>
                                        </p:attrNameLst>
                                      </p:cBhvr>
                                      <p:to>
                                        <p:strVal val="visible"/>
                                      </p:to>
                                    </p:set>
                                    <p:anim calcmode="lin" valueType="num">
                                      <p:cBhvr>
                                        <p:cTn id="137" dur="300" fill="hold"/>
                                        <p:tgtEl>
                                          <p:spTgt spid="62"/>
                                        </p:tgtEl>
                                        <p:attrNameLst>
                                          <p:attrName>ppt_w</p:attrName>
                                        </p:attrNameLst>
                                      </p:cBhvr>
                                      <p:tavLst>
                                        <p:tav tm="0">
                                          <p:val>
                                            <p:fltVal val="0"/>
                                          </p:val>
                                        </p:tav>
                                        <p:tav tm="100000">
                                          <p:val>
                                            <p:strVal val="#ppt_w"/>
                                          </p:val>
                                        </p:tav>
                                      </p:tavLst>
                                    </p:anim>
                                    <p:anim calcmode="lin" valueType="num">
                                      <p:cBhvr>
                                        <p:cTn id="138" dur="300" fill="hold"/>
                                        <p:tgtEl>
                                          <p:spTgt spid="62"/>
                                        </p:tgtEl>
                                        <p:attrNameLst>
                                          <p:attrName>ppt_h</p:attrName>
                                        </p:attrNameLst>
                                      </p:cBhvr>
                                      <p:tavLst>
                                        <p:tav tm="0">
                                          <p:val>
                                            <p:fltVal val="0"/>
                                          </p:val>
                                        </p:tav>
                                        <p:tav tm="100000">
                                          <p:val>
                                            <p:strVal val="#ppt_h"/>
                                          </p:val>
                                        </p:tav>
                                      </p:tavLst>
                                    </p:anim>
                                    <p:anim calcmode="lin" valueType="num">
                                      <p:cBhvr>
                                        <p:cTn id="139" dur="300" fill="hold"/>
                                        <p:tgtEl>
                                          <p:spTgt spid="62"/>
                                        </p:tgtEl>
                                        <p:attrNameLst>
                                          <p:attrName>style.rotation</p:attrName>
                                        </p:attrNameLst>
                                      </p:cBhvr>
                                      <p:tavLst>
                                        <p:tav tm="0">
                                          <p:val>
                                            <p:fltVal val="90"/>
                                          </p:val>
                                        </p:tav>
                                        <p:tav tm="100000">
                                          <p:val>
                                            <p:fltVal val="0"/>
                                          </p:val>
                                        </p:tav>
                                      </p:tavLst>
                                    </p:anim>
                                    <p:animEffect transition="in" filter="fade">
                                      <p:cBhvr>
                                        <p:cTn id="140" dur="300"/>
                                        <p:tgtEl>
                                          <p:spTgt spid="62"/>
                                        </p:tgtEl>
                                      </p:cBhvr>
                                    </p:animEffect>
                                  </p:childTnLst>
                                </p:cTn>
                              </p:par>
                              <p:par>
                                <p:cTn id="141" presetID="31" presetClass="entr" presetSubtype="0" fill="hold" grpId="0" nodeType="withEffect">
                                  <p:stCondLst>
                                    <p:cond delay="0"/>
                                  </p:stCondLst>
                                  <p:childTnLst>
                                    <p:set>
                                      <p:cBhvr>
                                        <p:cTn id="142" dur="1" fill="hold">
                                          <p:stCondLst>
                                            <p:cond delay="0"/>
                                          </p:stCondLst>
                                        </p:cTn>
                                        <p:tgtEl>
                                          <p:spTgt spid="63"/>
                                        </p:tgtEl>
                                        <p:attrNameLst>
                                          <p:attrName>style.visibility</p:attrName>
                                        </p:attrNameLst>
                                      </p:cBhvr>
                                      <p:to>
                                        <p:strVal val="visible"/>
                                      </p:to>
                                    </p:set>
                                    <p:anim calcmode="lin" valueType="num">
                                      <p:cBhvr>
                                        <p:cTn id="143" dur="300" fill="hold"/>
                                        <p:tgtEl>
                                          <p:spTgt spid="63"/>
                                        </p:tgtEl>
                                        <p:attrNameLst>
                                          <p:attrName>ppt_w</p:attrName>
                                        </p:attrNameLst>
                                      </p:cBhvr>
                                      <p:tavLst>
                                        <p:tav tm="0">
                                          <p:val>
                                            <p:fltVal val="0"/>
                                          </p:val>
                                        </p:tav>
                                        <p:tav tm="100000">
                                          <p:val>
                                            <p:strVal val="#ppt_w"/>
                                          </p:val>
                                        </p:tav>
                                      </p:tavLst>
                                    </p:anim>
                                    <p:anim calcmode="lin" valueType="num">
                                      <p:cBhvr>
                                        <p:cTn id="144" dur="300" fill="hold"/>
                                        <p:tgtEl>
                                          <p:spTgt spid="63"/>
                                        </p:tgtEl>
                                        <p:attrNameLst>
                                          <p:attrName>ppt_h</p:attrName>
                                        </p:attrNameLst>
                                      </p:cBhvr>
                                      <p:tavLst>
                                        <p:tav tm="0">
                                          <p:val>
                                            <p:fltVal val="0"/>
                                          </p:val>
                                        </p:tav>
                                        <p:tav tm="100000">
                                          <p:val>
                                            <p:strVal val="#ppt_h"/>
                                          </p:val>
                                        </p:tav>
                                      </p:tavLst>
                                    </p:anim>
                                    <p:anim calcmode="lin" valueType="num">
                                      <p:cBhvr>
                                        <p:cTn id="145" dur="300" fill="hold"/>
                                        <p:tgtEl>
                                          <p:spTgt spid="63"/>
                                        </p:tgtEl>
                                        <p:attrNameLst>
                                          <p:attrName>style.rotation</p:attrName>
                                        </p:attrNameLst>
                                      </p:cBhvr>
                                      <p:tavLst>
                                        <p:tav tm="0">
                                          <p:val>
                                            <p:fltVal val="90"/>
                                          </p:val>
                                        </p:tav>
                                        <p:tav tm="100000">
                                          <p:val>
                                            <p:fltVal val="0"/>
                                          </p:val>
                                        </p:tav>
                                      </p:tavLst>
                                    </p:anim>
                                    <p:animEffect transition="in" filter="fade">
                                      <p:cBhvr>
                                        <p:cTn id="146" dur="300"/>
                                        <p:tgtEl>
                                          <p:spTgt spid="63"/>
                                        </p:tgtEl>
                                      </p:cBhvr>
                                    </p:animEffect>
                                  </p:childTnLst>
                                </p:cTn>
                              </p:par>
                              <p:par>
                                <p:cTn id="147" presetID="31" presetClass="entr" presetSubtype="0" fill="hold" grpId="0" nodeType="withEffect">
                                  <p:stCondLst>
                                    <p:cond delay="0"/>
                                  </p:stCondLst>
                                  <p:childTnLst>
                                    <p:set>
                                      <p:cBhvr>
                                        <p:cTn id="148" dur="1" fill="hold">
                                          <p:stCondLst>
                                            <p:cond delay="0"/>
                                          </p:stCondLst>
                                        </p:cTn>
                                        <p:tgtEl>
                                          <p:spTgt spid="64"/>
                                        </p:tgtEl>
                                        <p:attrNameLst>
                                          <p:attrName>style.visibility</p:attrName>
                                        </p:attrNameLst>
                                      </p:cBhvr>
                                      <p:to>
                                        <p:strVal val="visible"/>
                                      </p:to>
                                    </p:set>
                                    <p:anim calcmode="lin" valueType="num">
                                      <p:cBhvr>
                                        <p:cTn id="149" dur="300" fill="hold"/>
                                        <p:tgtEl>
                                          <p:spTgt spid="64"/>
                                        </p:tgtEl>
                                        <p:attrNameLst>
                                          <p:attrName>ppt_w</p:attrName>
                                        </p:attrNameLst>
                                      </p:cBhvr>
                                      <p:tavLst>
                                        <p:tav tm="0">
                                          <p:val>
                                            <p:fltVal val="0"/>
                                          </p:val>
                                        </p:tav>
                                        <p:tav tm="100000">
                                          <p:val>
                                            <p:strVal val="#ppt_w"/>
                                          </p:val>
                                        </p:tav>
                                      </p:tavLst>
                                    </p:anim>
                                    <p:anim calcmode="lin" valueType="num">
                                      <p:cBhvr>
                                        <p:cTn id="150" dur="300" fill="hold"/>
                                        <p:tgtEl>
                                          <p:spTgt spid="64"/>
                                        </p:tgtEl>
                                        <p:attrNameLst>
                                          <p:attrName>ppt_h</p:attrName>
                                        </p:attrNameLst>
                                      </p:cBhvr>
                                      <p:tavLst>
                                        <p:tav tm="0">
                                          <p:val>
                                            <p:fltVal val="0"/>
                                          </p:val>
                                        </p:tav>
                                        <p:tav tm="100000">
                                          <p:val>
                                            <p:strVal val="#ppt_h"/>
                                          </p:val>
                                        </p:tav>
                                      </p:tavLst>
                                    </p:anim>
                                    <p:anim calcmode="lin" valueType="num">
                                      <p:cBhvr>
                                        <p:cTn id="151" dur="300" fill="hold"/>
                                        <p:tgtEl>
                                          <p:spTgt spid="64"/>
                                        </p:tgtEl>
                                        <p:attrNameLst>
                                          <p:attrName>style.rotation</p:attrName>
                                        </p:attrNameLst>
                                      </p:cBhvr>
                                      <p:tavLst>
                                        <p:tav tm="0">
                                          <p:val>
                                            <p:fltVal val="90"/>
                                          </p:val>
                                        </p:tav>
                                        <p:tav tm="100000">
                                          <p:val>
                                            <p:fltVal val="0"/>
                                          </p:val>
                                        </p:tav>
                                      </p:tavLst>
                                    </p:anim>
                                    <p:animEffect transition="in" filter="fade">
                                      <p:cBhvr>
                                        <p:cTn id="152" dur="300"/>
                                        <p:tgtEl>
                                          <p:spTgt spid="64"/>
                                        </p:tgtEl>
                                      </p:cBhvr>
                                    </p:animEffect>
                                  </p:childTnLst>
                                </p:cTn>
                              </p:par>
                              <p:par>
                                <p:cTn id="153" presetID="31" presetClass="entr" presetSubtype="0" fill="hold" grpId="0" nodeType="withEffect">
                                  <p:stCondLst>
                                    <p:cond delay="0"/>
                                  </p:stCondLst>
                                  <p:childTnLst>
                                    <p:set>
                                      <p:cBhvr>
                                        <p:cTn id="154" dur="1" fill="hold">
                                          <p:stCondLst>
                                            <p:cond delay="0"/>
                                          </p:stCondLst>
                                        </p:cTn>
                                        <p:tgtEl>
                                          <p:spTgt spid="65"/>
                                        </p:tgtEl>
                                        <p:attrNameLst>
                                          <p:attrName>style.visibility</p:attrName>
                                        </p:attrNameLst>
                                      </p:cBhvr>
                                      <p:to>
                                        <p:strVal val="visible"/>
                                      </p:to>
                                    </p:set>
                                    <p:anim calcmode="lin" valueType="num">
                                      <p:cBhvr>
                                        <p:cTn id="155" dur="300" fill="hold"/>
                                        <p:tgtEl>
                                          <p:spTgt spid="65"/>
                                        </p:tgtEl>
                                        <p:attrNameLst>
                                          <p:attrName>ppt_w</p:attrName>
                                        </p:attrNameLst>
                                      </p:cBhvr>
                                      <p:tavLst>
                                        <p:tav tm="0">
                                          <p:val>
                                            <p:fltVal val="0"/>
                                          </p:val>
                                        </p:tav>
                                        <p:tav tm="100000">
                                          <p:val>
                                            <p:strVal val="#ppt_w"/>
                                          </p:val>
                                        </p:tav>
                                      </p:tavLst>
                                    </p:anim>
                                    <p:anim calcmode="lin" valueType="num">
                                      <p:cBhvr>
                                        <p:cTn id="156" dur="300" fill="hold"/>
                                        <p:tgtEl>
                                          <p:spTgt spid="65"/>
                                        </p:tgtEl>
                                        <p:attrNameLst>
                                          <p:attrName>ppt_h</p:attrName>
                                        </p:attrNameLst>
                                      </p:cBhvr>
                                      <p:tavLst>
                                        <p:tav tm="0">
                                          <p:val>
                                            <p:fltVal val="0"/>
                                          </p:val>
                                        </p:tav>
                                        <p:tav tm="100000">
                                          <p:val>
                                            <p:strVal val="#ppt_h"/>
                                          </p:val>
                                        </p:tav>
                                      </p:tavLst>
                                    </p:anim>
                                    <p:anim calcmode="lin" valueType="num">
                                      <p:cBhvr>
                                        <p:cTn id="157" dur="300" fill="hold"/>
                                        <p:tgtEl>
                                          <p:spTgt spid="65"/>
                                        </p:tgtEl>
                                        <p:attrNameLst>
                                          <p:attrName>style.rotation</p:attrName>
                                        </p:attrNameLst>
                                      </p:cBhvr>
                                      <p:tavLst>
                                        <p:tav tm="0">
                                          <p:val>
                                            <p:fltVal val="90"/>
                                          </p:val>
                                        </p:tav>
                                        <p:tav tm="100000">
                                          <p:val>
                                            <p:fltVal val="0"/>
                                          </p:val>
                                        </p:tav>
                                      </p:tavLst>
                                    </p:anim>
                                    <p:animEffect transition="in" filter="fade">
                                      <p:cBhvr>
                                        <p:cTn id="158" dur="300"/>
                                        <p:tgtEl>
                                          <p:spTgt spid="65"/>
                                        </p:tgtEl>
                                      </p:cBhvr>
                                    </p:animEffect>
                                  </p:childTnLst>
                                </p:cTn>
                              </p:par>
                              <p:par>
                                <p:cTn id="159" presetID="31" presetClass="entr" presetSubtype="0" fill="hold" grpId="0" nodeType="withEffect">
                                  <p:stCondLst>
                                    <p:cond delay="0"/>
                                  </p:stCondLst>
                                  <p:childTnLst>
                                    <p:set>
                                      <p:cBhvr>
                                        <p:cTn id="160" dur="1" fill="hold">
                                          <p:stCondLst>
                                            <p:cond delay="0"/>
                                          </p:stCondLst>
                                        </p:cTn>
                                        <p:tgtEl>
                                          <p:spTgt spid="84"/>
                                        </p:tgtEl>
                                        <p:attrNameLst>
                                          <p:attrName>style.visibility</p:attrName>
                                        </p:attrNameLst>
                                      </p:cBhvr>
                                      <p:to>
                                        <p:strVal val="visible"/>
                                      </p:to>
                                    </p:set>
                                    <p:anim calcmode="lin" valueType="num">
                                      <p:cBhvr>
                                        <p:cTn id="161" dur="300" fill="hold"/>
                                        <p:tgtEl>
                                          <p:spTgt spid="84"/>
                                        </p:tgtEl>
                                        <p:attrNameLst>
                                          <p:attrName>ppt_w</p:attrName>
                                        </p:attrNameLst>
                                      </p:cBhvr>
                                      <p:tavLst>
                                        <p:tav tm="0">
                                          <p:val>
                                            <p:fltVal val="0"/>
                                          </p:val>
                                        </p:tav>
                                        <p:tav tm="100000">
                                          <p:val>
                                            <p:strVal val="#ppt_w"/>
                                          </p:val>
                                        </p:tav>
                                      </p:tavLst>
                                    </p:anim>
                                    <p:anim calcmode="lin" valueType="num">
                                      <p:cBhvr>
                                        <p:cTn id="162" dur="300" fill="hold"/>
                                        <p:tgtEl>
                                          <p:spTgt spid="84"/>
                                        </p:tgtEl>
                                        <p:attrNameLst>
                                          <p:attrName>ppt_h</p:attrName>
                                        </p:attrNameLst>
                                      </p:cBhvr>
                                      <p:tavLst>
                                        <p:tav tm="0">
                                          <p:val>
                                            <p:fltVal val="0"/>
                                          </p:val>
                                        </p:tav>
                                        <p:tav tm="100000">
                                          <p:val>
                                            <p:strVal val="#ppt_h"/>
                                          </p:val>
                                        </p:tav>
                                      </p:tavLst>
                                    </p:anim>
                                    <p:anim calcmode="lin" valueType="num">
                                      <p:cBhvr>
                                        <p:cTn id="163" dur="300" fill="hold"/>
                                        <p:tgtEl>
                                          <p:spTgt spid="84"/>
                                        </p:tgtEl>
                                        <p:attrNameLst>
                                          <p:attrName>style.rotation</p:attrName>
                                        </p:attrNameLst>
                                      </p:cBhvr>
                                      <p:tavLst>
                                        <p:tav tm="0">
                                          <p:val>
                                            <p:fltVal val="90"/>
                                          </p:val>
                                        </p:tav>
                                        <p:tav tm="100000">
                                          <p:val>
                                            <p:fltVal val="0"/>
                                          </p:val>
                                        </p:tav>
                                      </p:tavLst>
                                    </p:anim>
                                    <p:animEffect transition="in" filter="fade">
                                      <p:cBhvr>
                                        <p:cTn id="164" dur="300"/>
                                        <p:tgtEl>
                                          <p:spTgt spid="84"/>
                                        </p:tgtEl>
                                      </p:cBhvr>
                                    </p:animEffect>
                                  </p:childTnLst>
                                </p:cTn>
                              </p:par>
                              <p:par>
                                <p:cTn id="165" presetID="31" presetClass="entr" presetSubtype="0" fill="hold" grpId="0" nodeType="withEffect">
                                  <p:stCondLst>
                                    <p:cond delay="0"/>
                                  </p:stCondLst>
                                  <p:childTnLst>
                                    <p:set>
                                      <p:cBhvr>
                                        <p:cTn id="166" dur="1" fill="hold">
                                          <p:stCondLst>
                                            <p:cond delay="0"/>
                                          </p:stCondLst>
                                        </p:cTn>
                                        <p:tgtEl>
                                          <p:spTgt spid="85"/>
                                        </p:tgtEl>
                                        <p:attrNameLst>
                                          <p:attrName>style.visibility</p:attrName>
                                        </p:attrNameLst>
                                      </p:cBhvr>
                                      <p:to>
                                        <p:strVal val="visible"/>
                                      </p:to>
                                    </p:set>
                                    <p:anim calcmode="lin" valueType="num">
                                      <p:cBhvr>
                                        <p:cTn id="167" dur="300" fill="hold"/>
                                        <p:tgtEl>
                                          <p:spTgt spid="85"/>
                                        </p:tgtEl>
                                        <p:attrNameLst>
                                          <p:attrName>ppt_w</p:attrName>
                                        </p:attrNameLst>
                                      </p:cBhvr>
                                      <p:tavLst>
                                        <p:tav tm="0">
                                          <p:val>
                                            <p:fltVal val="0"/>
                                          </p:val>
                                        </p:tav>
                                        <p:tav tm="100000">
                                          <p:val>
                                            <p:strVal val="#ppt_w"/>
                                          </p:val>
                                        </p:tav>
                                      </p:tavLst>
                                    </p:anim>
                                    <p:anim calcmode="lin" valueType="num">
                                      <p:cBhvr>
                                        <p:cTn id="168" dur="300" fill="hold"/>
                                        <p:tgtEl>
                                          <p:spTgt spid="85"/>
                                        </p:tgtEl>
                                        <p:attrNameLst>
                                          <p:attrName>ppt_h</p:attrName>
                                        </p:attrNameLst>
                                      </p:cBhvr>
                                      <p:tavLst>
                                        <p:tav tm="0">
                                          <p:val>
                                            <p:fltVal val="0"/>
                                          </p:val>
                                        </p:tav>
                                        <p:tav tm="100000">
                                          <p:val>
                                            <p:strVal val="#ppt_h"/>
                                          </p:val>
                                        </p:tav>
                                      </p:tavLst>
                                    </p:anim>
                                    <p:anim calcmode="lin" valueType="num">
                                      <p:cBhvr>
                                        <p:cTn id="169" dur="300" fill="hold"/>
                                        <p:tgtEl>
                                          <p:spTgt spid="85"/>
                                        </p:tgtEl>
                                        <p:attrNameLst>
                                          <p:attrName>style.rotation</p:attrName>
                                        </p:attrNameLst>
                                      </p:cBhvr>
                                      <p:tavLst>
                                        <p:tav tm="0">
                                          <p:val>
                                            <p:fltVal val="90"/>
                                          </p:val>
                                        </p:tav>
                                        <p:tav tm="100000">
                                          <p:val>
                                            <p:fltVal val="0"/>
                                          </p:val>
                                        </p:tav>
                                      </p:tavLst>
                                    </p:anim>
                                    <p:animEffect transition="in" filter="fade">
                                      <p:cBhvr>
                                        <p:cTn id="170" dur="300"/>
                                        <p:tgtEl>
                                          <p:spTgt spid="85"/>
                                        </p:tgtEl>
                                      </p:cBhvr>
                                    </p:animEffect>
                                  </p:childTnLst>
                                </p:cTn>
                              </p:par>
                              <p:par>
                                <p:cTn id="171" presetID="31" presetClass="entr" presetSubtype="0" fill="hold" grpId="0" nodeType="withEffect">
                                  <p:stCondLst>
                                    <p:cond delay="0"/>
                                  </p:stCondLst>
                                  <p:childTnLst>
                                    <p:set>
                                      <p:cBhvr>
                                        <p:cTn id="172" dur="1" fill="hold">
                                          <p:stCondLst>
                                            <p:cond delay="0"/>
                                          </p:stCondLst>
                                        </p:cTn>
                                        <p:tgtEl>
                                          <p:spTgt spid="86"/>
                                        </p:tgtEl>
                                        <p:attrNameLst>
                                          <p:attrName>style.visibility</p:attrName>
                                        </p:attrNameLst>
                                      </p:cBhvr>
                                      <p:to>
                                        <p:strVal val="visible"/>
                                      </p:to>
                                    </p:set>
                                    <p:anim calcmode="lin" valueType="num">
                                      <p:cBhvr>
                                        <p:cTn id="173" dur="300" fill="hold"/>
                                        <p:tgtEl>
                                          <p:spTgt spid="86"/>
                                        </p:tgtEl>
                                        <p:attrNameLst>
                                          <p:attrName>ppt_w</p:attrName>
                                        </p:attrNameLst>
                                      </p:cBhvr>
                                      <p:tavLst>
                                        <p:tav tm="0">
                                          <p:val>
                                            <p:fltVal val="0"/>
                                          </p:val>
                                        </p:tav>
                                        <p:tav tm="100000">
                                          <p:val>
                                            <p:strVal val="#ppt_w"/>
                                          </p:val>
                                        </p:tav>
                                      </p:tavLst>
                                    </p:anim>
                                    <p:anim calcmode="lin" valueType="num">
                                      <p:cBhvr>
                                        <p:cTn id="174" dur="300" fill="hold"/>
                                        <p:tgtEl>
                                          <p:spTgt spid="86"/>
                                        </p:tgtEl>
                                        <p:attrNameLst>
                                          <p:attrName>ppt_h</p:attrName>
                                        </p:attrNameLst>
                                      </p:cBhvr>
                                      <p:tavLst>
                                        <p:tav tm="0">
                                          <p:val>
                                            <p:fltVal val="0"/>
                                          </p:val>
                                        </p:tav>
                                        <p:tav tm="100000">
                                          <p:val>
                                            <p:strVal val="#ppt_h"/>
                                          </p:val>
                                        </p:tav>
                                      </p:tavLst>
                                    </p:anim>
                                    <p:anim calcmode="lin" valueType="num">
                                      <p:cBhvr>
                                        <p:cTn id="175" dur="300" fill="hold"/>
                                        <p:tgtEl>
                                          <p:spTgt spid="86"/>
                                        </p:tgtEl>
                                        <p:attrNameLst>
                                          <p:attrName>style.rotation</p:attrName>
                                        </p:attrNameLst>
                                      </p:cBhvr>
                                      <p:tavLst>
                                        <p:tav tm="0">
                                          <p:val>
                                            <p:fltVal val="90"/>
                                          </p:val>
                                        </p:tav>
                                        <p:tav tm="100000">
                                          <p:val>
                                            <p:fltVal val="0"/>
                                          </p:val>
                                        </p:tav>
                                      </p:tavLst>
                                    </p:anim>
                                    <p:animEffect transition="in" filter="fade">
                                      <p:cBhvr>
                                        <p:cTn id="176" dur="300"/>
                                        <p:tgtEl>
                                          <p:spTgt spid="86"/>
                                        </p:tgtEl>
                                      </p:cBhvr>
                                    </p:animEffect>
                                  </p:childTnLst>
                                </p:cTn>
                              </p:par>
                              <p:par>
                                <p:cTn id="177" presetID="31"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 calcmode="lin" valueType="num">
                                      <p:cBhvr>
                                        <p:cTn id="179" dur="300" fill="hold"/>
                                        <p:tgtEl>
                                          <p:spTgt spid="87"/>
                                        </p:tgtEl>
                                        <p:attrNameLst>
                                          <p:attrName>ppt_w</p:attrName>
                                        </p:attrNameLst>
                                      </p:cBhvr>
                                      <p:tavLst>
                                        <p:tav tm="0">
                                          <p:val>
                                            <p:fltVal val="0"/>
                                          </p:val>
                                        </p:tav>
                                        <p:tav tm="100000">
                                          <p:val>
                                            <p:strVal val="#ppt_w"/>
                                          </p:val>
                                        </p:tav>
                                      </p:tavLst>
                                    </p:anim>
                                    <p:anim calcmode="lin" valueType="num">
                                      <p:cBhvr>
                                        <p:cTn id="180" dur="300" fill="hold"/>
                                        <p:tgtEl>
                                          <p:spTgt spid="87"/>
                                        </p:tgtEl>
                                        <p:attrNameLst>
                                          <p:attrName>ppt_h</p:attrName>
                                        </p:attrNameLst>
                                      </p:cBhvr>
                                      <p:tavLst>
                                        <p:tav tm="0">
                                          <p:val>
                                            <p:fltVal val="0"/>
                                          </p:val>
                                        </p:tav>
                                        <p:tav tm="100000">
                                          <p:val>
                                            <p:strVal val="#ppt_h"/>
                                          </p:val>
                                        </p:tav>
                                      </p:tavLst>
                                    </p:anim>
                                    <p:anim calcmode="lin" valueType="num">
                                      <p:cBhvr>
                                        <p:cTn id="181" dur="300" fill="hold"/>
                                        <p:tgtEl>
                                          <p:spTgt spid="87"/>
                                        </p:tgtEl>
                                        <p:attrNameLst>
                                          <p:attrName>style.rotation</p:attrName>
                                        </p:attrNameLst>
                                      </p:cBhvr>
                                      <p:tavLst>
                                        <p:tav tm="0">
                                          <p:val>
                                            <p:fltVal val="90"/>
                                          </p:val>
                                        </p:tav>
                                        <p:tav tm="100000">
                                          <p:val>
                                            <p:fltVal val="0"/>
                                          </p:val>
                                        </p:tav>
                                      </p:tavLst>
                                    </p:anim>
                                    <p:animEffect transition="in" filter="fade">
                                      <p:cBhvr>
                                        <p:cTn id="182" dur="300"/>
                                        <p:tgtEl>
                                          <p:spTgt spid="87"/>
                                        </p:tgtEl>
                                      </p:cBhvr>
                                    </p:animEffect>
                                  </p:childTnLst>
                                </p:cTn>
                              </p:par>
                              <p:par>
                                <p:cTn id="183" presetID="31" presetClass="entr" presetSubtype="0" fill="hold" grpId="0" nodeType="withEffect">
                                  <p:stCondLst>
                                    <p:cond delay="0"/>
                                  </p:stCondLst>
                                  <p:childTnLst>
                                    <p:set>
                                      <p:cBhvr>
                                        <p:cTn id="184" dur="1" fill="hold">
                                          <p:stCondLst>
                                            <p:cond delay="0"/>
                                          </p:stCondLst>
                                        </p:cTn>
                                        <p:tgtEl>
                                          <p:spTgt spid="88"/>
                                        </p:tgtEl>
                                        <p:attrNameLst>
                                          <p:attrName>style.visibility</p:attrName>
                                        </p:attrNameLst>
                                      </p:cBhvr>
                                      <p:to>
                                        <p:strVal val="visible"/>
                                      </p:to>
                                    </p:set>
                                    <p:anim calcmode="lin" valueType="num">
                                      <p:cBhvr>
                                        <p:cTn id="185" dur="300" fill="hold"/>
                                        <p:tgtEl>
                                          <p:spTgt spid="88"/>
                                        </p:tgtEl>
                                        <p:attrNameLst>
                                          <p:attrName>ppt_w</p:attrName>
                                        </p:attrNameLst>
                                      </p:cBhvr>
                                      <p:tavLst>
                                        <p:tav tm="0">
                                          <p:val>
                                            <p:fltVal val="0"/>
                                          </p:val>
                                        </p:tav>
                                        <p:tav tm="100000">
                                          <p:val>
                                            <p:strVal val="#ppt_w"/>
                                          </p:val>
                                        </p:tav>
                                      </p:tavLst>
                                    </p:anim>
                                    <p:anim calcmode="lin" valueType="num">
                                      <p:cBhvr>
                                        <p:cTn id="186" dur="300" fill="hold"/>
                                        <p:tgtEl>
                                          <p:spTgt spid="88"/>
                                        </p:tgtEl>
                                        <p:attrNameLst>
                                          <p:attrName>ppt_h</p:attrName>
                                        </p:attrNameLst>
                                      </p:cBhvr>
                                      <p:tavLst>
                                        <p:tav tm="0">
                                          <p:val>
                                            <p:fltVal val="0"/>
                                          </p:val>
                                        </p:tav>
                                        <p:tav tm="100000">
                                          <p:val>
                                            <p:strVal val="#ppt_h"/>
                                          </p:val>
                                        </p:tav>
                                      </p:tavLst>
                                    </p:anim>
                                    <p:anim calcmode="lin" valueType="num">
                                      <p:cBhvr>
                                        <p:cTn id="187" dur="300" fill="hold"/>
                                        <p:tgtEl>
                                          <p:spTgt spid="88"/>
                                        </p:tgtEl>
                                        <p:attrNameLst>
                                          <p:attrName>style.rotation</p:attrName>
                                        </p:attrNameLst>
                                      </p:cBhvr>
                                      <p:tavLst>
                                        <p:tav tm="0">
                                          <p:val>
                                            <p:fltVal val="90"/>
                                          </p:val>
                                        </p:tav>
                                        <p:tav tm="100000">
                                          <p:val>
                                            <p:fltVal val="0"/>
                                          </p:val>
                                        </p:tav>
                                      </p:tavLst>
                                    </p:anim>
                                    <p:animEffect transition="in" filter="fade">
                                      <p:cBhvr>
                                        <p:cTn id="188" dur="300"/>
                                        <p:tgtEl>
                                          <p:spTgt spid="88"/>
                                        </p:tgtEl>
                                      </p:cBhvr>
                                    </p:animEffect>
                                  </p:childTnLst>
                                </p:cTn>
                              </p:par>
                            </p:childTnLst>
                          </p:cTn>
                        </p:par>
                        <p:par>
                          <p:cTn id="189" fill="hold">
                            <p:stCondLst>
                              <p:cond delay="1300"/>
                            </p:stCondLst>
                            <p:childTnLst>
                              <p:par>
                                <p:cTn id="190" presetID="22" presetClass="entr" presetSubtype="8" fill="hold" nodeType="afterEffect">
                                  <p:stCondLst>
                                    <p:cond delay="0"/>
                                  </p:stCondLst>
                                  <p:childTnLst>
                                    <p:set>
                                      <p:cBhvr>
                                        <p:cTn id="191" dur="1" fill="hold">
                                          <p:stCondLst>
                                            <p:cond delay="0"/>
                                          </p:stCondLst>
                                        </p:cTn>
                                        <p:tgtEl>
                                          <p:spTgt spid="89"/>
                                        </p:tgtEl>
                                        <p:attrNameLst>
                                          <p:attrName>style.visibility</p:attrName>
                                        </p:attrNameLst>
                                      </p:cBhvr>
                                      <p:to>
                                        <p:strVal val="visible"/>
                                      </p:to>
                                    </p:set>
                                    <p:animEffect transition="in" filter="wipe(left)">
                                      <p:cBhvr>
                                        <p:cTn id="192" dur="500"/>
                                        <p:tgtEl>
                                          <p:spTgt spid="89"/>
                                        </p:tgtEl>
                                      </p:cBhvr>
                                    </p:animEffect>
                                  </p:childTnLst>
                                </p:cTn>
                              </p:par>
                            </p:childTnLst>
                          </p:cTn>
                        </p:par>
                        <p:par>
                          <p:cTn id="193" fill="hold">
                            <p:stCondLst>
                              <p:cond delay="1800"/>
                            </p:stCondLst>
                            <p:childTnLst>
                              <p:par>
                                <p:cTn id="194" presetID="41" presetClass="entr" presetSubtype="0" fill="hold" grpId="0" nodeType="afterEffect">
                                  <p:stCondLst>
                                    <p:cond delay="0"/>
                                  </p:stCondLst>
                                  <p:iterate type="lt">
                                    <p:tmPct val="10000"/>
                                  </p:iterate>
                                  <p:childTnLst>
                                    <p:set>
                                      <p:cBhvr>
                                        <p:cTn id="195" dur="1" fill="hold">
                                          <p:stCondLst>
                                            <p:cond delay="0"/>
                                          </p:stCondLst>
                                        </p:cTn>
                                        <p:tgtEl>
                                          <p:spTgt spid="90"/>
                                        </p:tgtEl>
                                        <p:attrNameLst>
                                          <p:attrName>style.visibility</p:attrName>
                                        </p:attrNameLst>
                                      </p:cBhvr>
                                      <p:to>
                                        <p:strVal val="visible"/>
                                      </p:to>
                                    </p:set>
                                    <p:anim calcmode="lin" valueType="num">
                                      <p:cBhvr>
                                        <p:cTn id="196"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90"/>
                                        </p:tgtEl>
                                        <p:attrNameLst>
                                          <p:attrName>ppt_y</p:attrName>
                                        </p:attrNameLst>
                                      </p:cBhvr>
                                      <p:tavLst>
                                        <p:tav tm="0">
                                          <p:val>
                                            <p:strVal val="#ppt_y"/>
                                          </p:val>
                                        </p:tav>
                                        <p:tav tm="100000">
                                          <p:val>
                                            <p:strVal val="#ppt_y"/>
                                          </p:val>
                                        </p:tav>
                                      </p:tavLst>
                                    </p:anim>
                                    <p:anim calcmode="lin" valueType="num">
                                      <p:cBhvr>
                                        <p:cTn id="198"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90"/>
                                        </p:tgtEl>
                                      </p:cBhvr>
                                    </p:animEffect>
                                  </p:childTnLst>
                                </p:cTn>
                              </p:par>
                              <p:par>
                                <p:cTn id="201" presetID="41" presetClass="entr" presetSubtype="0" fill="hold" grpId="0" nodeType="withEffect">
                                  <p:stCondLst>
                                    <p:cond delay="0"/>
                                  </p:stCondLst>
                                  <p:iterate type="lt">
                                    <p:tmPct val="10000"/>
                                  </p:iterate>
                                  <p:childTnLst>
                                    <p:set>
                                      <p:cBhvr>
                                        <p:cTn id="202" dur="1" fill="hold">
                                          <p:stCondLst>
                                            <p:cond delay="0"/>
                                          </p:stCondLst>
                                        </p:cTn>
                                        <p:tgtEl>
                                          <p:spTgt spid="91"/>
                                        </p:tgtEl>
                                        <p:attrNameLst>
                                          <p:attrName>style.visibility</p:attrName>
                                        </p:attrNameLst>
                                      </p:cBhvr>
                                      <p:to>
                                        <p:strVal val="visible"/>
                                      </p:to>
                                    </p:set>
                                    <p:anim calcmode="lin" valueType="num">
                                      <p:cBhvr>
                                        <p:cTn id="203"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204" dur="500" fill="hold"/>
                                        <p:tgtEl>
                                          <p:spTgt spid="91"/>
                                        </p:tgtEl>
                                        <p:attrNameLst>
                                          <p:attrName>ppt_y</p:attrName>
                                        </p:attrNameLst>
                                      </p:cBhvr>
                                      <p:tavLst>
                                        <p:tav tm="0">
                                          <p:val>
                                            <p:strVal val="#ppt_y"/>
                                          </p:val>
                                        </p:tav>
                                        <p:tav tm="100000">
                                          <p:val>
                                            <p:strVal val="#ppt_y"/>
                                          </p:val>
                                        </p:tav>
                                      </p:tavLst>
                                    </p:anim>
                                    <p:anim calcmode="lin" valueType="num">
                                      <p:cBhvr>
                                        <p:cTn id="205"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206"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207" dur="500" tmFilter="0,0; .5, 1; 1, 1"/>
                                        <p:tgtEl>
                                          <p:spTgt spid="91"/>
                                        </p:tgtEl>
                                      </p:cBhvr>
                                    </p:animEffect>
                                  </p:childTnLst>
                                </p:cTn>
                              </p:par>
                            </p:childTnLst>
                          </p:cTn>
                        </p:par>
                        <p:par>
                          <p:cTn id="208" fill="hold">
                            <p:stCondLst>
                              <p:cond delay="2700"/>
                            </p:stCondLst>
                            <p:childTnLst>
                              <p:par>
                                <p:cTn id="209" presetID="22" presetClass="entr" presetSubtype="2" fill="hold" nodeType="afterEffect">
                                  <p:stCondLst>
                                    <p:cond delay="0"/>
                                  </p:stCondLst>
                                  <p:childTnLst>
                                    <p:set>
                                      <p:cBhvr>
                                        <p:cTn id="210" dur="1" fill="hold">
                                          <p:stCondLst>
                                            <p:cond delay="0"/>
                                          </p:stCondLst>
                                        </p:cTn>
                                        <p:tgtEl>
                                          <p:spTgt spid="94"/>
                                        </p:tgtEl>
                                        <p:attrNameLst>
                                          <p:attrName>style.visibility</p:attrName>
                                        </p:attrNameLst>
                                      </p:cBhvr>
                                      <p:to>
                                        <p:strVal val="visible"/>
                                      </p:to>
                                    </p:set>
                                    <p:animEffect transition="in" filter="wipe(right)">
                                      <p:cBhvr>
                                        <p:cTn id="211" dur="500"/>
                                        <p:tgtEl>
                                          <p:spTgt spid="94"/>
                                        </p:tgtEl>
                                      </p:cBhvr>
                                    </p:animEffect>
                                  </p:childTnLst>
                                </p:cTn>
                              </p:par>
                            </p:childTnLst>
                          </p:cTn>
                        </p:par>
                        <p:par>
                          <p:cTn id="212" fill="hold">
                            <p:stCondLst>
                              <p:cond delay="3200"/>
                            </p:stCondLst>
                            <p:childTnLst>
                              <p:par>
                                <p:cTn id="213" presetID="41" presetClass="entr" presetSubtype="0" fill="hold" grpId="0" nodeType="afterEffect">
                                  <p:stCondLst>
                                    <p:cond delay="0"/>
                                  </p:stCondLst>
                                  <p:iterate type="lt">
                                    <p:tmPct val="10000"/>
                                  </p:iterate>
                                  <p:childTnLst>
                                    <p:set>
                                      <p:cBhvr>
                                        <p:cTn id="214" dur="1" fill="hold">
                                          <p:stCondLst>
                                            <p:cond delay="0"/>
                                          </p:stCondLst>
                                        </p:cTn>
                                        <p:tgtEl>
                                          <p:spTgt spid="92"/>
                                        </p:tgtEl>
                                        <p:attrNameLst>
                                          <p:attrName>style.visibility</p:attrName>
                                        </p:attrNameLst>
                                      </p:cBhvr>
                                      <p:to>
                                        <p:strVal val="visible"/>
                                      </p:to>
                                    </p:set>
                                    <p:anim calcmode="lin" valueType="num">
                                      <p:cBhvr>
                                        <p:cTn id="215"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216" dur="500" fill="hold"/>
                                        <p:tgtEl>
                                          <p:spTgt spid="92"/>
                                        </p:tgtEl>
                                        <p:attrNameLst>
                                          <p:attrName>ppt_y</p:attrName>
                                        </p:attrNameLst>
                                      </p:cBhvr>
                                      <p:tavLst>
                                        <p:tav tm="0">
                                          <p:val>
                                            <p:strVal val="#ppt_y"/>
                                          </p:val>
                                        </p:tav>
                                        <p:tav tm="100000">
                                          <p:val>
                                            <p:strVal val="#ppt_y"/>
                                          </p:val>
                                        </p:tav>
                                      </p:tavLst>
                                    </p:anim>
                                    <p:anim calcmode="lin" valueType="num">
                                      <p:cBhvr>
                                        <p:cTn id="217"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218"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219" dur="500" tmFilter="0,0; .5, 1; 1, 1"/>
                                        <p:tgtEl>
                                          <p:spTgt spid="92"/>
                                        </p:tgtEl>
                                      </p:cBhvr>
                                    </p:animEffect>
                                  </p:childTnLst>
                                </p:cTn>
                              </p:par>
                              <p:par>
                                <p:cTn id="220" presetID="41" presetClass="entr" presetSubtype="0" fill="hold" grpId="0" nodeType="withEffect">
                                  <p:stCondLst>
                                    <p:cond delay="0"/>
                                  </p:stCondLst>
                                  <p:iterate type="lt">
                                    <p:tmPct val="10000"/>
                                  </p:iterate>
                                  <p:childTnLst>
                                    <p:set>
                                      <p:cBhvr>
                                        <p:cTn id="221" dur="1" fill="hold">
                                          <p:stCondLst>
                                            <p:cond delay="0"/>
                                          </p:stCondLst>
                                        </p:cTn>
                                        <p:tgtEl>
                                          <p:spTgt spid="93"/>
                                        </p:tgtEl>
                                        <p:attrNameLst>
                                          <p:attrName>style.visibility</p:attrName>
                                        </p:attrNameLst>
                                      </p:cBhvr>
                                      <p:to>
                                        <p:strVal val="visible"/>
                                      </p:to>
                                    </p:set>
                                    <p:anim calcmode="lin" valueType="num">
                                      <p:cBhvr>
                                        <p:cTn id="222"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23" dur="500" fill="hold"/>
                                        <p:tgtEl>
                                          <p:spTgt spid="93"/>
                                        </p:tgtEl>
                                        <p:attrNameLst>
                                          <p:attrName>ppt_y</p:attrName>
                                        </p:attrNameLst>
                                      </p:cBhvr>
                                      <p:tavLst>
                                        <p:tav tm="0">
                                          <p:val>
                                            <p:strVal val="#ppt_y"/>
                                          </p:val>
                                        </p:tav>
                                        <p:tav tm="100000">
                                          <p:val>
                                            <p:strVal val="#ppt_y"/>
                                          </p:val>
                                        </p:tav>
                                      </p:tavLst>
                                    </p:anim>
                                    <p:anim calcmode="lin" valueType="num">
                                      <p:cBhvr>
                                        <p:cTn id="224"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5"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26" dur="500" tmFilter="0,0; .5, 1; 1, 1"/>
                                        <p:tgtEl>
                                          <p:spTgt spid="93"/>
                                        </p:tgtEl>
                                      </p:cBhvr>
                                    </p:animEffect>
                                  </p:childTnLst>
                                </p:cTn>
                              </p:par>
                            </p:childTnLst>
                          </p:cTn>
                        </p:par>
                        <p:par>
                          <p:cTn id="227" fill="hold">
                            <p:stCondLst>
                              <p:cond delay="4100"/>
                            </p:stCondLst>
                            <p:childTnLst>
                              <p:par>
                                <p:cTn id="228" presetID="41" presetClass="entr" presetSubtype="0" fill="hold" grpId="0" nodeType="afterEffect">
                                  <p:stCondLst>
                                    <p:cond delay="0"/>
                                  </p:stCondLst>
                                  <p:iterate type="lt">
                                    <p:tmPct val="10000"/>
                                  </p:iterate>
                                  <p:childTnLst>
                                    <p:set>
                                      <p:cBhvr>
                                        <p:cTn id="229" dur="1" fill="hold">
                                          <p:stCondLst>
                                            <p:cond delay="0"/>
                                          </p:stCondLst>
                                        </p:cTn>
                                        <p:tgtEl>
                                          <p:spTgt spid="98"/>
                                        </p:tgtEl>
                                        <p:attrNameLst>
                                          <p:attrName>style.visibility</p:attrName>
                                        </p:attrNameLst>
                                      </p:cBhvr>
                                      <p:to>
                                        <p:strVal val="visible"/>
                                      </p:to>
                                    </p:set>
                                    <p:anim calcmode="lin" valueType="num">
                                      <p:cBhvr>
                                        <p:cTn id="230"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98"/>
                                        </p:tgtEl>
                                        <p:attrNameLst>
                                          <p:attrName>ppt_y</p:attrName>
                                        </p:attrNameLst>
                                      </p:cBhvr>
                                      <p:tavLst>
                                        <p:tav tm="0">
                                          <p:val>
                                            <p:strVal val="#ppt_y"/>
                                          </p:val>
                                        </p:tav>
                                        <p:tav tm="100000">
                                          <p:val>
                                            <p:strVal val="#ppt_y"/>
                                          </p:val>
                                        </p:tav>
                                      </p:tavLst>
                                    </p:anim>
                                    <p:anim calcmode="lin" valueType="num">
                                      <p:cBhvr>
                                        <p:cTn id="232"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98"/>
                                        </p:tgtEl>
                                      </p:cBhvr>
                                    </p:animEffect>
                                  </p:childTnLst>
                                </p:cTn>
                              </p:par>
                              <p:par>
                                <p:cTn id="235" presetID="41" presetClass="entr" presetSubtype="0" fill="hold" grpId="0" nodeType="withEffect">
                                  <p:stCondLst>
                                    <p:cond delay="0"/>
                                  </p:stCondLst>
                                  <p:iterate type="lt">
                                    <p:tmPct val="10000"/>
                                  </p:iterate>
                                  <p:childTnLst>
                                    <p:set>
                                      <p:cBhvr>
                                        <p:cTn id="236" dur="1" fill="hold">
                                          <p:stCondLst>
                                            <p:cond delay="0"/>
                                          </p:stCondLst>
                                        </p:cTn>
                                        <p:tgtEl>
                                          <p:spTgt spid="99"/>
                                        </p:tgtEl>
                                        <p:attrNameLst>
                                          <p:attrName>style.visibility</p:attrName>
                                        </p:attrNameLst>
                                      </p:cBhvr>
                                      <p:to>
                                        <p:strVal val="visible"/>
                                      </p:to>
                                    </p:set>
                                    <p:anim calcmode="lin" valueType="num">
                                      <p:cBhvr>
                                        <p:cTn id="237"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238" dur="500" fill="hold"/>
                                        <p:tgtEl>
                                          <p:spTgt spid="99"/>
                                        </p:tgtEl>
                                        <p:attrNameLst>
                                          <p:attrName>ppt_y</p:attrName>
                                        </p:attrNameLst>
                                      </p:cBhvr>
                                      <p:tavLst>
                                        <p:tav tm="0">
                                          <p:val>
                                            <p:strVal val="#ppt_y"/>
                                          </p:val>
                                        </p:tav>
                                        <p:tav tm="100000">
                                          <p:val>
                                            <p:strVal val="#ppt_y"/>
                                          </p:val>
                                        </p:tav>
                                      </p:tavLst>
                                    </p:anim>
                                    <p:anim calcmode="lin" valueType="num">
                                      <p:cBhvr>
                                        <p:cTn id="239"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240"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41" dur="500" tmFilter="0,0; .5, 1; 1, 1"/>
                                        <p:tgtEl>
                                          <p:spTgt spid="99"/>
                                        </p:tgtEl>
                                      </p:cBhvr>
                                    </p:animEffect>
                                  </p:childTnLst>
                                </p:cTn>
                              </p:par>
                              <p:par>
                                <p:cTn id="242" presetID="41" presetClass="entr" presetSubtype="0" fill="hold" grpId="0" nodeType="withEffect">
                                  <p:stCondLst>
                                    <p:cond delay="0"/>
                                  </p:stCondLst>
                                  <p:iterate type="lt">
                                    <p:tmPct val="10000"/>
                                  </p:iterate>
                                  <p:childTnLst>
                                    <p:set>
                                      <p:cBhvr>
                                        <p:cTn id="243" dur="1" fill="hold">
                                          <p:stCondLst>
                                            <p:cond delay="0"/>
                                          </p:stCondLst>
                                        </p:cTn>
                                        <p:tgtEl>
                                          <p:spTgt spid="100"/>
                                        </p:tgtEl>
                                        <p:attrNameLst>
                                          <p:attrName>style.visibility</p:attrName>
                                        </p:attrNameLst>
                                      </p:cBhvr>
                                      <p:to>
                                        <p:strVal val="visible"/>
                                      </p:to>
                                    </p:set>
                                    <p:anim calcmode="lin" valueType="num">
                                      <p:cBhvr>
                                        <p:cTn id="244"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00"/>
                                        </p:tgtEl>
                                        <p:attrNameLst>
                                          <p:attrName>ppt_y</p:attrName>
                                        </p:attrNameLst>
                                      </p:cBhvr>
                                      <p:tavLst>
                                        <p:tav tm="0">
                                          <p:val>
                                            <p:strVal val="#ppt_y"/>
                                          </p:val>
                                        </p:tav>
                                        <p:tav tm="100000">
                                          <p:val>
                                            <p:strVal val="#ppt_y"/>
                                          </p:val>
                                        </p:tav>
                                      </p:tavLst>
                                    </p:anim>
                                    <p:anim calcmode="lin" valueType="num">
                                      <p:cBhvr>
                                        <p:cTn id="246"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00"/>
                                        </p:tgtEl>
                                      </p:cBhvr>
                                    </p:animEffect>
                                  </p:childTnLst>
                                </p:cTn>
                              </p:par>
                              <p:par>
                                <p:cTn id="249" presetID="31" presetClass="entr" presetSubtype="0" fill="hold" grpId="0" nodeType="withEffect">
                                  <p:stCondLst>
                                    <p:cond delay="0"/>
                                  </p:stCondLst>
                                  <p:childTnLst>
                                    <p:set>
                                      <p:cBhvr>
                                        <p:cTn id="250" dur="1" fill="hold">
                                          <p:stCondLst>
                                            <p:cond delay="0"/>
                                          </p:stCondLst>
                                        </p:cTn>
                                        <p:tgtEl>
                                          <p:spTgt spid="95"/>
                                        </p:tgtEl>
                                        <p:attrNameLst>
                                          <p:attrName>style.visibility</p:attrName>
                                        </p:attrNameLst>
                                      </p:cBhvr>
                                      <p:to>
                                        <p:strVal val="visible"/>
                                      </p:to>
                                    </p:set>
                                    <p:anim calcmode="lin" valueType="num">
                                      <p:cBhvr>
                                        <p:cTn id="251" dur="1000" fill="hold"/>
                                        <p:tgtEl>
                                          <p:spTgt spid="95"/>
                                        </p:tgtEl>
                                        <p:attrNameLst>
                                          <p:attrName>ppt_w</p:attrName>
                                        </p:attrNameLst>
                                      </p:cBhvr>
                                      <p:tavLst>
                                        <p:tav tm="0">
                                          <p:val>
                                            <p:fltVal val="0"/>
                                          </p:val>
                                        </p:tav>
                                        <p:tav tm="100000">
                                          <p:val>
                                            <p:strVal val="#ppt_w"/>
                                          </p:val>
                                        </p:tav>
                                      </p:tavLst>
                                    </p:anim>
                                    <p:anim calcmode="lin" valueType="num">
                                      <p:cBhvr>
                                        <p:cTn id="252" dur="1000" fill="hold"/>
                                        <p:tgtEl>
                                          <p:spTgt spid="95"/>
                                        </p:tgtEl>
                                        <p:attrNameLst>
                                          <p:attrName>ppt_h</p:attrName>
                                        </p:attrNameLst>
                                      </p:cBhvr>
                                      <p:tavLst>
                                        <p:tav tm="0">
                                          <p:val>
                                            <p:fltVal val="0"/>
                                          </p:val>
                                        </p:tav>
                                        <p:tav tm="100000">
                                          <p:val>
                                            <p:strVal val="#ppt_h"/>
                                          </p:val>
                                        </p:tav>
                                      </p:tavLst>
                                    </p:anim>
                                    <p:anim calcmode="lin" valueType="num">
                                      <p:cBhvr>
                                        <p:cTn id="253" dur="1000" fill="hold"/>
                                        <p:tgtEl>
                                          <p:spTgt spid="95"/>
                                        </p:tgtEl>
                                        <p:attrNameLst>
                                          <p:attrName>style.rotation</p:attrName>
                                        </p:attrNameLst>
                                      </p:cBhvr>
                                      <p:tavLst>
                                        <p:tav tm="0">
                                          <p:val>
                                            <p:fltVal val="90"/>
                                          </p:val>
                                        </p:tav>
                                        <p:tav tm="100000">
                                          <p:val>
                                            <p:fltVal val="0"/>
                                          </p:val>
                                        </p:tav>
                                      </p:tavLst>
                                    </p:anim>
                                    <p:animEffect transition="in" filter="fade">
                                      <p:cBhvr>
                                        <p:cTn id="254" dur="1000"/>
                                        <p:tgtEl>
                                          <p:spTgt spid="95"/>
                                        </p:tgtEl>
                                      </p:cBhvr>
                                    </p:animEffect>
                                  </p:childTnLst>
                                </p:cTn>
                              </p:par>
                              <p:par>
                                <p:cTn id="255" presetID="31" presetClass="entr" presetSubtype="0" fill="hold" grpId="0" nodeType="withEffect">
                                  <p:stCondLst>
                                    <p:cond delay="0"/>
                                  </p:stCondLst>
                                  <p:childTnLst>
                                    <p:set>
                                      <p:cBhvr>
                                        <p:cTn id="256" dur="1" fill="hold">
                                          <p:stCondLst>
                                            <p:cond delay="0"/>
                                          </p:stCondLst>
                                        </p:cTn>
                                        <p:tgtEl>
                                          <p:spTgt spid="96"/>
                                        </p:tgtEl>
                                        <p:attrNameLst>
                                          <p:attrName>style.visibility</p:attrName>
                                        </p:attrNameLst>
                                      </p:cBhvr>
                                      <p:to>
                                        <p:strVal val="visible"/>
                                      </p:to>
                                    </p:set>
                                    <p:anim calcmode="lin" valueType="num">
                                      <p:cBhvr>
                                        <p:cTn id="257" dur="1000" fill="hold"/>
                                        <p:tgtEl>
                                          <p:spTgt spid="96"/>
                                        </p:tgtEl>
                                        <p:attrNameLst>
                                          <p:attrName>ppt_w</p:attrName>
                                        </p:attrNameLst>
                                      </p:cBhvr>
                                      <p:tavLst>
                                        <p:tav tm="0">
                                          <p:val>
                                            <p:fltVal val="0"/>
                                          </p:val>
                                        </p:tav>
                                        <p:tav tm="100000">
                                          <p:val>
                                            <p:strVal val="#ppt_w"/>
                                          </p:val>
                                        </p:tav>
                                      </p:tavLst>
                                    </p:anim>
                                    <p:anim calcmode="lin" valueType="num">
                                      <p:cBhvr>
                                        <p:cTn id="258" dur="1000" fill="hold"/>
                                        <p:tgtEl>
                                          <p:spTgt spid="96"/>
                                        </p:tgtEl>
                                        <p:attrNameLst>
                                          <p:attrName>ppt_h</p:attrName>
                                        </p:attrNameLst>
                                      </p:cBhvr>
                                      <p:tavLst>
                                        <p:tav tm="0">
                                          <p:val>
                                            <p:fltVal val="0"/>
                                          </p:val>
                                        </p:tav>
                                        <p:tav tm="100000">
                                          <p:val>
                                            <p:strVal val="#ppt_h"/>
                                          </p:val>
                                        </p:tav>
                                      </p:tavLst>
                                    </p:anim>
                                    <p:anim calcmode="lin" valueType="num">
                                      <p:cBhvr>
                                        <p:cTn id="259" dur="1000" fill="hold"/>
                                        <p:tgtEl>
                                          <p:spTgt spid="96"/>
                                        </p:tgtEl>
                                        <p:attrNameLst>
                                          <p:attrName>style.rotation</p:attrName>
                                        </p:attrNameLst>
                                      </p:cBhvr>
                                      <p:tavLst>
                                        <p:tav tm="0">
                                          <p:val>
                                            <p:fltVal val="90"/>
                                          </p:val>
                                        </p:tav>
                                        <p:tav tm="100000">
                                          <p:val>
                                            <p:fltVal val="0"/>
                                          </p:val>
                                        </p:tav>
                                      </p:tavLst>
                                    </p:anim>
                                    <p:animEffect transition="in" filter="fade">
                                      <p:cBhvr>
                                        <p:cTn id="260" dur="1000"/>
                                        <p:tgtEl>
                                          <p:spTgt spid="96"/>
                                        </p:tgtEl>
                                      </p:cBhvr>
                                    </p:animEffect>
                                  </p:childTnLst>
                                </p:cTn>
                              </p:par>
                              <p:par>
                                <p:cTn id="261" presetID="31" presetClass="entr" presetSubtype="0" fill="hold" grpId="0" nodeType="withEffect">
                                  <p:stCondLst>
                                    <p:cond delay="0"/>
                                  </p:stCondLst>
                                  <p:childTnLst>
                                    <p:set>
                                      <p:cBhvr>
                                        <p:cTn id="262" dur="1" fill="hold">
                                          <p:stCondLst>
                                            <p:cond delay="0"/>
                                          </p:stCondLst>
                                        </p:cTn>
                                        <p:tgtEl>
                                          <p:spTgt spid="97"/>
                                        </p:tgtEl>
                                        <p:attrNameLst>
                                          <p:attrName>style.visibility</p:attrName>
                                        </p:attrNameLst>
                                      </p:cBhvr>
                                      <p:to>
                                        <p:strVal val="visible"/>
                                      </p:to>
                                    </p:set>
                                    <p:anim calcmode="lin" valueType="num">
                                      <p:cBhvr>
                                        <p:cTn id="263" dur="1000" fill="hold"/>
                                        <p:tgtEl>
                                          <p:spTgt spid="97"/>
                                        </p:tgtEl>
                                        <p:attrNameLst>
                                          <p:attrName>ppt_w</p:attrName>
                                        </p:attrNameLst>
                                      </p:cBhvr>
                                      <p:tavLst>
                                        <p:tav tm="0">
                                          <p:val>
                                            <p:fltVal val="0"/>
                                          </p:val>
                                        </p:tav>
                                        <p:tav tm="100000">
                                          <p:val>
                                            <p:strVal val="#ppt_w"/>
                                          </p:val>
                                        </p:tav>
                                      </p:tavLst>
                                    </p:anim>
                                    <p:anim calcmode="lin" valueType="num">
                                      <p:cBhvr>
                                        <p:cTn id="264" dur="1000" fill="hold"/>
                                        <p:tgtEl>
                                          <p:spTgt spid="97"/>
                                        </p:tgtEl>
                                        <p:attrNameLst>
                                          <p:attrName>ppt_h</p:attrName>
                                        </p:attrNameLst>
                                      </p:cBhvr>
                                      <p:tavLst>
                                        <p:tav tm="0">
                                          <p:val>
                                            <p:fltVal val="0"/>
                                          </p:val>
                                        </p:tav>
                                        <p:tav tm="100000">
                                          <p:val>
                                            <p:strVal val="#ppt_h"/>
                                          </p:val>
                                        </p:tav>
                                      </p:tavLst>
                                    </p:anim>
                                    <p:anim calcmode="lin" valueType="num">
                                      <p:cBhvr>
                                        <p:cTn id="265" dur="1000" fill="hold"/>
                                        <p:tgtEl>
                                          <p:spTgt spid="97"/>
                                        </p:tgtEl>
                                        <p:attrNameLst>
                                          <p:attrName>style.rotation</p:attrName>
                                        </p:attrNameLst>
                                      </p:cBhvr>
                                      <p:tavLst>
                                        <p:tav tm="0">
                                          <p:val>
                                            <p:fltVal val="90"/>
                                          </p:val>
                                        </p:tav>
                                        <p:tav tm="100000">
                                          <p:val>
                                            <p:fltVal val="0"/>
                                          </p:val>
                                        </p:tav>
                                      </p:tavLst>
                                    </p:anim>
                                    <p:animEffect transition="in" filter="fade">
                                      <p:cBhvr>
                                        <p:cTn id="266" dur="1000"/>
                                        <p:tgtEl>
                                          <p:spTgt spid="97"/>
                                        </p:tgtEl>
                                      </p:cBhvr>
                                    </p:animEffect>
                                  </p:childTnLst>
                                </p:cTn>
                              </p:par>
                            </p:childTnLst>
                          </p:cTn>
                        </p:par>
                        <p:par>
                          <p:cTn id="267" fill="hold">
                            <p:stCondLst>
                              <p:cond delay="5100"/>
                            </p:stCondLst>
                            <p:childTnLst>
                              <p:par>
                                <p:cTn id="268" presetID="22" presetClass="entr" presetSubtype="8" fill="hold" grpId="0" nodeType="afterEffect" nodePh="1">
                                  <p:stCondLst>
                                    <p:cond delay="0"/>
                                  </p:stCondLst>
                                  <p:endCondLst>
                                    <p:cond evt="begin" delay="0">
                                      <p:tn val="268"/>
                                    </p:cond>
                                  </p:endCondLst>
                                  <p:childTnLst>
                                    <p:set>
                                      <p:cBhvr>
                                        <p:cTn id="269" dur="1" fill="hold">
                                          <p:stCondLst>
                                            <p:cond delay="0"/>
                                          </p:stCondLst>
                                        </p:cTn>
                                        <p:tgtEl>
                                          <p:spTgt spid="40"/>
                                        </p:tgtEl>
                                        <p:attrNameLst>
                                          <p:attrName>style.visibility</p:attrName>
                                        </p:attrNameLst>
                                      </p:cBhvr>
                                      <p:to>
                                        <p:strVal val="visible"/>
                                      </p:to>
                                    </p:set>
                                    <p:animEffect transition="in" filter="wipe(left)">
                                      <p:cBhvr>
                                        <p:cTn id="270" dur="500"/>
                                        <p:tgtEl>
                                          <p:spTgt spid="40"/>
                                        </p:tgtEl>
                                      </p:cBhvr>
                                    </p:animEffect>
                                  </p:childTnLst>
                                </p:cTn>
                              </p:par>
                              <p:par>
                                <p:cTn id="271" presetID="22" presetClass="entr" presetSubtype="8" fill="hold" grpId="0" nodeType="withEffect">
                                  <p:stCondLst>
                                    <p:cond delay="0"/>
                                  </p:stCondLst>
                                  <p:childTnLst>
                                    <p:set>
                                      <p:cBhvr>
                                        <p:cTn id="272" dur="1" fill="hold">
                                          <p:stCondLst>
                                            <p:cond delay="0"/>
                                          </p:stCondLst>
                                        </p:cTn>
                                        <p:tgtEl>
                                          <p:spTgt spid="101"/>
                                        </p:tgtEl>
                                        <p:attrNameLst>
                                          <p:attrName>style.visibility</p:attrName>
                                        </p:attrNameLst>
                                      </p:cBhvr>
                                      <p:to>
                                        <p:strVal val="visible"/>
                                      </p:to>
                                    </p:set>
                                    <p:animEffect transition="in" filter="wipe(left)">
                                      <p:cBhvr>
                                        <p:cTn id="27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84" grpId="0" animBg="1"/>
      <p:bldP spid="85" grpId="0" animBg="1"/>
      <p:bldP spid="86" grpId="0" animBg="1"/>
      <p:bldP spid="87" grpId="0" animBg="1"/>
      <p:bldP spid="88" grpId="0" animBg="1"/>
      <p:bldP spid="90" grpId="0" autoUpdateAnimBg="0"/>
      <p:bldP spid="91" grpId="0" autoUpdateAnimBg="0"/>
      <p:bldP spid="92" grpId="0" autoUpdateAnimBg="0"/>
      <p:bldP spid="93" grpId="0" autoUpdateAnimBg="0"/>
      <p:bldP spid="95" grpId="0" animBg="1" autoUpdateAnimBg="0"/>
      <p:bldP spid="96" grpId="0" animBg="1" autoUpdateAnimBg="0"/>
      <p:bldP spid="97" grpId="0" animBg="1" autoUpdateAnimBg="0"/>
      <p:bldP spid="98" grpId="0" autoUpdateAnimBg="0"/>
      <p:bldP spid="99" grpId="0" autoUpdateAnimBg="0"/>
      <p:bldP spid="100" grpId="0" autoUpdateAnimBg="0"/>
      <p:bldP spid="1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1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
        <p:nvSpPr>
          <p:cNvPr id="32" name="Freeform 6"/>
          <p:cNvSpPr>
            <a:spLocks noEditPoints="1"/>
          </p:cNvSpPr>
          <p:nvPr/>
        </p:nvSpPr>
        <p:spPr bwMode="auto">
          <a:xfrm>
            <a:off x="6355455" y="2221582"/>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C00000"/>
          </a:solidFill>
          <a:ln>
            <a:noFill/>
          </a:ln>
        </p:spPr>
        <p:txBody>
          <a:bodyPr lIns="68562" tIns="34281" rIns="68562" bIns="34281"/>
          <a:lstStyle/>
          <a:p>
            <a:endParaRPr lang="zh-CN" altLang="en-US" sz="1600" b="0"/>
          </a:p>
        </p:txBody>
      </p:sp>
      <p:sp>
        <p:nvSpPr>
          <p:cNvPr id="33" name="Freeform 7"/>
          <p:cNvSpPr>
            <a:spLocks noEditPoints="1"/>
          </p:cNvSpPr>
          <p:nvPr/>
        </p:nvSpPr>
        <p:spPr bwMode="auto">
          <a:xfrm>
            <a:off x="4715414" y="1453630"/>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FF9900"/>
          </a:solidFill>
          <a:ln>
            <a:noFill/>
          </a:ln>
        </p:spPr>
        <p:txBody>
          <a:bodyPr lIns="68562" tIns="34281" rIns="68562" bIns="34281"/>
          <a:lstStyle/>
          <a:p>
            <a:endParaRPr lang="zh-CN" altLang="en-US" sz="1600" b="0"/>
          </a:p>
        </p:txBody>
      </p:sp>
      <p:sp>
        <p:nvSpPr>
          <p:cNvPr id="34" name="Freeform 8"/>
          <p:cNvSpPr>
            <a:spLocks noEditPoints="1"/>
          </p:cNvSpPr>
          <p:nvPr/>
        </p:nvSpPr>
        <p:spPr bwMode="auto">
          <a:xfrm>
            <a:off x="1009256" y="1448866"/>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FF9900"/>
          </a:solidFill>
          <a:ln>
            <a:noFill/>
          </a:ln>
        </p:spPr>
        <p:txBody>
          <a:bodyPr lIns="68562" tIns="34281" rIns="68562" bIns="34281"/>
          <a:lstStyle/>
          <a:p>
            <a:endParaRPr lang="zh-CN" altLang="en-US" sz="1600" b="0"/>
          </a:p>
        </p:txBody>
      </p:sp>
      <p:sp>
        <p:nvSpPr>
          <p:cNvPr id="35" name="Freeform 9"/>
          <p:cNvSpPr>
            <a:spLocks noEditPoints="1"/>
          </p:cNvSpPr>
          <p:nvPr/>
        </p:nvSpPr>
        <p:spPr bwMode="auto">
          <a:xfrm>
            <a:off x="2652867" y="1994173"/>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C00000"/>
          </a:solidFill>
          <a:ln>
            <a:noFill/>
          </a:ln>
        </p:spPr>
        <p:txBody>
          <a:bodyPr lIns="68562" tIns="34281" rIns="68562" bIns="34281"/>
          <a:lstStyle/>
          <a:p>
            <a:endParaRPr lang="zh-CN" altLang="en-US" sz="1600" b="0"/>
          </a:p>
        </p:txBody>
      </p:sp>
      <p:sp>
        <p:nvSpPr>
          <p:cNvPr id="36" name="TextBox 30"/>
          <p:cNvSpPr txBox="1">
            <a:spLocks noChangeArrowheads="1"/>
          </p:cNvSpPr>
          <p:nvPr/>
        </p:nvSpPr>
        <p:spPr bwMode="auto">
          <a:xfrm>
            <a:off x="3195580" y="2920479"/>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7" name="TextBox 31"/>
          <p:cNvSpPr txBox="1">
            <a:spLocks noChangeArrowheads="1"/>
          </p:cNvSpPr>
          <p:nvPr/>
        </p:nvSpPr>
        <p:spPr bwMode="auto">
          <a:xfrm>
            <a:off x="1380586" y="2145382"/>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8" name="TextBox 32"/>
          <p:cNvSpPr txBox="1">
            <a:spLocks noChangeArrowheads="1"/>
          </p:cNvSpPr>
          <p:nvPr/>
        </p:nvSpPr>
        <p:spPr bwMode="auto">
          <a:xfrm>
            <a:off x="5104597" y="2166813"/>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9" name="TextBox 33"/>
          <p:cNvSpPr txBox="1">
            <a:spLocks noChangeArrowheads="1"/>
          </p:cNvSpPr>
          <p:nvPr/>
        </p:nvSpPr>
        <p:spPr bwMode="auto">
          <a:xfrm>
            <a:off x="6578015" y="2770460"/>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40" name="TextBox 34"/>
          <p:cNvSpPr txBox="1">
            <a:spLocks noChangeArrowheads="1"/>
          </p:cNvSpPr>
          <p:nvPr/>
        </p:nvSpPr>
        <p:spPr bwMode="auto">
          <a:xfrm>
            <a:off x="1346072" y="1016670"/>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添加标题一</a:t>
            </a:r>
            <a:endParaRPr lang="en-US" altLang="zh-CN" sz="1400" b="0">
              <a:latin typeface="微软雅黑" pitchFamily="34" charset="-122"/>
              <a:ea typeface="微软雅黑" pitchFamily="34" charset="-122"/>
            </a:endParaRPr>
          </a:p>
        </p:txBody>
      </p:sp>
      <p:sp>
        <p:nvSpPr>
          <p:cNvPr id="41" name="TextBox 35"/>
          <p:cNvSpPr txBox="1">
            <a:spLocks noChangeArrowheads="1"/>
          </p:cNvSpPr>
          <p:nvPr/>
        </p:nvSpPr>
        <p:spPr bwMode="auto">
          <a:xfrm>
            <a:off x="3086086" y="1548879"/>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添加标题二</a:t>
            </a:r>
            <a:endParaRPr lang="en-US" altLang="zh-CN" sz="1400" b="0">
              <a:latin typeface="微软雅黑" pitchFamily="34" charset="-122"/>
              <a:ea typeface="微软雅黑" pitchFamily="34" charset="-122"/>
            </a:endParaRPr>
          </a:p>
        </p:txBody>
      </p:sp>
      <p:sp>
        <p:nvSpPr>
          <p:cNvPr id="42" name="TextBox 36"/>
          <p:cNvSpPr txBox="1">
            <a:spLocks noChangeArrowheads="1"/>
          </p:cNvSpPr>
          <p:nvPr/>
        </p:nvSpPr>
        <p:spPr bwMode="auto">
          <a:xfrm>
            <a:off x="4917741" y="1057151"/>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添加标题三</a:t>
            </a:r>
            <a:endParaRPr lang="en-US" altLang="zh-CN" sz="1400" b="0">
              <a:latin typeface="微软雅黑" pitchFamily="34" charset="-122"/>
              <a:ea typeface="微软雅黑" pitchFamily="34" charset="-122"/>
            </a:endParaRPr>
          </a:p>
        </p:txBody>
      </p:sp>
      <p:sp>
        <p:nvSpPr>
          <p:cNvPr id="43" name="TextBox 37"/>
          <p:cNvSpPr txBox="1">
            <a:spLocks noChangeArrowheads="1"/>
          </p:cNvSpPr>
          <p:nvPr/>
        </p:nvSpPr>
        <p:spPr bwMode="auto">
          <a:xfrm>
            <a:off x="6513747" y="1742951"/>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添加标题四</a:t>
            </a:r>
            <a:endParaRPr lang="en-US" altLang="zh-CN" sz="1400" b="0">
              <a:latin typeface="微软雅黑" pitchFamily="34" charset="-122"/>
              <a:ea typeface="微软雅黑" pitchFamily="34" charset="-122"/>
            </a:endParaRPr>
          </a:p>
        </p:txBody>
      </p:sp>
      <p:sp>
        <p:nvSpPr>
          <p:cNvPr id="44" name="Freeform 6"/>
          <p:cNvSpPr>
            <a:spLocks/>
          </p:cNvSpPr>
          <p:nvPr/>
        </p:nvSpPr>
        <p:spPr bwMode="auto">
          <a:xfrm>
            <a:off x="2446969" y="4203973"/>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rgbClr val="FF9900"/>
          </a:solidFill>
          <a:ln>
            <a:noFill/>
          </a:ln>
          <a:extLst/>
        </p:spPr>
        <p:txBody>
          <a:bodyPr lIns="68562" tIns="34281" rIns="68562" bIns="34281"/>
          <a:lstStyle/>
          <a:p>
            <a:endParaRPr lang="zh-CN" altLang="en-US" sz="1600" b="0"/>
          </a:p>
        </p:txBody>
      </p:sp>
    </p:spTree>
    <p:extLst>
      <p:ext uri="{BB962C8B-B14F-4D97-AF65-F5344CB8AC3E}">
        <p14:creationId xmlns:p14="http://schemas.microsoft.com/office/powerpoint/2010/main" val="1781415095"/>
      </p:ext>
    </p:extLst>
  </p:cSld>
  <p:clrMapOvr>
    <a:masterClrMapping/>
  </p:clrMapOvr>
  <mc:AlternateContent xmlns:mc="http://schemas.openxmlformats.org/markup-compatibility/2006">
    <mc:Choice xmlns:p14="http://schemas.microsoft.com/office/powerpoint/2010/main" Requires="p14">
      <p:transition spd="slow" p14:dur="1250" advClick="0" advTm="12000">
        <p14:flip dir="r"/>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heel(4)">
                                      <p:cBhvr>
                                        <p:cTn id="7" dur="1000"/>
                                        <p:tgtEl>
                                          <p:spTgt spid="11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3100"/>
                            </p:stCondLst>
                            <p:childTnLst>
                              <p:par>
                                <p:cTn id="35" presetID="2" presetClass="exit" presetSubtype="2" fill="hold" grpId="1" nodeType="afterEffect">
                                  <p:stCondLst>
                                    <p:cond delay="0"/>
                                  </p:stCondLst>
                                  <p:childTnLst>
                                    <p:anim calcmode="lin" valueType="num">
                                      <p:cBhvr additive="base">
                                        <p:cTn id="36" dur="1000"/>
                                        <p:tgtEl>
                                          <p:spTgt spid="44"/>
                                        </p:tgtEl>
                                        <p:attrNameLst>
                                          <p:attrName>ppt_x</p:attrName>
                                        </p:attrNameLst>
                                      </p:cBhvr>
                                      <p:tavLst>
                                        <p:tav tm="0">
                                          <p:val>
                                            <p:strVal val="ppt_x"/>
                                          </p:val>
                                        </p:tav>
                                        <p:tav tm="100000">
                                          <p:val>
                                            <p:strVal val="1+ppt_w/2"/>
                                          </p:val>
                                        </p:tav>
                                      </p:tavLst>
                                    </p:anim>
                                    <p:anim calcmode="lin" valueType="num">
                                      <p:cBhvr additive="base">
                                        <p:cTn id="37" dur="1000"/>
                                        <p:tgtEl>
                                          <p:spTgt spid="44"/>
                                        </p:tgtEl>
                                        <p:attrNameLst>
                                          <p:attrName>ppt_y</p:attrName>
                                        </p:attrNameLst>
                                      </p:cBhvr>
                                      <p:tavLst>
                                        <p:tav tm="0">
                                          <p:val>
                                            <p:strVal val="ppt_y"/>
                                          </p:val>
                                        </p:tav>
                                        <p:tav tm="100000">
                                          <p:val>
                                            <p:strVal val="ppt_y"/>
                                          </p:val>
                                        </p:tav>
                                      </p:tavLst>
                                    </p:anim>
                                    <p:set>
                                      <p:cBhvr>
                                        <p:cTn id="38" dur="1" fill="hold">
                                          <p:stCondLst>
                                            <p:cond delay="999"/>
                                          </p:stCondLst>
                                        </p:cTn>
                                        <p:tgtEl>
                                          <p:spTgt spid="44"/>
                                        </p:tgtEl>
                                        <p:attrNameLst>
                                          <p:attrName>style.visibility</p:attrName>
                                        </p:attrNameLst>
                                      </p:cBhvr>
                                      <p:to>
                                        <p:strVal val="hidden"/>
                                      </p:to>
                                    </p:set>
                                  </p:childTnLst>
                                </p:cTn>
                              </p:par>
                              <p:par>
                                <p:cTn id="39" presetID="8" presetClass="emph" presetSubtype="0" fill="hold" grpId="1" nodeType="withEffect">
                                  <p:stCondLst>
                                    <p:cond delay="300"/>
                                  </p:stCondLst>
                                  <p:childTnLst>
                                    <p:animRot by="-21599940">
                                      <p:cBhvr>
                                        <p:cTn id="40" dur="2000" fill="hold"/>
                                        <p:tgtEl>
                                          <p:spTgt spid="35"/>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33"/>
                                        </p:tgtEl>
                                        <p:attrNameLst>
                                          <p:attrName>r</p:attrName>
                                        </p:attrNameLst>
                                      </p:cBhvr>
                                    </p:animRot>
                                  </p:childTnLst>
                                </p:cTn>
                              </p:par>
                              <p:par>
                                <p:cTn id="43" presetID="8" presetClass="emph" presetSubtype="0" fill="hold" grpId="1" nodeType="withEffect">
                                  <p:stCondLst>
                                    <p:cond delay="500"/>
                                  </p:stCondLst>
                                  <p:childTnLst>
                                    <p:animRot by="-21599940">
                                      <p:cBhvr>
                                        <p:cTn id="44" dur="2000" fill="hold"/>
                                        <p:tgtEl>
                                          <p:spTgt spid="34"/>
                                        </p:tgtEl>
                                        <p:attrNameLst>
                                          <p:attrName>r</p:attrName>
                                        </p:attrNameLst>
                                      </p:cBhvr>
                                    </p:animRot>
                                  </p:childTnLst>
                                </p:cTn>
                              </p:par>
                              <p:par>
                                <p:cTn id="45" presetID="8" presetClass="emph" presetSubtype="0" fill="hold" grpId="1" nodeType="withEffect">
                                  <p:stCondLst>
                                    <p:cond delay="500"/>
                                  </p:stCondLst>
                                  <p:childTnLst>
                                    <p:animRot by="-21599940">
                                      <p:cBhvr>
                                        <p:cTn id="46" dur="2000" fill="hold"/>
                                        <p:tgtEl>
                                          <p:spTgt spid="32"/>
                                        </p:tgtEl>
                                        <p:attrNameLst>
                                          <p:attrName>r</p:attrName>
                                        </p:attrNameLst>
                                      </p:cBhvr>
                                    </p:animRot>
                                  </p:childTnLst>
                                </p:cTn>
                              </p:par>
                            </p:childTnLst>
                          </p:cTn>
                        </p:par>
                        <p:par>
                          <p:cTn id="47" fill="hold">
                            <p:stCondLst>
                              <p:cond delay="5600"/>
                            </p:stCondLst>
                            <p:childTnLst>
                              <p:par>
                                <p:cTn id="48" presetID="42"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1000"/>
                                        <p:tgtEl>
                                          <p:spTgt spid="41"/>
                                        </p:tgtEl>
                                      </p:cBhvr>
                                    </p:animEffect>
                                    <p:anim calcmode="lin" valueType="num">
                                      <p:cBhvr>
                                        <p:cTn id="56" dur="1000" fill="hold"/>
                                        <p:tgtEl>
                                          <p:spTgt spid="41"/>
                                        </p:tgtEl>
                                        <p:attrNameLst>
                                          <p:attrName>ppt_x</p:attrName>
                                        </p:attrNameLst>
                                      </p:cBhvr>
                                      <p:tavLst>
                                        <p:tav tm="0">
                                          <p:val>
                                            <p:strVal val="#ppt_x"/>
                                          </p:val>
                                        </p:tav>
                                        <p:tav tm="100000">
                                          <p:val>
                                            <p:strVal val="#ppt_x"/>
                                          </p:val>
                                        </p:tav>
                                      </p:tavLst>
                                    </p:anim>
                                    <p:anim calcmode="lin" valueType="num">
                                      <p:cBhvr>
                                        <p:cTn id="57" dur="1000" fill="hold"/>
                                        <p:tgtEl>
                                          <p:spTgt spid="4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1000"/>
                                        <p:tgtEl>
                                          <p:spTgt spid="42"/>
                                        </p:tgtEl>
                                      </p:cBhvr>
                                    </p:animEffect>
                                    <p:anim calcmode="lin" valueType="num">
                                      <p:cBhvr>
                                        <p:cTn id="61" dur="1000" fill="hold"/>
                                        <p:tgtEl>
                                          <p:spTgt spid="42"/>
                                        </p:tgtEl>
                                        <p:attrNameLst>
                                          <p:attrName>ppt_x</p:attrName>
                                        </p:attrNameLst>
                                      </p:cBhvr>
                                      <p:tavLst>
                                        <p:tav tm="0">
                                          <p:val>
                                            <p:strVal val="#ppt_x"/>
                                          </p:val>
                                        </p:tav>
                                        <p:tav tm="100000">
                                          <p:val>
                                            <p:strVal val="#ppt_x"/>
                                          </p:val>
                                        </p:tav>
                                      </p:tavLst>
                                    </p:anim>
                                    <p:anim calcmode="lin" valueType="num">
                                      <p:cBhvr>
                                        <p:cTn id="62" dur="1000" fill="hold"/>
                                        <p:tgtEl>
                                          <p:spTgt spid="4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childTnLst>
                          </p:cTn>
                        </p:par>
                        <p:par>
                          <p:cTn id="68" fill="hold">
                            <p:stCondLst>
                              <p:cond delay="6600"/>
                            </p:stCondLst>
                            <p:childTnLst>
                              <p:par>
                                <p:cTn id="69" presetID="31"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 calcmode="lin" valueType="num">
                                      <p:cBhvr>
                                        <p:cTn id="73" dur="500" fill="hold"/>
                                        <p:tgtEl>
                                          <p:spTgt spid="37"/>
                                        </p:tgtEl>
                                        <p:attrNameLst>
                                          <p:attrName>style.rotation</p:attrName>
                                        </p:attrNameLst>
                                      </p:cBhvr>
                                      <p:tavLst>
                                        <p:tav tm="0">
                                          <p:val>
                                            <p:fltVal val="90"/>
                                          </p:val>
                                        </p:tav>
                                        <p:tav tm="100000">
                                          <p:val>
                                            <p:fltVal val="0"/>
                                          </p:val>
                                        </p:tav>
                                      </p:tavLst>
                                    </p:anim>
                                    <p:animEffect transition="in" filter="fade">
                                      <p:cBhvr>
                                        <p:cTn id="74" dur="500"/>
                                        <p:tgtEl>
                                          <p:spTgt spid="3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 calcmode="lin" valueType="num">
                                      <p:cBhvr>
                                        <p:cTn id="79" dur="500" fill="hold"/>
                                        <p:tgtEl>
                                          <p:spTgt spid="36"/>
                                        </p:tgtEl>
                                        <p:attrNameLst>
                                          <p:attrName>style.rotation</p:attrName>
                                        </p:attrNameLst>
                                      </p:cBhvr>
                                      <p:tavLst>
                                        <p:tav tm="0">
                                          <p:val>
                                            <p:fltVal val="90"/>
                                          </p:val>
                                        </p:tav>
                                        <p:tav tm="100000">
                                          <p:val>
                                            <p:fltVal val="0"/>
                                          </p:val>
                                        </p:tav>
                                      </p:tavLst>
                                    </p:anim>
                                    <p:animEffect transition="in" filter="fade">
                                      <p:cBhvr>
                                        <p:cTn id="80" dur="500"/>
                                        <p:tgtEl>
                                          <p:spTgt spid="36"/>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500" fill="hold"/>
                                        <p:tgtEl>
                                          <p:spTgt spid="38"/>
                                        </p:tgtEl>
                                        <p:attrNameLst>
                                          <p:attrName>ppt_w</p:attrName>
                                        </p:attrNameLst>
                                      </p:cBhvr>
                                      <p:tavLst>
                                        <p:tav tm="0">
                                          <p:val>
                                            <p:fltVal val="0"/>
                                          </p:val>
                                        </p:tav>
                                        <p:tav tm="100000">
                                          <p:val>
                                            <p:strVal val="#ppt_w"/>
                                          </p:val>
                                        </p:tav>
                                      </p:tavLst>
                                    </p:anim>
                                    <p:anim calcmode="lin" valueType="num">
                                      <p:cBhvr>
                                        <p:cTn id="84" dur="500" fill="hold"/>
                                        <p:tgtEl>
                                          <p:spTgt spid="38"/>
                                        </p:tgtEl>
                                        <p:attrNameLst>
                                          <p:attrName>ppt_h</p:attrName>
                                        </p:attrNameLst>
                                      </p:cBhvr>
                                      <p:tavLst>
                                        <p:tav tm="0">
                                          <p:val>
                                            <p:fltVal val="0"/>
                                          </p:val>
                                        </p:tav>
                                        <p:tav tm="100000">
                                          <p:val>
                                            <p:strVal val="#ppt_h"/>
                                          </p:val>
                                        </p:tav>
                                      </p:tavLst>
                                    </p:anim>
                                    <p:anim calcmode="lin" valueType="num">
                                      <p:cBhvr>
                                        <p:cTn id="85" dur="500" fill="hold"/>
                                        <p:tgtEl>
                                          <p:spTgt spid="38"/>
                                        </p:tgtEl>
                                        <p:attrNameLst>
                                          <p:attrName>style.rotation</p:attrName>
                                        </p:attrNameLst>
                                      </p:cBhvr>
                                      <p:tavLst>
                                        <p:tav tm="0">
                                          <p:val>
                                            <p:fltVal val="90"/>
                                          </p:val>
                                        </p:tav>
                                        <p:tav tm="100000">
                                          <p:val>
                                            <p:fltVal val="0"/>
                                          </p:val>
                                        </p:tav>
                                      </p:tavLst>
                                    </p:anim>
                                    <p:animEffect transition="in" filter="fade">
                                      <p:cBhvr>
                                        <p:cTn id="86" dur="500"/>
                                        <p:tgtEl>
                                          <p:spTgt spid="38"/>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 calcmode="lin" valueType="num">
                                      <p:cBhvr>
                                        <p:cTn id="91" dur="500" fill="hold"/>
                                        <p:tgtEl>
                                          <p:spTgt spid="39"/>
                                        </p:tgtEl>
                                        <p:attrNameLst>
                                          <p:attrName>style.rotation</p:attrName>
                                        </p:attrNameLst>
                                      </p:cBhvr>
                                      <p:tavLst>
                                        <p:tav tm="0">
                                          <p:val>
                                            <p:fltVal val="90"/>
                                          </p:val>
                                        </p:tav>
                                        <p:tav tm="100000">
                                          <p:val>
                                            <p:fltVal val="0"/>
                                          </p:val>
                                        </p:tav>
                                      </p:tavLst>
                                    </p:anim>
                                    <p:animEffect transition="in" filter="fade">
                                      <p:cBhvr>
                                        <p:cTn id="9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32" grpId="0" animBg="1"/>
      <p:bldP spid="32" grpId="1" animBg="1"/>
      <p:bldP spid="33" grpId="0" animBg="1"/>
      <p:bldP spid="33" grpId="1" animBg="1"/>
      <p:bldP spid="34" grpId="0" animBg="1"/>
      <p:bldP spid="34" grpId="1" animBg="1"/>
      <p:bldP spid="35" grpId="0" animBg="1"/>
      <p:bldP spid="35" grpId="1" animBg="1"/>
      <p:bldP spid="36" grpId="0" autoUpdateAnimBg="0"/>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nimBg="1"/>
      <p:bldP spid="4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44" name="Group 3"/>
          <p:cNvGrpSpPr>
            <a:grpSpLocks/>
          </p:cNvGrpSpPr>
          <p:nvPr/>
        </p:nvGrpSpPr>
        <p:grpSpPr bwMode="auto">
          <a:xfrm>
            <a:off x="611560" y="1402599"/>
            <a:ext cx="4379219" cy="2891359"/>
            <a:chOff x="0" y="0"/>
            <a:chExt cx="5166566" cy="3409678"/>
          </a:xfrm>
        </p:grpSpPr>
        <p:sp>
          <p:nvSpPr>
            <p:cNvPr id="75"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6"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7"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8"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79" name="KSO_GN4"/>
          <p:cNvSpPr>
            <a:spLocks noChangeArrowheads="1"/>
          </p:cNvSpPr>
          <p:nvPr/>
        </p:nvSpPr>
        <p:spPr bwMode="auto">
          <a:xfrm>
            <a:off x="723420" y="1519254"/>
            <a:ext cx="1664817" cy="1665299"/>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04</a:t>
            </a:r>
          </a:p>
        </p:txBody>
      </p:sp>
      <p:sp>
        <p:nvSpPr>
          <p:cNvPr id="80" name="KSO_GN3"/>
          <p:cNvSpPr>
            <a:spLocks noChangeArrowheads="1"/>
          </p:cNvSpPr>
          <p:nvPr/>
        </p:nvSpPr>
        <p:spPr bwMode="auto">
          <a:xfrm>
            <a:off x="2256147" y="2739362"/>
            <a:ext cx="1178105" cy="1178446"/>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solidFill>
                <a:latin typeface="Impact" pitchFamily="34" charset="0"/>
              </a:rPr>
              <a:t>03</a:t>
            </a:r>
          </a:p>
        </p:txBody>
      </p:sp>
      <p:sp>
        <p:nvSpPr>
          <p:cNvPr id="81" name="KSO_GN2"/>
          <p:cNvSpPr>
            <a:spLocks noChangeArrowheads="1"/>
          </p:cNvSpPr>
          <p:nvPr/>
        </p:nvSpPr>
        <p:spPr bwMode="auto">
          <a:xfrm rot="10800000" flipV="1">
            <a:off x="3478282" y="3390483"/>
            <a:ext cx="840144" cy="840387"/>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82" name="KSO_GN1"/>
          <p:cNvSpPr>
            <a:spLocks noChangeArrowheads="1"/>
          </p:cNvSpPr>
          <p:nvPr/>
        </p:nvSpPr>
        <p:spPr bwMode="auto">
          <a:xfrm>
            <a:off x="4279156" y="4008274"/>
            <a:ext cx="579532" cy="579700"/>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83" name="文本框 11"/>
          <p:cNvSpPr txBox="1">
            <a:spLocks noChangeArrowheads="1"/>
          </p:cNvSpPr>
          <p:nvPr/>
        </p:nvSpPr>
        <p:spPr bwMode="auto">
          <a:xfrm>
            <a:off x="2395644"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84" name="文本框 12"/>
          <p:cNvSpPr txBox="1">
            <a:spLocks noChangeArrowheads="1"/>
          </p:cNvSpPr>
          <p:nvPr/>
        </p:nvSpPr>
        <p:spPr bwMode="auto">
          <a:xfrm>
            <a:off x="3328924"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85" name="文本框 13"/>
          <p:cNvSpPr txBox="1">
            <a:spLocks noChangeArrowheads="1"/>
          </p:cNvSpPr>
          <p:nvPr/>
        </p:nvSpPr>
        <p:spPr bwMode="auto">
          <a:xfrm>
            <a:off x="4300526"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86" name="文本框 14"/>
          <p:cNvSpPr txBox="1">
            <a:spLocks noChangeArrowheads="1"/>
          </p:cNvSpPr>
          <p:nvPr/>
        </p:nvSpPr>
        <p:spPr bwMode="auto">
          <a:xfrm>
            <a:off x="4986582"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87"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3828071701"/>
      </p:ext>
    </p:extLst>
  </p:cSld>
  <p:clrMapOvr>
    <a:masterClrMapping/>
  </p:clrMapOvr>
  <mc:AlternateContent xmlns:mc="http://schemas.openxmlformats.org/markup-compatibility/2006">
    <mc:Choice xmlns:p14="http://schemas.microsoft.com/office/powerpoint/2010/main" Requires="p14">
      <p:transition spd="slow" p14:dur="1250" advClick="0" advTm="13000">
        <p14:flip dir="r"/>
      </p:transition>
    </mc:Choice>
    <mc:Fallback>
      <p:transition spd="slow"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heel(4)">
                                      <p:cBhvr>
                                        <p:cTn id="7" dur="1000"/>
                                        <p:tgtEl>
                                          <p:spTgt spid="8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2750"/>
                                        <p:tgtEl>
                                          <p:spTgt spid="4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82"/>
                                        </p:tgtEl>
                                        <p:attrNameLst>
                                          <p:attrName>style.visibility</p:attrName>
                                        </p:attrNameLst>
                                      </p:cBhvr>
                                      <p:to>
                                        <p:strVal val="visible"/>
                                      </p:to>
                                    </p:set>
                                    <p:animEffect transition="in" filter="fade">
                                      <p:cBhvr>
                                        <p:cTn id="14" dur="500"/>
                                        <p:tgtEl>
                                          <p:spTgt spid="82"/>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500"/>
                                        <p:tgtEl>
                                          <p:spTgt spid="8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37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83"/>
                                        </p:tgtEl>
                                        <p:attrNameLst>
                                          <p:attrName>style.visibility</p:attrName>
                                        </p:attrNameLst>
                                      </p:cBhvr>
                                      <p:to>
                                        <p:strVal val="visible"/>
                                      </p:to>
                                    </p:set>
                                    <p:anim calcmode="lin" valueType="num">
                                      <p:cBhvr>
                                        <p:cTn id="27"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83"/>
                                        </p:tgtEl>
                                        <p:attrNameLst>
                                          <p:attrName>ppt_y</p:attrName>
                                        </p:attrNameLst>
                                      </p:cBhvr>
                                      <p:tavLst>
                                        <p:tav tm="0">
                                          <p:val>
                                            <p:strVal val="#ppt_y"/>
                                          </p:val>
                                        </p:tav>
                                        <p:tav tm="100000">
                                          <p:val>
                                            <p:strVal val="#ppt_y"/>
                                          </p:val>
                                        </p:tav>
                                      </p:tavLst>
                                    </p:anim>
                                    <p:anim calcmode="lin" valueType="num">
                                      <p:cBhvr>
                                        <p:cTn id="29"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83"/>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84"/>
                                        </p:tgtEl>
                                        <p:attrNameLst>
                                          <p:attrName>style.visibility</p:attrName>
                                        </p:attrNameLst>
                                      </p:cBhvr>
                                      <p:to>
                                        <p:strVal val="visible"/>
                                      </p:to>
                                    </p:set>
                                    <p:anim calcmode="lin" valueType="num">
                                      <p:cBhvr>
                                        <p:cTn id="34" dur="500" fill="hold"/>
                                        <p:tgtEl>
                                          <p:spTgt spid="8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4"/>
                                        </p:tgtEl>
                                        <p:attrNameLst>
                                          <p:attrName>ppt_y</p:attrName>
                                        </p:attrNameLst>
                                      </p:cBhvr>
                                      <p:tavLst>
                                        <p:tav tm="0">
                                          <p:val>
                                            <p:strVal val="#ppt_y"/>
                                          </p:val>
                                        </p:tav>
                                        <p:tav tm="100000">
                                          <p:val>
                                            <p:strVal val="#ppt_y"/>
                                          </p:val>
                                        </p:tav>
                                      </p:tavLst>
                                    </p:anim>
                                    <p:anim calcmode="lin" valueType="num">
                                      <p:cBhvr>
                                        <p:cTn id="36" dur="500" fill="hold"/>
                                        <p:tgtEl>
                                          <p:spTgt spid="8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4"/>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5"/>
                                        </p:tgtEl>
                                        <p:attrNameLst>
                                          <p:attrName>ppt_y</p:attrName>
                                        </p:attrNameLst>
                                      </p:cBhvr>
                                      <p:tavLst>
                                        <p:tav tm="0">
                                          <p:val>
                                            <p:strVal val="#ppt_y"/>
                                          </p:val>
                                        </p:tav>
                                        <p:tav tm="100000">
                                          <p:val>
                                            <p:strVal val="#ppt_y"/>
                                          </p:val>
                                        </p:tav>
                                      </p:tavLst>
                                    </p:anim>
                                    <p:anim calcmode="lin" valueType="num">
                                      <p:cBhvr>
                                        <p:cTn id="43"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5"/>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86"/>
                                        </p:tgtEl>
                                        <p:attrNameLst>
                                          <p:attrName>style.visibility</p:attrName>
                                        </p:attrNameLst>
                                      </p:cBhvr>
                                      <p:to>
                                        <p:strVal val="visible"/>
                                      </p:to>
                                    </p:set>
                                    <p:anim calcmode="lin" valueType="num">
                                      <p:cBhvr>
                                        <p:cTn id="48"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6"/>
                                        </p:tgtEl>
                                        <p:attrNameLst>
                                          <p:attrName>ppt_y</p:attrName>
                                        </p:attrNameLst>
                                      </p:cBhvr>
                                      <p:tavLst>
                                        <p:tav tm="0">
                                          <p:val>
                                            <p:strVal val="#ppt_y"/>
                                          </p:val>
                                        </p:tav>
                                        <p:tav tm="100000">
                                          <p:val>
                                            <p:strVal val="#ppt_y"/>
                                          </p:val>
                                        </p:tav>
                                      </p:tavLst>
                                    </p:anim>
                                    <p:anim calcmode="lin" valueType="num">
                                      <p:cBhvr>
                                        <p:cTn id="50"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autoUpdateAnimBg="0"/>
      <p:bldP spid="80" grpId="0" animBg="1" autoUpdateAnimBg="0"/>
      <p:bldP spid="81" grpId="0" animBg="1" autoUpdateAnimBg="0"/>
      <p:bldP spid="82" grpId="0" animBg="1" autoUpdateAnimBg="0"/>
      <p:bldP spid="83" grpId="0"/>
      <p:bldP spid="84" grpId="0"/>
      <p:bldP spid="85" grpId="0"/>
      <p:bldP spid="86" grpId="0"/>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23"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grpSp>
        <p:nvGrpSpPr>
          <p:cNvPr id="24" name="Group 3"/>
          <p:cNvGrpSpPr>
            <a:grpSpLocks/>
          </p:cNvGrpSpPr>
          <p:nvPr/>
        </p:nvGrpSpPr>
        <p:grpSpPr bwMode="auto">
          <a:xfrm>
            <a:off x="5291138" y="2437656"/>
            <a:ext cx="1014412" cy="1654175"/>
            <a:chOff x="0" y="0"/>
            <a:chExt cx="639" cy="1043"/>
          </a:xfrm>
        </p:grpSpPr>
        <p:sp>
          <p:nvSpPr>
            <p:cNvPr id="25"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26"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27" name="Group 6"/>
          <p:cNvGrpSpPr>
            <a:grpSpLocks/>
          </p:cNvGrpSpPr>
          <p:nvPr/>
        </p:nvGrpSpPr>
        <p:grpSpPr bwMode="auto">
          <a:xfrm>
            <a:off x="2787650" y="2437656"/>
            <a:ext cx="1014413" cy="1654175"/>
            <a:chOff x="0" y="0"/>
            <a:chExt cx="639" cy="1043"/>
          </a:xfrm>
        </p:grpSpPr>
        <p:sp>
          <p:nvSpPr>
            <p:cNvPr id="28"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29"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0" name="Group 9"/>
          <p:cNvGrpSpPr>
            <a:grpSpLocks/>
          </p:cNvGrpSpPr>
          <p:nvPr/>
        </p:nvGrpSpPr>
        <p:grpSpPr bwMode="auto">
          <a:xfrm>
            <a:off x="3205163" y="2567831"/>
            <a:ext cx="1073150" cy="1697038"/>
            <a:chOff x="0" y="0"/>
            <a:chExt cx="676" cy="1070"/>
          </a:xfrm>
        </p:grpSpPr>
        <p:sp>
          <p:nvSpPr>
            <p:cNvPr id="31" name="Oval 10"/>
            <p:cNvSpPr>
              <a:spLocks noChangeArrowheads="1"/>
            </p:cNvSpPr>
            <p:nvPr/>
          </p:nvSpPr>
          <p:spPr bwMode="auto">
            <a:xfrm>
              <a:off x="343" y="0"/>
              <a:ext cx="313" cy="316"/>
            </a:xfrm>
            <a:prstGeom prst="ellipse">
              <a:avLst/>
            </a:prstGeom>
            <a:solidFill>
              <a:srgbClr val="5F5F5F"/>
            </a:solidFill>
            <a:ln w="12700" cmpd="sng">
              <a:solidFill>
                <a:srgbClr val="FFFFFF"/>
              </a:solidFill>
              <a:round/>
              <a:headEnd/>
              <a:tailEnd/>
            </a:ln>
          </p:spPr>
          <p:txBody>
            <a:bodyPr/>
            <a:lstStyle/>
            <a:p>
              <a:endParaRPr lang="zh-CN" altLang="en-US"/>
            </a:p>
          </p:txBody>
        </p:sp>
        <p:sp>
          <p:nvSpPr>
            <p:cNvPr id="32"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5F5F5F"/>
            </a:solidFill>
            <a:ln w="12700" cap="flat" cmpd="sng">
              <a:solidFill>
                <a:srgbClr val="FFFFFF"/>
              </a:solidFill>
              <a:round/>
              <a:headEnd/>
              <a:tailEnd/>
            </a:ln>
          </p:spPr>
          <p:txBody>
            <a:bodyPr/>
            <a:lstStyle/>
            <a:p>
              <a:endParaRPr lang="zh-CN" altLang="en-US"/>
            </a:p>
          </p:txBody>
        </p:sp>
      </p:grpSp>
      <p:grpSp>
        <p:nvGrpSpPr>
          <p:cNvPr id="33" name="Group 12"/>
          <p:cNvGrpSpPr>
            <a:grpSpLocks/>
          </p:cNvGrpSpPr>
          <p:nvPr/>
        </p:nvGrpSpPr>
        <p:grpSpPr bwMode="auto">
          <a:xfrm>
            <a:off x="4787900" y="2540844"/>
            <a:ext cx="1066800" cy="1697037"/>
            <a:chOff x="0" y="0"/>
            <a:chExt cx="672" cy="1070"/>
          </a:xfrm>
        </p:grpSpPr>
        <p:sp>
          <p:nvSpPr>
            <p:cNvPr id="34" name="Oval 13"/>
            <p:cNvSpPr>
              <a:spLocks noChangeArrowheads="1"/>
            </p:cNvSpPr>
            <p:nvPr/>
          </p:nvSpPr>
          <p:spPr bwMode="auto">
            <a:xfrm>
              <a:off x="17" y="0"/>
              <a:ext cx="316" cy="316"/>
            </a:xfrm>
            <a:prstGeom prst="ellipse">
              <a:avLst/>
            </a:prstGeom>
            <a:solidFill>
              <a:srgbClr val="5F5F5F"/>
            </a:solidFill>
            <a:ln w="12700" cmpd="sng">
              <a:solidFill>
                <a:srgbClr val="FFFFFF"/>
              </a:solidFill>
              <a:round/>
              <a:headEnd/>
              <a:tailEnd/>
            </a:ln>
          </p:spPr>
          <p:txBody>
            <a:bodyPr/>
            <a:lstStyle/>
            <a:p>
              <a:endParaRPr lang="zh-CN" altLang="en-US"/>
            </a:p>
          </p:txBody>
        </p:sp>
        <p:sp>
          <p:nvSpPr>
            <p:cNvPr id="35"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5F5F5F"/>
            </a:solidFill>
            <a:ln w="12700" cap="flat" cmpd="sng">
              <a:solidFill>
                <a:srgbClr val="FFFFFF"/>
              </a:solidFill>
              <a:round/>
              <a:headEnd/>
              <a:tailEnd/>
            </a:ln>
          </p:spPr>
          <p:txBody>
            <a:bodyPr/>
            <a:lstStyle/>
            <a:p>
              <a:endParaRPr lang="zh-CN" altLang="en-US"/>
            </a:p>
          </p:txBody>
        </p:sp>
      </p:grpSp>
      <p:grpSp>
        <p:nvGrpSpPr>
          <p:cNvPr id="36" name="Group 15"/>
          <p:cNvGrpSpPr>
            <a:grpSpLocks/>
          </p:cNvGrpSpPr>
          <p:nvPr/>
        </p:nvGrpSpPr>
        <p:grpSpPr bwMode="auto">
          <a:xfrm>
            <a:off x="4225925" y="2520206"/>
            <a:ext cx="647700" cy="1962150"/>
            <a:chOff x="0" y="0"/>
            <a:chExt cx="408" cy="1238"/>
          </a:xfrm>
        </p:grpSpPr>
        <p:sp>
          <p:nvSpPr>
            <p:cNvPr id="37" name="Oval 16"/>
            <p:cNvSpPr>
              <a:spLocks noChangeArrowheads="1"/>
            </p:cNvSpPr>
            <p:nvPr/>
          </p:nvSpPr>
          <p:spPr bwMode="auto">
            <a:xfrm>
              <a:off x="19" y="0"/>
              <a:ext cx="366" cy="366"/>
            </a:xfrm>
            <a:prstGeom prst="ellipse">
              <a:avLst/>
            </a:prstGeom>
            <a:solidFill>
              <a:srgbClr val="CC0000"/>
            </a:solidFill>
            <a:ln w="12700" cmpd="sng">
              <a:solidFill>
                <a:srgbClr val="FFFFFF"/>
              </a:solidFill>
              <a:round/>
              <a:headEnd/>
              <a:tailEnd/>
            </a:ln>
          </p:spPr>
          <p:txBody>
            <a:bodyPr/>
            <a:lstStyle/>
            <a:p>
              <a:endParaRPr lang="zh-CN" altLang="en-US"/>
            </a:p>
          </p:txBody>
        </p:sp>
        <p:sp>
          <p:nvSpPr>
            <p:cNvPr id="38"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CC0000"/>
            </a:solidFill>
            <a:ln w="12700" cap="flat" cmpd="sng">
              <a:solidFill>
                <a:srgbClr val="FFFFFF"/>
              </a:solidFill>
              <a:round/>
              <a:headEnd/>
              <a:tailEnd/>
            </a:ln>
          </p:spPr>
          <p:txBody>
            <a:bodyPr/>
            <a:lstStyle/>
            <a:p>
              <a:endParaRPr lang="zh-CN" altLang="en-US"/>
            </a:p>
          </p:txBody>
        </p:sp>
      </p:grpSp>
      <p:sp>
        <p:nvSpPr>
          <p:cNvPr id="39"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40"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41"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42"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43"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44" name="Text Box 38"/>
          <p:cNvSpPr txBox="1">
            <a:spLocks noChangeArrowheads="1"/>
          </p:cNvSpPr>
          <p:nvPr/>
        </p:nvSpPr>
        <p:spPr bwMode="auto">
          <a:xfrm>
            <a:off x="6208713"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5.</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45" name="Text Box 38"/>
          <p:cNvSpPr txBox="1">
            <a:spLocks noChangeArrowheads="1"/>
          </p:cNvSpPr>
          <p:nvPr/>
        </p:nvSpPr>
        <p:spPr bwMode="auto">
          <a:xfrm>
            <a:off x="6208713"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3.</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46"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4.</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47" name="Text Box 38"/>
          <p:cNvSpPr txBox="1">
            <a:spLocks noChangeArrowheads="1"/>
          </p:cNvSpPr>
          <p:nvPr/>
        </p:nvSpPr>
        <p:spPr bwMode="auto">
          <a:xfrm>
            <a:off x="414338"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2.</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48" name="Text Box 38"/>
          <p:cNvSpPr txBox="1">
            <a:spLocks noChangeArrowheads="1"/>
          </p:cNvSpPr>
          <p:nvPr/>
        </p:nvSpPr>
        <p:spPr bwMode="auto">
          <a:xfrm>
            <a:off x="3282950" y="12756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1.</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Tree>
  </p:cSld>
  <p:clrMapOvr>
    <a:masterClrMapping/>
  </p:clrMapOvr>
  <mc:AlternateContent xmlns:mc="http://schemas.openxmlformats.org/markup-compatibility/2006">
    <mc:Choice xmlns:p14="http://schemas.microsoft.com/office/powerpoint/2010/main" Requires="p14">
      <p:transition spd="slow" p14:dur="1250" advClick="0" advTm="15000">
        <p14:flip dir="r"/>
      </p:transition>
    </mc:Choice>
    <mc:Fallback>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par>
                                <p:cTn id="8" presetID="47"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anim calcmode="lin" valueType="num">
                                      <p:cBhvr>
                                        <p:cTn id="11" dur="500" fill="hold"/>
                                        <p:tgtEl>
                                          <p:spTgt spid="36"/>
                                        </p:tgtEl>
                                        <p:attrNameLst>
                                          <p:attrName>ppt_x</p:attrName>
                                        </p:attrNameLst>
                                      </p:cBhvr>
                                      <p:tavLst>
                                        <p:tav tm="0">
                                          <p:val>
                                            <p:strVal val="#ppt_x"/>
                                          </p:val>
                                        </p:tav>
                                        <p:tav tm="100000">
                                          <p:val>
                                            <p:strVal val="#ppt_x"/>
                                          </p:val>
                                        </p:tav>
                                      </p:tavLst>
                                    </p:anim>
                                    <p:anim calcmode="lin" valueType="num">
                                      <p:cBhvr>
                                        <p:cTn id="12" dur="500" fill="hold"/>
                                        <p:tgtEl>
                                          <p:spTgt spid="36"/>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Effect transition="in" filter="slide(fromBottom)">
                                      <p:cBhvr>
                                        <p:cTn id="19" dur="500"/>
                                        <p:tgtEl>
                                          <p:spTgt spid="48"/>
                                        </p:tgtEl>
                                      </p:cBhvr>
                                    </p:animEffect>
                                  </p:childTnLst>
                                </p:cTn>
                              </p:par>
                              <p:par>
                                <p:cTn id="20" presetID="47" presetClass="entr" presetSubtype="0" fill="hold" nodeType="withEffect">
                                  <p:stCondLst>
                                    <p:cond delay="1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slide(fromRight)">
                                      <p:cBhvr>
                                        <p:cTn id="31" dur="500"/>
                                        <p:tgtEl>
                                          <p:spTgt spid="47"/>
                                        </p:tgtEl>
                                      </p:cBhvr>
                                    </p:animEffect>
                                  </p:childTnLst>
                                </p:cTn>
                              </p:par>
                              <p:par>
                                <p:cTn id="32" presetID="47" presetClass="entr" presetSubtype="0" fill="hold" nodeType="withEffect">
                                  <p:stCondLst>
                                    <p:cond delay="2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anim calcmode="lin" valueType="num">
                                      <p:cBhvr>
                                        <p:cTn id="35" dur="500" fill="hold"/>
                                        <p:tgtEl>
                                          <p:spTgt spid="33"/>
                                        </p:tgtEl>
                                        <p:attrNameLst>
                                          <p:attrName>ppt_x</p:attrName>
                                        </p:attrNameLst>
                                      </p:cBhvr>
                                      <p:tavLst>
                                        <p:tav tm="0">
                                          <p:val>
                                            <p:strVal val="#ppt_x"/>
                                          </p:val>
                                        </p:tav>
                                        <p:tav tm="100000">
                                          <p:val>
                                            <p:strVal val="#ppt_x"/>
                                          </p:val>
                                        </p:tav>
                                      </p:tavLst>
                                    </p:anim>
                                    <p:anim calcmode="lin" valueType="num">
                                      <p:cBhvr>
                                        <p:cTn id="36" dur="500" fill="hold"/>
                                        <p:tgtEl>
                                          <p:spTgt spid="33"/>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45"/>
                                        </p:tgtEl>
                                        <p:attrNameLst>
                                          <p:attrName>style.visibility</p:attrName>
                                        </p:attrNameLst>
                                      </p:cBhvr>
                                      <p:to>
                                        <p:strVal val="visible"/>
                                      </p:to>
                                    </p:set>
                                    <p:animEffect transition="in" filter="slide(fromLeft)">
                                      <p:cBhvr>
                                        <p:cTn id="43" dur="500"/>
                                        <p:tgtEl>
                                          <p:spTgt spid="45"/>
                                        </p:tgtEl>
                                      </p:cBhvr>
                                    </p:animEffect>
                                  </p:childTnLst>
                                </p:cTn>
                              </p:par>
                              <p:par>
                                <p:cTn id="44" presetID="47" presetClass="entr" presetSubtype="0" fill="hold" nodeType="withEffect">
                                  <p:stCondLst>
                                    <p:cond delay="3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anim calcmode="lin" valueType="num">
                                      <p:cBhvr>
                                        <p:cTn id="47" dur="500" fill="hold"/>
                                        <p:tgtEl>
                                          <p:spTgt spid="24"/>
                                        </p:tgtEl>
                                        <p:attrNameLst>
                                          <p:attrName>ppt_x</p:attrName>
                                        </p:attrNameLst>
                                      </p:cBhvr>
                                      <p:tavLst>
                                        <p:tav tm="0">
                                          <p:val>
                                            <p:strVal val="#ppt_x"/>
                                          </p:val>
                                        </p:tav>
                                        <p:tav tm="100000">
                                          <p:val>
                                            <p:strVal val="#ppt_x"/>
                                          </p:val>
                                        </p:tav>
                                      </p:tavLst>
                                    </p:anim>
                                    <p:anim calcmode="lin" valueType="num">
                                      <p:cBhvr>
                                        <p:cTn id="48" dur="500" fill="hold"/>
                                        <p:tgtEl>
                                          <p:spTgt spid="24"/>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46"/>
                                        </p:tgtEl>
                                        <p:attrNameLst>
                                          <p:attrName>style.visibility</p:attrName>
                                        </p:attrNameLst>
                                      </p:cBhvr>
                                      <p:to>
                                        <p:strVal val="visible"/>
                                      </p:to>
                                    </p:set>
                                    <p:animEffect transition="in" filter="slide(fromRight)">
                                      <p:cBhvr>
                                        <p:cTn id="55" dur="500"/>
                                        <p:tgtEl>
                                          <p:spTgt spid="46"/>
                                        </p:tgtEl>
                                      </p:cBhvr>
                                    </p:animEffect>
                                  </p:childTnLst>
                                </p:cTn>
                              </p:par>
                              <p:par>
                                <p:cTn id="56" presetID="47" presetClass="entr" presetSubtype="0" fill="hold" nodeType="withEffect">
                                  <p:stCondLst>
                                    <p:cond delay="4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anim calcmode="lin" valueType="num">
                                      <p:cBhvr>
                                        <p:cTn id="59" dur="500" fill="hold"/>
                                        <p:tgtEl>
                                          <p:spTgt spid="27"/>
                                        </p:tgtEl>
                                        <p:attrNameLst>
                                          <p:attrName>ppt_x</p:attrName>
                                        </p:attrNameLst>
                                      </p:cBhvr>
                                      <p:tavLst>
                                        <p:tav tm="0">
                                          <p:val>
                                            <p:strVal val="#ppt_x"/>
                                          </p:val>
                                        </p:tav>
                                        <p:tav tm="100000">
                                          <p:val>
                                            <p:strVal val="#ppt_x"/>
                                          </p:val>
                                        </p:tav>
                                      </p:tavLst>
                                    </p:anim>
                                    <p:anim calcmode="lin" valueType="num">
                                      <p:cBhvr>
                                        <p:cTn id="60" dur="500" fill="hold"/>
                                        <p:tgtEl>
                                          <p:spTgt spid="27"/>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44"/>
                                        </p:tgtEl>
                                        <p:attrNameLst>
                                          <p:attrName>style.visibility</p:attrName>
                                        </p:attrNameLst>
                                      </p:cBhvr>
                                      <p:to>
                                        <p:strVal val="visible"/>
                                      </p:to>
                                    </p:set>
                                    <p:animEffect transition="in" filter="slide(fromLeft)">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P spid="47" grpId="0" autoUpdateAnimBg="0"/>
      <p:bldP spid="4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59"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
        <p:nvSpPr>
          <p:cNvPr id="60" name="Freeform 3"/>
          <p:cNvSpPr>
            <a:spLocks noEditPoints="1"/>
          </p:cNvSpPr>
          <p:nvPr/>
        </p:nvSpPr>
        <p:spPr bwMode="auto">
          <a:xfrm>
            <a:off x="6429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Rectangle 4"/>
          <p:cNvSpPr>
            <a:spLocks noChangeArrowheads="1"/>
          </p:cNvSpPr>
          <p:nvPr/>
        </p:nvSpPr>
        <p:spPr bwMode="auto">
          <a:xfrm>
            <a:off x="11477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62" name="Freeform 5"/>
          <p:cNvSpPr>
            <a:spLocks noEditPoints="1"/>
          </p:cNvSpPr>
          <p:nvPr/>
        </p:nvSpPr>
        <p:spPr bwMode="auto">
          <a:xfrm>
            <a:off x="27003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endParaRPr lang="zh-CN" altLang="en-US"/>
          </a:p>
        </p:txBody>
      </p:sp>
      <p:sp>
        <p:nvSpPr>
          <p:cNvPr id="63" name="Rectangle 6"/>
          <p:cNvSpPr>
            <a:spLocks noChangeArrowheads="1"/>
          </p:cNvSpPr>
          <p:nvPr/>
        </p:nvSpPr>
        <p:spPr bwMode="auto">
          <a:xfrm>
            <a:off x="32051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20%</a:t>
            </a:r>
            <a:endParaRPr lang="en-US" altLang="zh-CN" sz="2800">
              <a:solidFill>
                <a:schemeClr val="bg1"/>
              </a:solidFill>
            </a:endParaRPr>
          </a:p>
        </p:txBody>
      </p:sp>
      <p:sp>
        <p:nvSpPr>
          <p:cNvPr id="64" name="Freeform 7"/>
          <p:cNvSpPr>
            <a:spLocks noEditPoints="1"/>
          </p:cNvSpPr>
          <p:nvPr/>
        </p:nvSpPr>
        <p:spPr bwMode="auto">
          <a:xfrm>
            <a:off x="47196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Rectangle 8"/>
          <p:cNvSpPr>
            <a:spLocks noChangeArrowheads="1"/>
          </p:cNvSpPr>
          <p:nvPr/>
        </p:nvSpPr>
        <p:spPr bwMode="auto">
          <a:xfrm>
            <a:off x="52244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66" name="Freeform 9"/>
          <p:cNvSpPr>
            <a:spLocks noEditPoints="1"/>
          </p:cNvSpPr>
          <p:nvPr/>
        </p:nvSpPr>
        <p:spPr bwMode="auto">
          <a:xfrm>
            <a:off x="671988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endParaRPr lang="zh-CN" altLang="en-US"/>
          </a:p>
        </p:txBody>
      </p:sp>
      <p:sp>
        <p:nvSpPr>
          <p:cNvPr id="67" name="Rectangle 10"/>
          <p:cNvSpPr>
            <a:spLocks noChangeArrowheads="1"/>
          </p:cNvSpPr>
          <p:nvPr/>
        </p:nvSpPr>
        <p:spPr bwMode="auto">
          <a:xfrm>
            <a:off x="722471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68" name="Rectangle 11"/>
          <p:cNvSpPr>
            <a:spLocks noChangeArrowheads="1"/>
          </p:cNvSpPr>
          <p:nvPr/>
        </p:nvSpPr>
        <p:spPr bwMode="auto">
          <a:xfrm>
            <a:off x="9715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69" name="Rectangle 12"/>
          <p:cNvSpPr>
            <a:spLocks noChangeArrowheads="1"/>
          </p:cNvSpPr>
          <p:nvPr/>
        </p:nvSpPr>
        <p:spPr bwMode="auto">
          <a:xfrm>
            <a:off x="3019425"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0" name="Rectangle 13"/>
          <p:cNvSpPr>
            <a:spLocks noChangeArrowheads="1"/>
          </p:cNvSpPr>
          <p:nvPr/>
        </p:nvSpPr>
        <p:spPr bwMode="auto">
          <a:xfrm>
            <a:off x="50482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1" name="Rectangle 14"/>
          <p:cNvSpPr>
            <a:spLocks noChangeArrowheads="1"/>
          </p:cNvSpPr>
          <p:nvPr/>
        </p:nvSpPr>
        <p:spPr bwMode="auto">
          <a:xfrm>
            <a:off x="70294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72" name="Text Box 15"/>
          <p:cNvSpPr txBox="1">
            <a:spLocks noChangeArrowheads="1"/>
          </p:cNvSpPr>
          <p:nvPr/>
        </p:nvSpPr>
        <p:spPr bwMode="auto">
          <a:xfrm>
            <a:off x="755650" y="3433018"/>
            <a:ext cx="78486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a:solidFill>
                  <a:srgbClr val="CC0000"/>
                </a:solidFill>
                <a:ea typeface="微软雅黑" pitchFamily="34" charset="-122"/>
              </a:rPr>
              <a:t>单击添加标题文本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a:solidFill>
                  <a:srgbClr val="5F5F5F"/>
                </a:solidFill>
                <a:ea typeface="微软雅黑" pitchFamily="34" charset="-122"/>
              </a:rPr>
              <a:t>单击添加文本     单击添加文本    单击添加文本    单击添加文本     单击添加文本    单击添加文本    单击添加文本</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12000">
        <p15:prstTrans prst="wind"/>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4)">
                                      <p:cBhvr>
                                        <p:cTn id="7" dur="1000"/>
                                        <p:tgtEl>
                                          <p:spTgt spid="5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anim calcmode="lin" valueType="num">
                                      <p:cBhvr>
                                        <p:cTn id="11" dur="500" fill="hold"/>
                                        <p:tgtEl>
                                          <p:spTgt spid="60"/>
                                        </p:tgtEl>
                                        <p:attrNameLst>
                                          <p:attrName>ppt_x</p:attrName>
                                        </p:attrNameLst>
                                      </p:cBhvr>
                                      <p:tavLst>
                                        <p:tav tm="0">
                                          <p:val>
                                            <p:strVal val="#ppt_x"/>
                                          </p:val>
                                        </p:tav>
                                        <p:tav tm="100000">
                                          <p:val>
                                            <p:strVal val="#ppt_x"/>
                                          </p:val>
                                        </p:tav>
                                      </p:tavLst>
                                    </p:anim>
                                    <p:anim calcmode="lin" valueType="num">
                                      <p:cBhvr>
                                        <p:cTn id="12" dur="500" fill="hold"/>
                                        <p:tgtEl>
                                          <p:spTgt spid="60"/>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anim calcmode="lin" valueType="num">
                                      <p:cBhvr>
                                        <p:cTn id="16" dur="500" fill="hold"/>
                                        <p:tgtEl>
                                          <p:spTgt spid="61"/>
                                        </p:tgtEl>
                                        <p:attrNameLst>
                                          <p:attrName>ppt_x</p:attrName>
                                        </p:attrNameLst>
                                      </p:cBhvr>
                                      <p:tavLst>
                                        <p:tav tm="0">
                                          <p:val>
                                            <p:strVal val="#ppt_x"/>
                                          </p:val>
                                        </p:tav>
                                        <p:tav tm="100000">
                                          <p:val>
                                            <p:strVal val="#ppt_x"/>
                                          </p:val>
                                        </p:tav>
                                      </p:tavLst>
                                    </p:anim>
                                    <p:anim calcmode="lin" valueType="num">
                                      <p:cBhvr>
                                        <p:cTn id="17" dur="500" fill="hold"/>
                                        <p:tgtEl>
                                          <p:spTgt spid="61"/>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anim calcmode="lin" valueType="num">
                                      <p:cBhvr>
                                        <p:cTn id="21" dur="500" fill="hold"/>
                                        <p:tgtEl>
                                          <p:spTgt spid="68"/>
                                        </p:tgtEl>
                                        <p:attrNameLst>
                                          <p:attrName>ppt_x</p:attrName>
                                        </p:attrNameLst>
                                      </p:cBhvr>
                                      <p:tavLst>
                                        <p:tav tm="0">
                                          <p:val>
                                            <p:strVal val="#ppt_x"/>
                                          </p:val>
                                        </p:tav>
                                        <p:tav tm="100000">
                                          <p:val>
                                            <p:strVal val="#ppt_x"/>
                                          </p:val>
                                        </p:tav>
                                      </p:tavLst>
                                    </p:anim>
                                    <p:anim calcmode="lin" valueType="num">
                                      <p:cBhvr>
                                        <p:cTn id="22" dur="500" fill="hold"/>
                                        <p:tgtEl>
                                          <p:spTgt spid="6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5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anim calcmode="lin" valueType="num">
                                      <p:cBhvr>
                                        <p:cTn id="26" dur="500" fill="hold"/>
                                        <p:tgtEl>
                                          <p:spTgt spid="62"/>
                                        </p:tgtEl>
                                        <p:attrNameLst>
                                          <p:attrName>ppt_x</p:attrName>
                                        </p:attrNameLst>
                                      </p:cBhvr>
                                      <p:tavLst>
                                        <p:tav tm="0">
                                          <p:val>
                                            <p:strVal val="#ppt_x"/>
                                          </p:val>
                                        </p:tav>
                                        <p:tav tm="100000">
                                          <p:val>
                                            <p:strVal val="#ppt_x"/>
                                          </p:val>
                                        </p:tav>
                                      </p:tavLst>
                                    </p:anim>
                                    <p:anim calcmode="lin" valueType="num">
                                      <p:cBhvr>
                                        <p:cTn id="27" dur="500" fill="hold"/>
                                        <p:tgtEl>
                                          <p:spTgt spid="62"/>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50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anim calcmode="lin" valueType="num">
                                      <p:cBhvr>
                                        <p:cTn id="31" dur="500" fill="hold"/>
                                        <p:tgtEl>
                                          <p:spTgt spid="63"/>
                                        </p:tgtEl>
                                        <p:attrNameLst>
                                          <p:attrName>ppt_x</p:attrName>
                                        </p:attrNameLst>
                                      </p:cBhvr>
                                      <p:tavLst>
                                        <p:tav tm="0">
                                          <p:val>
                                            <p:strVal val="#ppt_x"/>
                                          </p:val>
                                        </p:tav>
                                        <p:tav tm="100000">
                                          <p:val>
                                            <p:strVal val="#ppt_x"/>
                                          </p:val>
                                        </p:tav>
                                      </p:tavLst>
                                    </p:anim>
                                    <p:anim calcmode="lin" valueType="num">
                                      <p:cBhvr>
                                        <p:cTn id="32" dur="500" fill="hold"/>
                                        <p:tgtEl>
                                          <p:spTgt spid="6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anim calcmode="lin" valueType="num">
                                      <p:cBhvr>
                                        <p:cTn id="36" dur="500" fill="hold"/>
                                        <p:tgtEl>
                                          <p:spTgt spid="69"/>
                                        </p:tgtEl>
                                        <p:attrNameLst>
                                          <p:attrName>ppt_x</p:attrName>
                                        </p:attrNameLst>
                                      </p:cBhvr>
                                      <p:tavLst>
                                        <p:tav tm="0">
                                          <p:val>
                                            <p:strVal val="#ppt_x"/>
                                          </p:val>
                                        </p:tav>
                                        <p:tav tm="100000">
                                          <p:val>
                                            <p:strVal val="#ppt_x"/>
                                          </p:val>
                                        </p:tav>
                                      </p:tavLst>
                                    </p:anim>
                                    <p:anim calcmode="lin" valueType="num">
                                      <p:cBhvr>
                                        <p:cTn id="37" dur="500" fill="hold"/>
                                        <p:tgtEl>
                                          <p:spTgt spid="69"/>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0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anim calcmode="lin" valueType="num">
                                      <p:cBhvr>
                                        <p:cTn id="41" dur="500" fill="hold"/>
                                        <p:tgtEl>
                                          <p:spTgt spid="64"/>
                                        </p:tgtEl>
                                        <p:attrNameLst>
                                          <p:attrName>ppt_x</p:attrName>
                                        </p:attrNameLst>
                                      </p:cBhvr>
                                      <p:tavLst>
                                        <p:tav tm="0">
                                          <p:val>
                                            <p:strVal val="#ppt_x"/>
                                          </p:val>
                                        </p:tav>
                                        <p:tav tm="100000">
                                          <p:val>
                                            <p:strVal val="#ppt_x"/>
                                          </p:val>
                                        </p:tav>
                                      </p:tavLst>
                                    </p:anim>
                                    <p:anim calcmode="lin" valueType="num">
                                      <p:cBhvr>
                                        <p:cTn id="42" dur="500" fill="hold"/>
                                        <p:tgtEl>
                                          <p:spTgt spid="6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00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anim calcmode="lin" valueType="num">
                                      <p:cBhvr>
                                        <p:cTn id="46" dur="500" fill="hold"/>
                                        <p:tgtEl>
                                          <p:spTgt spid="65"/>
                                        </p:tgtEl>
                                        <p:attrNameLst>
                                          <p:attrName>ppt_x</p:attrName>
                                        </p:attrNameLst>
                                      </p:cBhvr>
                                      <p:tavLst>
                                        <p:tav tm="0">
                                          <p:val>
                                            <p:strVal val="#ppt_x"/>
                                          </p:val>
                                        </p:tav>
                                        <p:tav tm="100000">
                                          <p:val>
                                            <p:strVal val="#ppt_x"/>
                                          </p:val>
                                        </p:tav>
                                      </p:tavLst>
                                    </p:anim>
                                    <p:anim calcmode="lin" valueType="num">
                                      <p:cBhvr>
                                        <p:cTn id="47" dur="500" fill="hold"/>
                                        <p:tgtEl>
                                          <p:spTgt spid="6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0"/>
                                  </p:stCondLst>
                                  <p:childTnLst>
                                    <p:set>
                                      <p:cBhvr>
                                        <p:cTn id="49" dur="1" fill="hold">
                                          <p:stCondLst>
                                            <p:cond delay="0"/>
                                          </p:stCondLst>
                                        </p:cTn>
                                        <p:tgtEl>
                                          <p:spTgt spid="70"/>
                                        </p:tgtEl>
                                        <p:attrNameLst>
                                          <p:attrName>style.visibility</p:attrName>
                                        </p:attrNameLst>
                                      </p:cBhvr>
                                      <p:to>
                                        <p:strVal val="visible"/>
                                      </p:to>
                                    </p:set>
                                    <p:animEffect transition="in" filter="fade">
                                      <p:cBhvr>
                                        <p:cTn id="50" dur="500"/>
                                        <p:tgtEl>
                                          <p:spTgt spid="70"/>
                                        </p:tgtEl>
                                      </p:cBhvr>
                                    </p:animEffect>
                                    <p:anim calcmode="lin" valueType="num">
                                      <p:cBhvr>
                                        <p:cTn id="51" dur="500" fill="hold"/>
                                        <p:tgtEl>
                                          <p:spTgt spid="70"/>
                                        </p:tgtEl>
                                        <p:attrNameLst>
                                          <p:attrName>ppt_x</p:attrName>
                                        </p:attrNameLst>
                                      </p:cBhvr>
                                      <p:tavLst>
                                        <p:tav tm="0">
                                          <p:val>
                                            <p:strVal val="#ppt_x"/>
                                          </p:val>
                                        </p:tav>
                                        <p:tav tm="100000">
                                          <p:val>
                                            <p:strVal val="#ppt_x"/>
                                          </p:val>
                                        </p:tav>
                                      </p:tavLst>
                                    </p:anim>
                                    <p:anim calcmode="lin" valueType="num">
                                      <p:cBhvr>
                                        <p:cTn id="52" dur="500" fill="hold"/>
                                        <p:tgtEl>
                                          <p:spTgt spid="70"/>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150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50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anim calcmode="lin" valueType="num">
                                      <p:cBhvr>
                                        <p:cTn id="61" dur="500" fill="hold"/>
                                        <p:tgtEl>
                                          <p:spTgt spid="67"/>
                                        </p:tgtEl>
                                        <p:attrNameLst>
                                          <p:attrName>ppt_x</p:attrName>
                                        </p:attrNameLst>
                                      </p:cBhvr>
                                      <p:tavLst>
                                        <p:tav tm="0">
                                          <p:val>
                                            <p:strVal val="#ppt_x"/>
                                          </p:val>
                                        </p:tav>
                                        <p:tav tm="100000">
                                          <p:val>
                                            <p:strVal val="#ppt_x"/>
                                          </p:val>
                                        </p:tav>
                                      </p:tavLst>
                                    </p:anim>
                                    <p:anim calcmode="lin" valueType="num">
                                      <p:cBhvr>
                                        <p:cTn id="62" dur="500" fill="hold"/>
                                        <p:tgtEl>
                                          <p:spTgt spid="6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150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500"/>
                                        <p:tgtEl>
                                          <p:spTgt spid="71"/>
                                        </p:tgtEl>
                                      </p:cBhvr>
                                    </p:animEffect>
                                    <p:anim calcmode="lin" valueType="num">
                                      <p:cBhvr>
                                        <p:cTn id="66" dur="500" fill="hold"/>
                                        <p:tgtEl>
                                          <p:spTgt spid="71"/>
                                        </p:tgtEl>
                                        <p:attrNameLst>
                                          <p:attrName>ppt_x</p:attrName>
                                        </p:attrNameLst>
                                      </p:cBhvr>
                                      <p:tavLst>
                                        <p:tav tm="0">
                                          <p:val>
                                            <p:strVal val="#ppt_x"/>
                                          </p:val>
                                        </p:tav>
                                        <p:tav tm="100000">
                                          <p:val>
                                            <p:strVal val="#ppt_x"/>
                                          </p:val>
                                        </p:tav>
                                      </p:tavLst>
                                    </p:anim>
                                    <p:anim calcmode="lin" valueType="num">
                                      <p:cBhvr>
                                        <p:cTn id="67" dur="500" fill="hold"/>
                                        <p:tgtEl>
                                          <p:spTgt spid="71"/>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000"/>
                                  </p:stCondLst>
                                  <p:childTnLst>
                                    <p:set>
                                      <p:cBhvr>
                                        <p:cTn id="69" dur="1" fill="hold">
                                          <p:stCondLst>
                                            <p:cond delay="0"/>
                                          </p:stCondLst>
                                        </p:cTn>
                                        <p:tgtEl>
                                          <p:spTgt spid="72"/>
                                        </p:tgtEl>
                                        <p:attrNameLst>
                                          <p:attrName>style.visibility</p:attrName>
                                        </p:attrNameLst>
                                      </p:cBhvr>
                                      <p:to>
                                        <p:strVal val="visible"/>
                                      </p:to>
                                    </p:set>
                                    <p:animEffect transition="in" filter="fade">
                                      <p:cBhvr>
                                        <p:cTn id="70" dur="500"/>
                                        <p:tgtEl>
                                          <p:spTgt spid="72"/>
                                        </p:tgtEl>
                                      </p:cBhvr>
                                    </p:animEffect>
                                    <p:anim calcmode="lin" valueType="num">
                                      <p:cBhvr>
                                        <p:cTn id="71" dur="500" fill="hold"/>
                                        <p:tgtEl>
                                          <p:spTgt spid="72"/>
                                        </p:tgtEl>
                                        <p:attrNameLst>
                                          <p:attrName>ppt_x</p:attrName>
                                        </p:attrNameLst>
                                      </p:cBhvr>
                                      <p:tavLst>
                                        <p:tav tm="0">
                                          <p:val>
                                            <p:strVal val="#ppt_x"/>
                                          </p:val>
                                        </p:tav>
                                        <p:tav tm="100000">
                                          <p:val>
                                            <p:strVal val="#ppt_x"/>
                                          </p:val>
                                        </p:tav>
                                      </p:tavLst>
                                    </p:anim>
                                    <p:anim calcmode="lin" valueType="num">
                                      <p:cBhvr>
                                        <p:cTn id="72"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1" grpId="0" autoUpdateAnimBg="0"/>
      <p:bldP spid="62" grpId="0" animBg="1"/>
      <p:bldP spid="63" grpId="0" autoUpdateAnimBg="0"/>
      <p:bldP spid="64" grpId="0" animBg="1"/>
      <p:bldP spid="65" grpId="0" autoUpdateAnimBg="0"/>
      <p:bldP spid="66" grpId="0" animBg="1"/>
      <p:bldP spid="67" grpId="0" autoUpdateAnimBg="0"/>
      <p:bldP spid="68" grpId="0" autoUpdateAnimBg="0"/>
      <p:bldP spid="69" grpId="0" autoUpdateAnimBg="0"/>
      <p:bldP spid="70" grpId="0" autoUpdateAnimBg="0"/>
      <p:bldP spid="71" grpId="0" autoUpdateAnimBg="0"/>
      <p:bldP spid="7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30" name="圆角矩形 29"/>
          <p:cNvSpPr/>
          <p:nvPr/>
        </p:nvSpPr>
        <p:spPr>
          <a:xfrm>
            <a:off x="393029" y="2889064"/>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47657" y="2234917"/>
            <a:ext cx="527538" cy="527538"/>
            <a:chOff x="2250831" y="2560320"/>
            <a:chExt cx="745587" cy="745587"/>
          </a:xfrm>
        </p:grpSpPr>
        <p:sp>
          <p:nvSpPr>
            <p:cNvPr id="59" name="泪滴形 58"/>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0" name="同心圆 5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1" name="文本框 9"/>
          <p:cNvSpPr txBox="1"/>
          <p:nvPr/>
        </p:nvSpPr>
        <p:spPr>
          <a:xfrm>
            <a:off x="1061557" y="1563638"/>
            <a:ext cx="1426710" cy="1100301"/>
          </a:xfrm>
          <a:prstGeom prst="rect">
            <a:avLst/>
          </a:prstGeom>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zh-CN" altLang="en-US" sz="1200" dirty="0">
                <a:solidFill>
                  <a:srgbClr val="C00000"/>
                </a:solidFill>
                <a:latin typeface="微软雅黑"/>
                <a:ea typeface="微软雅黑"/>
              </a:rPr>
              <a:t>添加</a:t>
            </a:r>
            <a:r>
              <a:rPr lang="zh-CN" altLang="en-US" sz="1200" dirty="0" smtClean="0">
                <a:solidFill>
                  <a:srgbClr val="C00000"/>
                </a:solidFill>
                <a:latin typeface="微软雅黑"/>
                <a:ea typeface="微软雅黑"/>
              </a:rPr>
              <a:t>标题</a:t>
            </a:r>
            <a:endParaRPr lang="en-GB" altLang="zh-CN" sz="1200" dirty="0">
              <a:solidFill>
                <a:srgbClr val="C0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2" name="组合 61"/>
          <p:cNvGrpSpPr/>
          <p:nvPr/>
        </p:nvGrpSpPr>
        <p:grpSpPr>
          <a:xfrm>
            <a:off x="3484075" y="1660350"/>
            <a:ext cx="982662" cy="982662"/>
            <a:chOff x="2250831" y="2560320"/>
            <a:chExt cx="745587" cy="745587"/>
          </a:xfrm>
        </p:grpSpPr>
        <p:sp>
          <p:nvSpPr>
            <p:cNvPr id="63" name="泪滴形 62"/>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4" name="同心圆 6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5" name="文本框 13"/>
          <p:cNvSpPr txBox="1"/>
          <p:nvPr/>
        </p:nvSpPr>
        <p:spPr>
          <a:xfrm>
            <a:off x="4599474" y="1616596"/>
            <a:ext cx="1426710" cy="1100301"/>
          </a:xfrm>
          <a:prstGeom prst="rect">
            <a:avLst/>
          </a:prstGeom>
          <a:noFill/>
        </p:spPr>
        <p:txBody>
          <a:bodyPr wrap="square" lIns="68580" tIns="34290" rIns="68580" bIns="34290" rtlCol="0">
            <a:spAutoFit/>
          </a:bodyPr>
          <a:lstStyle/>
          <a:p>
            <a:r>
              <a:rPr lang="zh-CN" altLang="en-US" sz="1200" dirty="0">
                <a:solidFill>
                  <a:srgbClr val="C00000"/>
                </a:solidFill>
                <a:latin typeface="微软雅黑"/>
                <a:ea typeface="微软雅黑"/>
              </a:rPr>
              <a:t>添加标题</a:t>
            </a:r>
            <a:endParaRPr lang="en-GB" altLang="zh-CN" sz="1200" dirty="0">
              <a:solidFill>
                <a:srgbClr val="C0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6" name="组合 65"/>
          <p:cNvGrpSpPr/>
          <p:nvPr/>
        </p:nvGrpSpPr>
        <p:grpSpPr>
          <a:xfrm rot="10800000">
            <a:off x="2041177" y="3271862"/>
            <a:ext cx="772349" cy="772349"/>
            <a:chOff x="2250831" y="2560320"/>
            <a:chExt cx="745587" cy="745587"/>
          </a:xfrm>
        </p:grpSpPr>
        <p:sp>
          <p:nvSpPr>
            <p:cNvPr id="67" name="泪滴形 66"/>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8" name="同心圆 6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9" name="文本框 17"/>
          <p:cNvSpPr txBox="1"/>
          <p:nvPr/>
        </p:nvSpPr>
        <p:spPr>
          <a:xfrm>
            <a:off x="2876091" y="3267869"/>
            <a:ext cx="1426710" cy="1100301"/>
          </a:xfrm>
          <a:prstGeom prst="rect">
            <a:avLst/>
          </a:prstGeom>
          <a:noFill/>
        </p:spPr>
        <p:txBody>
          <a:bodyPr wrap="square" lIns="68580" tIns="34290" rIns="68580" bIns="34290" rtlCol="0">
            <a:spAutoFit/>
          </a:bodyPr>
          <a:lstStyle/>
          <a:p>
            <a:r>
              <a:rPr lang="zh-CN" altLang="en-US" sz="1200" dirty="0">
                <a:solidFill>
                  <a:srgbClr val="C00000"/>
                </a:solidFill>
                <a:latin typeface="微软雅黑"/>
                <a:ea typeface="微软雅黑"/>
              </a:rPr>
              <a:t>添加标题</a:t>
            </a:r>
            <a:endParaRPr lang="en-GB" altLang="zh-CN" sz="1200" dirty="0">
              <a:solidFill>
                <a:srgbClr val="C0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70" name="组合 69"/>
          <p:cNvGrpSpPr/>
          <p:nvPr/>
        </p:nvGrpSpPr>
        <p:grpSpPr>
          <a:xfrm rot="10800000">
            <a:off x="5134498" y="3244236"/>
            <a:ext cx="326350" cy="326350"/>
            <a:chOff x="2250831" y="2560320"/>
            <a:chExt cx="745587" cy="745587"/>
          </a:xfrm>
        </p:grpSpPr>
        <p:sp>
          <p:nvSpPr>
            <p:cNvPr id="71" name="泪滴形 70"/>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72" name="同心圆 7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73" name="文本框 21"/>
          <p:cNvSpPr txBox="1"/>
          <p:nvPr/>
        </p:nvSpPr>
        <p:spPr>
          <a:xfrm>
            <a:off x="5584611" y="3271649"/>
            <a:ext cx="1426710" cy="1100301"/>
          </a:xfrm>
          <a:prstGeom prst="rect">
            <a:avLst/>
          </a:prstGeom>
          <a:noFill/>
        </p:spPr>
        <p:txBody>
          <a:bodyPr wrap="square" lIns="68580" tIns="34290" rIns="68580" bIns="34290" rtlCol="0">
            <a:spAutoFit/>
          </a:bodyPr>
          <a:lstStyle/>
          <a:p>
            <a:r>
              <a:rPr lang="zh-CN" altLang="en-US" sz="1200" dirty="0">
                <a:solidFill>
                  <a:srgbClr val="C00000"/>
                </a:solidFill>
                <a:latin typeface="微软雅黑"/>
                <a:ea typeface="微软雅黑"/>
              </a:rPr>
              <a:t>添加标题</a:t>
            </a:r>
            <a:endParaRPr lang="en-GB" altLang="zh-CN" sz="1200" dirty="0">
              <a:solidFill>
                <a:srgbClr val="C0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74" name="组合 73"/>
          <p:cNvGrpSpPr/>
          <p:nvPr/>
        </p:nvGrpSpPr>
        <p:grpSpPr>
          <a:xfrm>
            <a:off x="6736739" y="2234917"/>
            <a:ext cx="527538" cy="527538"/>
            <a:chOff x="2250831" y="2560320"/>
            <a:chExt cx="745587" cy="745587"/>
          </a:xfrm>
        </p:grpSpPr>
        <p:sp>
          <p:nvSpPr>
            <p:cNvPr id="75" name="泪滴形 74"/>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76" name="同心圆 7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77" name="文本框 25"/>
          <p:cNvSpPr txBox="1"/>
          <p:nvPr/>
        </p:nvSpPr>
        <p:spPr>
          <a:xfrm>
            <a:off x="7321754" y="1650504"/>
            <a:ext cx="1426710" cy="1100301"/>
          </a:xfrm>
          <a:prstGeom prst="rect">
            <a:avLst/>
          </a:prstGeom>
          <a:noFill/>
        </p:spPr>
        <p:txBody>
          <a:bodyPr wrap="square" lIns="68580" tIns="34290" rIns="68580" bIns="34290" rtlCol="0">
            <a:spAutoFit/>
          </a:bodyPr>
          <a:lstStyle/>
          <a:p>
            <a:r>
              <a:rPr lang="zh-CN" altLang="en-US" sz="1200" dirty="0">
                <a:solidFill>
                  <a:srgbClr val="C00000"/>
                </a:solidFill>
                <a:latin typeface="微软雅黑"/>
                <a:ea typeface="微软雅黑"/>
              </a:rPr>
              <a:t>添加标题</a:t>
            </a:r>
            <a:endParaRPr lang="en-GB" altLang="zh-CN" sz="1200" dirty="0">
              <a:solidFill>
                <a:srgbClr val="C0000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sp>
        <p:nvSpPr>
          <p:cNvPr id="78"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6000">
        <p15:prstTrans prst="wind"/>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000"/>
                                        <p:tgtEl>
                                          <p:spTgt spid="30"/>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1000" fill="hold"/>
                                        <p:tgtEl>
                                          <p:spTgt spid="31"/>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left)">
                                      <p:cBhvr>
                                        <p:cTn id="21" dur="1000"/>
                                        <p:tgtEl>
                                          <p:spTgt spid="61"/>
                                        </p:tgtEl>
                                      </p:cBhvr>
                                    </p:animEffect>
                                  </p:childTnLst>
                                </p:cTn>
                              </p:par>
                            </p:childTnLst>
                          </p:cTn>
                        </p:par>
                        <p:par>
                          <p:cTn id="22" fill="hold">
                            <p:stCondLst>
                              <p:cond delay="4000"/>
                            </p:stCondLst>
                            <p:childTnLst>
                              <p:par>
                                <p:cTn id="23" presetID="42" presetClass="entr" presetSubtype="0"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1000"/>
                                        <p:tgtEl>
                                          <p:spTgt spid="66"/>
                                        </p:tgtEl>
                                      </p:cBhvr>
                                    </p:animEffect>
                                    <p:anim calcmode="lin" valueType="num">
                                      <p:cBhvr>
                                        <p:cTn id="26" dur="1000" fill="hold"/>
                                        <p:tgtEl>
                                          <p:spTgt spid="66"/>
                                        </p:tgtEl>
                                        <p:attrNameLst>
                                          <p:attrName>ppt_x</p:attrName>
                                        </p:attrNameLst>
                                      </p:cBhvr>
                                      <p:tavLst>
                                        <p:tav tm="0">
                                          <p:val>
                                            <p:strVal val="#ppt_x"/>
                                          </p:val>
                                        </p:tav>
                                        <p:tav tm="100000">
                                          <p:val>
                                            <p:strVal val="#ppt_x"/>
                                          </p:val>
                                        </p:tav>
                                      </p:tavLst>
                                    </p:anim>
                                    <p:anim calcmode="lin" valueType="num">
                                      <p:cBhvr>
                                        <p:cTn id="27" dur="1000" fill="hold"/>
                                        <p:tgtEl>
                                          <p:spTgt spid="66"/>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22" presetClass="entr" presetSubtype="8"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wipe(left)">
                                      <p:cBhvr>
                                        <p:cTn id="31" dur="1000"/>
                                        <p:tgtEl>
                                          <p:spTgt spid="69"/>
                                        </p:tgtEl>
                                      </p:cBhvr>
                                    </p:animEffect>
                                  </p:childTnLst>
                                </p:cTn>
                              </p:par>
                            </p:childTnLst>
                          </p:cTn>
                        </p:par>
                        <p:par>
                          <p:cTn id="32" fill="hold">
                            <p:stCondLst>
                              <p:cond delay="6000"/>
                            </p:stCondLst>
                            <p:childTnLst>
                              <p:par>
                                <p:cTn id="33" presetID="47"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7000"/>
                            </p:stCondLst>
                            <p:childTnLst>
                              <p:par>
                                <p:cTn id="39" presetID="22" presetClass="entr" presetSubtype="8"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wipe(left)">
                                      <p:cBhvr>
                                        <p:cTn id="41" dur="1000"/>
                                        <p:tgtEl>
                                          <p:spTgt spid="65"/>
                                        </p:tgtEl>
                                      </p:cBhvr>
                                    </p:animEffect>
                                  </p:childTnLst>
                                </p:cTn>
                              </p:par>
                            </p:childTnLst>
                          </p:cTn>
                        </p:par>
                        <p:par>
                          <p:cTn id="42" fill="hold">
                            <p:stCondLst>
                              <p:cond delay="8000"/>
                            </p:stCondLst>
                            <p:childTnLst>
                              <p:par>
                                <p:cTn id="43" presetID="42" presetClass="entr" presetSubtype="0" fill="hold"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1000"/>
                                        <p:tgtEl>
                                          <p:spTgt spid="70"/>
                                        </p:tgtEl>
                                      </p:cBhvr>
                                    </p:animEffect>
                                    <p:anim calcmode="lin" valueType="num">
                                      <p:cBhvr>
                                        <p:cTn id="46" dur="1000" fill="hold"/>
                                        <p:tgtEl>
                                          <p:spTgt spid="70"/>
                                        </p:tgtEl>
                                        <p:attrNameLst>
                                          <p:attrName>ppt_x</p:attrName>
                                        </p:attrNameLst>
                                      </p:cBhvr>
                                      <p:tavLst>
                                        <p:tav tm="0">
                                          <p:val>
                                            <p:strVal val="#ppt_x"/>
                                          </p:val>
                                        </p:tav>
                                        <p:tav tm="100000">
                                          <p:val>
                                            <p:strVal val="#ppt_x"/>
                                          </p:val>
                                        </p:tav>
                                      </p:tavLst>
                                    </p:anim>
                                    <p:anim calcmode="lin" valueType="num">
                                      <p:cBhvr>
                                        <p:cTn id="47" dur="1000" fill="hold"/>
                                        <p:tgtEl>
                                          <p:spTgt spid="70"/>
                                        </p:tgtEl>
                                        <p:attrNameLst>
                                          <p:attrName>ppt_y</p:attrName>
                                        </p:attrNameLst>
                                      </p:cBhvr>
                                      <p:tavLst>
                                        <p:tav tm="0">
                                          <p:val>
                                            <p:strVal val="#ppt_y+.1"/>
                                          </p:val>
                                        </p:tav>
                                        <p:tav tm="100000">
                                          <p:val>
                                            <p:strVal val="#ppt_y"/>
                                          </p:val>
                                        </p:tav>
                                      </p:tavLst>
                                    </p:anim>
                                  </p:childTnLst>
                                </p:cTn>
                              </p:par>
                            </p:childTnLst>
                          </p:cTn>
                        </p:par>
                        <p:par>
                          <p:cTn id="48" fill="hold">
                            <p:stCondLst>
                              <p:cond delay="9000"/>
                            </p:stCondLst>
                            <p:childTnLst>
                              <p:par>
                                <p:cTn id="49" presetID="22" presetClass="entr" presetSubtype="8"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left)">
                                      <p:cBhvr>
                                        <p:cTn id="51" dur="1000"/>
                                        <p:tgtEl>
                                          <p:spTgt spid="73"/>
                                        </p:tgtEl>
                                      </p:cBhvr>
                                    </p:animEffect>
                                  </p:childTnLst>
                                </p:cTn>
                              </p:par>
                            </p:childTnLst>
                          </p:cTn>
                        </p:par>
                        <p:par>
                          <p:cTn id="52" fill="hold">
                            <p:stCondLst>
                              <p:cond delay="10000"/>
                            </p:stCondLst>
                            <p:childTnLst>
                              <p:par>
                                <p:cTn id="53" presetID="47" presetClass="entr" presetSubtype="0" fill="hold"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1000"/>
                                        <p:tgtEl>
                                          <p:spTgt spid="74"/>
                                        </p:tgtEl>
                                      </p:cBhvr>
                                    </p:animEffect>
                                    <p:anim calcmode="lin" valueType="num">
                                      <p:cBhvr>
                                        <p:cTn id="56" dur="1000" fill="hold"/>
                                        <p:tgtEl>
                                          <p:spTgt spid="74"/>
                                        </p:tgtEl>
                                        <p:attrNameLst>
                                          <p:attrName>ppt_x</p:attrName>
                                        </p:attrNameLst>
                                      </p:cBhvr>
                                      <p:tavLst>
                                        <p:tav tm="0">
                                          <p:val>
                                            <p:strVal val="#ppt_x"/>
                                          </p:val>
                                        </p:tav>
                                        <p:tav tm="100000">
                                          <p:val>
                                            <p:strVal val="#ppt_x"/>
                                          </p:val>
                                        </p:tav>
                                      </p:tavLst>
                                    </p:anim>
                                    <p:anim calcmode="lin" valueType="num">
                                      <p:cBhvr>
                                        <p:cTn id="57" dur="1000" fill="hold"/>
                                        <p:tgtEl>
                                          <p:spTgt spid="74"/>
                                        </p:tgtEl>
                                        <p:attrNameLst>
                                          <p:attrName>ppt_y</p:attrName>
                                        </p:attrNameLst>
                                      </p:cBhvr>
                                      <p:tavLst>
                                        <p:tav tm="0">
                                          <p:val>
                                            <p:strVal val="#ppt_y-.1"/>
                                          </p:val>
                                        </p:tav>
                                        <p:tav tm="100000">
                                          <p:val>
                                            <p:strVal val="#ppt_y"/>
                                          </p:val>
                                        </p:tav>
                                      </p:tavLst>
                                    </p:anim>
                                  </p:childTnLst>
                                </p:cTn>
                              </p:par>
                            </p:childTnLst>
                          </p:cTn>
                        </p:par>
                        <p:par>
                          <p:cTn id="58" fill="hold">
                            <p:stCondLst>
                              <p:cond delay="11000"/>
                            </p:stCondLst>
                            <p:childTnLst>
                              <p:par>
                                <p:cTn id="59" presetID="22" presetClass="entr" presetSubtype="8" fill="hold" grpId="0" nodeType="after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wipe(left)">
                                      <p:cBhvr>
                                        <p:cTn id="61"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1" grpId="0" animBg="1"/>
      <p:bldP spid="65" grpId="0"/>
      <p:bldP spid="69" grpId="0"/>
      <p:bldP spid="73" grpId="0"/>
      <p:bldP spid="77" grpId="0"/>
      <p:bldP spid="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2773"/>
            <a:ext cx="9135880" cy="5143500"/>
          </a:xfrm>
          <a:prstGeom prst="rect">
            <a:avLst/>
          </a:prstGeom>
        </p:spPr>
      </p:pic>
      <p:grpSp>
        <p:nvGrpSpPr>
          <p:cNvPr id="2" name="组合 1"/>
          <p:cNvGrpSpPr/>
          <p:nvPr/>
        </p:nvGrpSpPr>
        <p:grpSpPr>
          <a:xfrm>
            <a:off x="-270284" y="3779927"/>
            <a:ext cx="9684568" cy="1509713"/>
            <a:chOff x="0" y="3655466"/>
            <a:chExt cx="9684568" cy="1509713"/>
          </a:xfrm>
        </p:grpSpPr>
        <p:pic>
          <p:nvPicPr>
            <p:cNvPr id="18" name="Picture 2" descr="E:\amy项目\模板\60周年\1\png\2.png"/>
            <p:cNvPicPr>
              <a:picLocks noChangeAspect="1" noChangeArrowheads="1"/>
            </p:cNvPicPr>
            <p:nvPr/>
          </p:nvPicPr>
          <p:blipFill>
            <a:blip r:embed="rId4" cstate="print"/>
            <a:srcRect/>
            <a:stretch>
              <a:fillRect/>
            </a:stretch>
          </p:blipFill>
          <p:spPr bwMode="auto">
            <a:xfrm>
              <a:off x="0" y="3753891"/>
              <a:ext cx="3441700" cy="1411288"/>
            </a:xfrm>
            <a:prstGeom prst="rect">
              <a:avLst/>
            </a:prstGeom>
            <a:noFill/>
            <a:ln w="9525">
              <a:noFill/>
              <a:miter lim="800000"/>
              <a:headEnd/>
              <a:tailEnd/>
            </a:ln>
          </p:spPr>
        </p:pic>
        <p:pic>
          <p:nvPicPr>
            <p:cNvPr id="19" name="Picture 3" descr="E:\amy项目\模板\60周年\1\png\3.png"/>
            <p:cNvPicPr>
              <a:picLocks noChangeAspect="1" noChangeArrowheads="1"/>
            </p:cNvPicPr>
            <p:nvPr/>
          </p:nvPicPr>
          <p:blipFill>
            <a:blip r:embed="rId5" cstate="print"/>
            <a:srcRect/>
            <a:stretch>
              <a:fillRect/>
            </a:stretch>
          </p:blipFill>
          <p:spPr bwMode="auto">
            <a:xfrm>
              <a:off x="1079500" y="3655466"/>
              <a:ext cx="8605068" cy="1509713"/>
            </a:xfrm>
            <a:prstGeom prst="rect">
              <a:avLst/>
            </a:prstGeom>
            <a:noFill/>
            <a:ln w="9525">
              <a:noFill/>
              <a:miter lim="800000"/>
              <a:headEnd/>
              <a:tailEnd/>
            </a:ln>
          </p:spPr>
        </p:pic>
        <p:sp>
          <p:nvSpPr>
            <p:cNvPr id="23"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sp>
        <p:nvSpPr>
          <p:cNvPr id="25" name="TextBox 24"/>
          <p:cNvSpPr txBox="1"/>
          <p:nvPr/>
        </p:nvSpPr>
        <p:spPr>
          <a:xfrm>
            <a:off x="698666" y="909532"/>
            <a:ext cx="1723549" cy="1015663"/>
          </a:xfrm>
          <a:prstGeom prst="rect">
            <a:avLst/>
          </a:prstGeom>
          <a:noFill/>
        </p:spPr>
        <p:txBody>
          <a:bodyPr wrap="none" rtlCol="0">
            <a:spAutoFit/>
          </a:bodyPr>
          <a:lstStyle/>
          <a:p>
            <a:pPr algn="ctr"/>
            <a:r>
              <a:rPr lang="zh-CN" altLang="en-US" sz="60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27" name="TextBox 26"/>
          <p:cNvSpPr txBox="1"/>
          <p:nvPr/>
        </p:nvSpPr>
        <p:spPr>
          <a:xfrm>
            <a:off x="866724" y="1925195"/>
            <a:ext cx="1387431" cy="369332"/>
          </a:xfrm>
          <a:prstGeom prst="rect">
            <a:avLst/>
          </a:prstGeom>
          <a:noFill/>
        </p:spPr>
        <p:txBody>
          <a:bodyPr wrap="none" rtlCol="0">
            <a:spAutoFit/>
          </a:bodyPr>
          <a:lstStyle/>
          <a:p>
            <a:pPr algn="ctr"/>
            <a:r>
              <a:rPr lang="en-US" altLang="zh-CN" dirty="0" smtClean="0">
                <a:ln w="12700">
                  <a:noFill/>
                </a:ln>
                <a:solidFill>
                  <a:srgbClr val="C00000"/>
                </a:solidFill>
                <a:latin typeface="微软雅黑" panose="020B0503020204020204" pitchFamily="34" charset="-122"/>
                <a:ea typeface="微软雅黑" panose="020B0503020204020204" pitchFamily="34" charset="-122"/>
              </a:rPr>
              <a:t>QIAN YAN</a:t>
            </a:r>
            <a:endParaRPr lang="zh-CN" altLang="en-US" dirty="0">
              <a:ln w="12700">
                <a:noFill/>
              </a:ln>
              <a:solidFill>
                <a:srgbClr val="C0000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987824" y="1422295"/>
            <a:ext cx="3888432" cy="2456057"/>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在此输入您的文字内容，在此输入您的文字内容，在此输入您的文字内容，在此输入您的文字内容，在此输入您的文字内容，在此输入您的文字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9437020"/>
      </p:ext>
    </p:extLst>
  </p:cSld>
  <p:clrMapOvr>
    <a:masterClrMapping/>
  </p:clrMapOvr>
  <mc:AlternateContent xmlns:mc="http://schemas.openxmlformats.org/markup-compatibility/2006">
    <mc:Choice xmlns:p14="http://schemas.microsoft.com/office/powerpoint/2010/main" Requires="p14">
      <p:transition spd="slow" p14:dur="1200" advClick="0" advTm="8000">
        <p14:prism/>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iterate type="lt">
                                    <p:tmPct val="0"/>
                                  </p:iterate>
                                  <p:childTnLst>
                                    <p:set>
                                      <p:cBhvr>
                                        <p:cTn id="10" dur="1" fill="hold">
                                          <p:stCondLst>
                                            <p:cond delay="0"/>
                                          </p:stCondLst>
                                        </p:cTn>
                                        <p:tgtEl>
                                          <p:spTgt spid="25"/>
                                        </p:tgtEl>
                                        <p:attrNameLst>
                                          <p:attrName>style.visibility</p:attrName>
                                        </p:attrNameLst>
                                      </p:cBhvr>
                                      <p:to>
                                        <p:strVal val="visible"/>
                                      </p:to>
                                    </p:set>
                                    <p:animEffect transition="in" filter="barn(outVertical)">
                                      <p:cBhvr>
                                        <p:cTn id="11" dur="250"/>
                                        <p:tgtEl>
                                          <p:spTgt spid="25"/>
                                        </p:tgtEl>
                                      </p:cBhvr>
                                    </p:animEffect>
                                  </p:childTnLst>
                                </p:cTn>
                              </p:par>
                            </p:childTnLst>
                          </p:cTn>
                        </p:par>
                        <p:par>
                          <p:cTn id="12" fill="hold">
                            <p:stCondLst>
                              <p:cond delay="1250"/>
                            </p:stCondLst>
                            <p:childTnLst>
                              <p:par>
                                <p:cTn id="13" presetID="26" presetClass="emph" presetSubtype="0" fill="hold" grpId="1" nodeType="afterEffect">
                                  <p:stCondLst>
                                    <p:cond delay="0"/>
                                  </p:stCondLst>
                                  <p:iterate type="lt">
                                    <p:tmPct val="0"/>
                                  </p:iterate>
                                  <p:childTnLst>
                                    <p:animEffect transition="out" filter="fade">
                                      <p:cBhvr>
                                        <p:cTn id="14" dur="250" tmFilter="0, 0; .2, .5; .8, .5; 1, 0"/>
                                        <p:tgtEl>
                                          <p:spTgt spid="25"/>
                                        </p:tgtEl>
                                      </p:cBhvr>
                                    </p:animEffect>
                                    <p:animScale>
                                      <p:cBhvr>
                                        <p:cTn id="15" dur="125" autoRev="1" fill="hold"/>
                                        <p:tgtEl>
                                          <p:spTgt spid="25"/>
                                        </p:tgtEl>
                                      </p:cBhvr>
                                      <p:by x="105000" y="105000"/>
                                    </p:animScale>
                                  </p:childTnLst>
                                </p:cTn>
                              </p:par>
                            </p:childTnLst>
                          </p:cTn>
                        </p:par>
                        <p:par>
                          <p:cTn id="16" fill="hold">
                            <p:stCondLst>
                              <p:cond delay="15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27"/>
                                        </p:tgtEl>
                                        <p:attrNameLst>
                                          <p:attrName>style.visibility</p:attrName>
                                        </p:attrNameLst>
                                      </p:cBhvr>
                                      <p:to>
                                        <p:strVal val="visible"/>
                                      </p:to>
                                    </p:set>
                                    <p:animEffect transition="in" filter="barn(outVertical)">
                                      <p:cBhvr>
                                        <p:cTn id="19" dur="250"/>
                                        <p:tgtEl>
                                          <p:spTgt spid="27"/>
                                        </p:tgtEl>
                                      </p:cBhvr>
                                    </p:animEffect>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50" name="圆角矩形 49"/>
          <p:cNvSpPr/>
          <p:nvPr/>
        </p:nvSpPr>
        <p:spPr bwMode="auto">
          <a:xfrm>
            <a:off x="1331640" y="1464978"/>
            <a:ext cx="2057062" cy="2558851"/>
          </a:xfrm>
          <a:prstGeom prst="roundRect">
            <a:avLst>
              <a:gd name="adj" fmla="val 5680"/>
            </a:avLst>
          </a:prstGeom>
          <a:noFill/>
          <a:ln w="38100" cap="flat" cmpd="sng" algn="ctr">
            <a:solidFill>
              <a:srgbClr val="C0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51" name="圆角矩形 50"/>
          <p:cNvSpPr/>
          <p:nvPr/>
        </p:nvSpPr>
        <p:spPr bwMode="auto">
          <a:xfrm>
            <a:off x="5761996" y="1464978"/>
            <a:ext cx="2057062" cy="2558851"/>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52" name="矩形 26"/>
          <p:cNvSpPr>
            <a:spLocks noChangeArrowheads="1"/>
          </p:cNvSpPr>
          <p:nvPr/>
        </p:nvSpPr>
        <p:spPr bwMode="auto">
          <a:xfrm>
            <a:off x="5909392" y="1592861"/>
            <a:ext cx="1786134"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b="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53" name="圆角矩形 52"/>
          <p:cNvSpPr/>
          <p:nvPr/>
        </p:nvSpPr>
        <p:spPr bwMode="auto">
          <a:xfrm>
            <a:off x="3534656" y="1464978"/>
            <a:ext cx="2057062" cy="2558851"/>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54" name="矩形 53"/>
          <p:cNvSpPr>
            <a:spLocks noChangeArrowheads="1"/>
          </p:cNvSpPr>
          <p:nvPr/>
        </p:nvSpPr>
        <p:spPr bwMode="auto">
          <a:xfrm>
            <a:off x="3651461" y="1581723"/>
            <a:ext cx="1792285"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b="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55" name="TextBox 32"/>
          <p:cNvSpPr txBox="1">
            <a:spLocks noChangeArrowheads="1"/>
          </p:cNvSpPr>
          <p:nvPr/>
        </p:nvSpPr>
        <p:spPr bwMode="auto">
          <a:xfrm>
            <a:off x="1454645" y="1608903"/>
            <a:ext cx="1775135"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b="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56" name="Rectangle 20"/>
          <p:cNvSpPr>
            <a:spLocks noChangeArrowheads="1"/>
          </p:cNvSpPr>
          <p:nvPr/>
        </p:nvSpPr>
        <p:spPr bwMode="auto">
          <a:xfrm>
            <a:off x="1348009" y="4587974"/>
            <a:ext cx="6487417" cy="585694"/>
          </a:xfrm>
          <a:prstGeom prst="roundRect">
            <a:avLst/>
          </a:prstGeom>
          <a:no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57" name="矩形 56"/>
          <p:cNvSpPr/>
          <p:nvPr/>
        </p:nvSpPr>
        <p:spPr bwMode="auto">
          <a:xfrm>
            <a:off x="2195736" y="4515966"/>
            <a:ext cx="4906646" cy="340140"/>
          </a:xfrm>
          <a:prstGeom prst="rect">
            <a:avLst/>
          </a:prstGeom>
          <a:solidFill>
            <a:srgbClr val="FFC000"/>
          </a:solidFill>
          <a:ln w="28575">
            <a:noFill/>
          </a:ln>
          <a:scene3d>
            <a:camera prst="orthographicFront"/>
            <a:lightRig rig="threePt" dir="t"/>
          </a:scene3d>
          <a:sp3d/>
        </p:spPr>
        <p:txBody>
          <a:bodyPr lIns="77770" tIns="38885" rIns="77770" bIns="38885">
            <a:spAutoFit/>
          </a:bodyPr>
          <a:lstStyle/>
          <a:p>
            <a:pPr algn="ctr">
              <a:tabLst>
                <a:tab pos="7247706" algn="r"/>
              </a:tabLst>
              <a:defRPr/>
            </a:pPr>
            <a:r>
              <a:rPr lang="zh-CN" altLang="en-US" sz="1700" dirty="0">
                <a:latin typeface="微软雅黑" pitchFamily="34" charset="-122"/>
                <a:ea typeface="微软雅黑" pitchFamily="34" charset="-122"/>
              </a:rPr>
              <a:t>单击此处添加标题</a:t>
            </a:r>
          </a:p>
        </p:txBody>
      </p:sp>
      <p:sp>
        <p:nvSpPr>
          <p:cNvPr id="58" name="燕尾形 57"/>
          <p:cNvSpPr/>
          <p:nvPr/>
        </p:nvSpPr>
        <p:spPr>
          <a:xfrm rot="16200000" flipH="1" flipV="1">
            <a:off x="6614424"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59" name="圆角矩形 58"/>
          <p:cNvSpPr/>
          <p:nvPr/>
        </p:nvSpPr>
        <p:spPr>
          <a:xfrm>
            <a:off x="3534656" y="1014458"/>
            <a:ext cx="2057062" cy="381554"/>
          </a:xfrm>
          <a:prstGeom prst="roundRect">
            <a:avLst/>
          </a:prstGeom>
          <a:solidFill>
            <a:srgbClr val="C0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60" name="圆角矩形 59"/>
          <p:cNvSpPr/>
          <p:nvPr/>
        </p:nvSpPr>
        <p:spPr>
          <a:xfrm>
            <a:off x="5761996" y="1014458"/>
            <a:ext cx="2057062" cy="381554"/>
          </a:xfrm>
          <a:prstGeom prst="roundRect">
            <a:avLst/>
          </a:prstGeom>
          <a:solidFill>
            <a:srgbClr val="C0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61" name="圆角矩形 60"/>
          <p:cNvSpPr/>
          <p:nvPr/>
        </p:nvSpPr>
        <p:spPr>
          <a:xfrm>
            <a:off x="1331640" y="1014458"/>
            <a:ext cx="2057062" cy="381554"/>
          </a:xfrm>
          <a:prstGeom prst="roundRect">
            <a:avLst/>
          </a:prstGeom>
          <a:solidFill>
            <a:srgbClr val="C00000"/>
          </a:solidFill>
          <a:ln w="38100"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62" name="矩形 61"/>
          <p:cNvSpPr>
            <a:spLocks noChangeArrowheads="1"/>
          </p:cNvSpPr>
          <p:nvPr/>
        </p:nvSpPr>
        <p:spPr bwMode="auto">
          <a:xfrm>
            <a:off x="1373984"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a:defRPr/>
            </a:pPr>
            <a:r>
              <a:rPr lang="zh-CN" altLang="en-US" sz="1400" b="1" dirty="0">
                <a:solidFill>
                  <a:schemeClr val="bg1"/>
                </a:solidFill>
                <a:latin typeface="微软雅黑" pitchFamily="34" charset="-122"/>
                <a:ea typeface="微软雅黑" pitchFamily="34" charset="-122"/>
              </a:rPr>
              <a:t>单击此处添加标题</a:t>
            </a:r>
          </a:p>
        </p:txBody>
      </p:sp>
      <p:sp>
        <p:nvSpPr>
          <p:cNvPr id="63" name="矩形 62"/>
          <p:cNvSpPr>
            <a:spLocks noChangeArrowheads="1"/>
          </p:cNvSpPr>
          <p:nvPr/>
        </p:nvSpPr>
        <p:spPr bwMode="auto">
          <a:xfrm>
            <a:off x="5878799"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a:defRPr/>
            </a:pPr>
            <a:r>
              <a:rPr lang="zh-CN" altLang="en-US" sz="1400" b="1" dirty="0">
                <a:solidFill>
                  <a:schemeClr val="bg1"/>
                </a:solidFill>
                <a:latin typeface="微软雅黑" pitchFamily="34" charset="-122"/>
                <a:ea typeface="微软雅黑" pitchFamily="34" charset="-122"/>
              </a:rPr>
              <a:t>单击此处添加标题</a:t>
            </a:r>
          </a:p>
        </p:txBody>
      </p:sp>
      <p:sp>
        <p:nvSpPr>
          <p:cNvPr id="64" name="矩形 63"/>
          <p:cNvSpPr>
            <a:spLocks noChangeArrowheads="1"/>
          </p:cNvSpPr>
          <p:nvPr/>
        </p:nvSpPr>
        <p:spPr bwMode="auto">
          <a:xfrm>
            <a:off x="3651461"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a:defRPr/>
            </a:pPr>
            <a:r>
              <a:rPr lang="zh-CN" altLang="en-US" sz="1400" b="1" dirty="0">
                <a:solidFill>
                  <a:schemeClr val="bg1"/>
                </a:solidFill>
                <a:latin typeface="微软雅黑" pitchFamily="34" charset="-122"/>
                <a:ea typeface="微软雅黑" pitchFamily="34" charset="-122"/>
              </a:rPr>
              <a:t>单击此处添加标题</a:t>
            </a:r>
          </a:p>
        </p:txBody>
      </p:sp>
      <p:sp>
        <p:nvSpPr>
          <p:cNvPr id="65" name="燕尾形 64"/>
          <p:cNvSpPr/>
          <p:nvPr/>
        </p:nvSpPr>
        <p:spPr>
          <a:xfrm rot="16200000" flipH="1" flipV="1">
            <a:off x="4431478" y="3986770"/>
            <a:ext cx="352203" cy="546500"/>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66" name="燕尾形 65"/>
          <p:cNvSpPr/>
          <p:nvPr/>
        </p:nvSpPr>
        <p:spPr>
          <a:xfrm rot="16200000" flipH="1" flipV="1">
            <a:off x="2209385" y="3986770"/>
            <a:ext cx="352203" cy="546500"/>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20"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10000">
        <p15:prstTrans prst="wind"/>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37"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450" decel="100000" fill="hold"/>
                                        <p:tgtEl>
                                          <p:spTgt spid="61"/>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61"/>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450" decel="100000" fill="hold"/>
                                        <p:tgtEl>
                                          <p:spTgt spid="59"/>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anim calcmode="lin" valueType="num">
                                      <p:cBhvr>
                                        <p:cTn id="24" dur="500" fill="hold"/>
                                        <p:tgtEl>
                                          <p:spTgt spid="60"/>
                                        </p:tgtEl>
                                        <p:attrNameLst>
                                          <p:attrName>ppt_x</p:attrName>
                                        </p:attrNameLst>
                                      </p:cBhvr>
                                      <p:tavLst>
                                        <p:tav tm="0">
                                          <p:val>
                                            <p:strVal val="#ppt_x"/>
                                          </p:val>
                                        </p:tav>
                                        <p:tav tm="100000">
                                          <p:val>
                                            <p:strVal val="#ppt_x"/>
                                          </p:val>
                                        </p:tav>
                                      </p:tavLst>
                                    </p:anim>
                                    <p:anim calcmode="lin" valueType="num">
                                      <p:cBhvr>
                                        <p:cTn id="25" dur="450" decel="100000" fill="hold"/>
                                        <p:tgtEl>
                                          <p:spTgt spid="60"/>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60"/>
                                        </p:tgtEl>
                                        <p:attrNameLst>
                                          <p:attrName>ppt_y</p:attrName>
                                        </p:attrNameLst>
                                      </p:cBhvr>
                                      <p:tavLst>
                                        <p:tav tm="0">
                                          <p:val>
                                            <p:strVal val="#ppt_y-.03"/>
                                          </p:val>
                                        </p:tav>
                                        <p:tav tm="100000">
                                          <p:val>
                                            <p:strVal val="#ppt_y"/>
                                          </p:val>
                                        </p:tav>
                                      </p:tavLst>
                                    </p:anim>
                                  </p:childTnLst>
                                </p:cTn>
                              </p:par>
                            </p:childTnLst>
                          </p:cTn>
                        </p:par>
                        <p:par>
                          <p:cTn id="27" fill="hold">
                            <p:stCondLst>
                              <p:cond delay="1500"/>
                            </p:stCondLst>
                            <p:childTnLst>
                              <p:par>
                                <p:cTn id="28" presetID="12" presetClass="entr" presetSubtype="4"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slide(fromBottom)">
                                      <p:cBhvr>
                                        <p:cTn id="34" dur="500"/>
                                        <p:tgtEl>
                                          <p:spTgt spid="64"/>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slide(fromBottom)">
                                      <p:cBhvr>
                                        <p:cTn id="38" dur="500"/>
                                        <p:tgtEl>
                                          <p:spTgt spid="63"/>
                                        </p:tgtEl>
                                      </p:cBhvr>
                                    </p:animEffect>
                                  </p:childTnLst>
                                </p:cTn>
                              </p:par>
                            </p:childTnLst>
                          </p:cTn>
                        </p:par>
                        <p:par>
                          <p:cTn id="39" fill="hold">
                            <p:stCondLst>
                              <p:cond delay="3000"/>
                            </p:stCondLst>
                            <p:childTnLst>
                              <p:par>
                                <p:cTn id="40" presetID="12" presetClass="entr" presetSubtype="1"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slide(fromTop)">
                                      <p:cBhvr>
                                        <p:cTn id="42" dur="500"/>
                                        <p:tgtEl>
                                          <p:spTgt spid="50"/>
                                        </p:tgtEl>
                                      </p:cBhvr>
                                    </p:animEffect>
                                  </p:childTnLst>
                                </p:cTn>
                              </p:par>
                            </p:childTnLst>
                          </p:cTn>
                        </p:par>
                        <p:par>
                          <p:cTn id="43" fill="hold">
                            <p:stCondLst>
                              <p:cond delay="3500"/>
                            </p:stCondLst>
                            <p:childTnLst>
                              <p:par>
                                <p:cTn id="44" presetID="12" presetClass="entr" presetSubtype="1"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slide(fromTop)">
                                      <p:cBhvr>
                                        <p:cTn id="46" dur="500"/>
                                        <p:tgtEl>
                                          <p:spTgt spid="53"/>
                                        </p:tgtEl>
                                      </p:cBhvr>
                                    </p:animEffect>
                                  </p:childTnLst>
                                </p:cTn>
                              </p:par>
                            </p:childTnLst>
                          </p:cTn>
                        </p:par>
                        <p:par>
                          <p:cTn id="47" fill="hold">
                            <p:stCondLst>
                              <p:cond delay="4000"/>
                            </p:stCondLst>
                            <p:childTnLst>
                              <p:par>
                                <p:cTn id="48" presetID="12" presetClass="entr" presetSubtype="1"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slide(fromTop)">
                                      <p:cBhvr>
                                        <p:cTn id="50" dur="500"/>
                                        <p:tgtEl>
                                          <p:spTgt spid="51"/>
                                        </p:tgtEl>
                                      </p:cBhvr>
                                    </p:animEffect>
                                  </p:childTnLst>
                                </p:cTn>
                              </p:par>
                            </p:childTnLst>
                          </p:cTn>
                        </p:par>
                        <p:par>
                          <p:cTn id="51" fill="hold">
                            <p:stCondLst>
                              <p:cond delay="4500"/>
                            </p:stCondLst>
                            <p:childTnLst>
                              <p:par>
                                <p:cTn id="52" presetID="49" presetClass="entr" presetSubtype="0" decel="10000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500" fill="hold"/>
                                        <p:tgtEl>
                                          <p:spTgt spid="55"/>
                                        </p:tgtEl>
                                        <p:attrNameLst>
                                          <p:attrName>ppt_w</p:attrName>
                                        </p:attrNameLst>
                                      </p:cBhvr>
                                      <p:tavLst>
                                        <p:tav tm="0">
                                          <p:val>
                                            <p:fltVal val="0"/>
                                          </p:val>
                                        </p:tav>
                                        <p:tav tm="100000">
                                          <p:val>
                                            <p:strVal val="#ppt_w"/>
                                          </p:val>
                                        </p:tav>
                                      </p:tavLst>
                                    </p:anim>
                                    <p:anim calcmode="lin" valueType="num">
                                      <p:cBhvr>
                                        <p:cTn id="55" dur="500" fill="hold"/>
                                        <p:tgtEl>
                                          <p:spTgt spid="55"/>
                                        </p:tgtEl>
                                        <p:attrNameLst>
                                          <p:attrName>ppt_h</p:attrName>
                                        </p:attrNameLst>
                                      </p:cBhvr>
                                      <p:tavLst>
                                        <p:tav tm="0">
                                          <p:val>
                                            <p:fltVal val="0"/>
                                          </p:val>
                                        </p:tav>
                                        <p:tav tm="100000">
                                          <p:val>
                                            <p:strVal val="#ppt_h"/>
                                          </p:val>
                                        </p:tav>
                                      </p:tavLst>
                                    </p:anim>
                                    <p:anim calcmode="lin" valueType="num">
                                      <p:cBhvr>
                                        <p:cTn id="56" dur="500" fill="hold"/>
                                        <p:tgtEl>
                                          <p:spTgt spid="55"/>
                                        </p:tgtEl>
                                        <p:attrNameLst>
                                          <p:attrName>style.rotation</p:attrName>
                                        </p:attrNameLst>
                                      </p:cBhvr>
                                      <p:tavLst>
                                        <p:tav tm="0">
                                          <p:val>
                                            <p:fltVal val="360"/>
                                          </p:val>
                                        </p:tav>
                                        <p:tav tm="100000">
                                          <p:val>
                                            <p:fltVal val="0"/>
                                          </p:val>
                                        </p:tav>
                                      </p:tavLst>
                                    </p:anim>
                                    <p:animEffect transition="in" filter="fade">
                                      <p:cBhvr>
                                        <p:cTn id="57" dur="500"/>
                                        <p:tgtEl>
                                          <p:spTgt spid="55"/>
                                        </p:tgtEl>
                                      </p:cBhvr>
                                    </p:animEffect>
                                  </p:childTnLst>
                                </p:cTn>
                              </p:par>
                            </p:childTnLst>
                          </p:cTn>
                        </p:par>
                        <p:par>
                          <p:cTn id="58" fill="hold">
                            <p:stCondLst>
                              <p:cond delay="5000"/>
                            </p:stCondLst>
                            <p:childTnLst>
                              <p:par>
                                <p:cTn id="59" presetID="49" presetClass="entr" presetSubtype="0" decel="10000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 calcmode="lin" valueType="num">
                                      <p:cBhvr>
                                        <p:cTn id="63" dur="500" fill="hold"/>
                                        <p:tgtEl>
                                          <p:spTgt spid="54"/>
                                        </p:tgtEl>
                                        <p:attrNameLst>
                                          <p:attrName>style.rotation</p:attrName>
                                        </p:attrNameLst>
                                      </p:cBhvr>
                                      <p:tavLst>
                                        <p:tav tm="0">
                                          <p:val>
                                            <p:fltVal val="360"/>
                                          </p:val>
                                        </p:tav>
                                        <p:tav tm="100000">
                                          <p:val>
                                            <p:fltVal val="0"/>
                                          </p:val>
                                        </p:tav>
                                      </p:tavLst>
                                    </p:anim>
                                    <p:animEffect transition="in" filter="fade">
                                      <p:cBhvr>
                                        <p:cTn id="64" dur="500"/>
                                        <p:tgtEl>
                                          <p:spTgt spid="54"/>
                                        </p:tgtEl>
                                      </p:cBhvr>
                                    </p:animEffect>
                                  </p:childTnLst>
                                </p:cTn>
                              </p:par>
                            </p:childTnLst>
                          </p:cTn>
                        </p:par>
                        <p:par>
                          <p:cTn id="65" fill="hold">
                            <p:stCondLst>
                              <p:cond delay="5500"/>
                            </p:stCondLst>
                            <p:childTnLst>
                              <p:par>
                                <p:cTn id="66" presetID="49" presetClass="entr" presetSubtype="0" decel="10000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p:cTn id="68" dur="500" fill="hold"/>
                                        <p:tgtEl>
                                          <p:spTgt spid="52"/>
                                        </p:tgtEl>
                                        <p:attrNameLst>
                                          <p:attrName>ppt_w</p:attrName>
                                        </p:attrNameLst>
                                      </p:cBhvr>
                                      <p:tavLst>
                                        <p:tav tm="0">
                                          <p:val>
                                            <p:fltVal val="0"/>
                                          </p:val>
                                        </p:tav>
                                        <p:tav tm="100000">
                                          <p:val>
                                            <p:strVal val="#ppt_w"/>
                                          </p:val>
                                        </p:tav>
                                      </p:tavLst>
                                    </p:anim>
                                    <p:anim calcmode="lin" valueType="num">
                                      <p:cBhvr>
                                        <p:cTn id="69" dur="500" fill="hold"/>
                                        <p:tgtEl>
                                          <p:spTgt spid="52"/>
                                        </p:tgtEl>
                                        <p:attrNameLst>
                                          <p:attrName>ppt_h</p:attrName>
                                        </p:attrNameLst>
                                      </p:cBhvr>
                                      <p:tavLst>
                                        <p:tav tm="0">
                                          <p:val>
                                            <p:fltVal val="0"/>
                                          </p:val>
                                        </p:tav>
                                        <p:tav tm="100000">
                                          <p:val>
                                            <p:strVal val="#ppt_h"/>
                                          </p:val>
                                        </p:tav>
                                      </p:tavLst>
                                    </p:anim>
                                    <p:anim calcmode="lin" valueType="num">
                                      <p:cBhvr>
                                        <p:cTn id="70" dur="500" fill="hold"/>
                                        <p:tgtEl>
                                          <p:spTgt spid="52"/>
                                        </p:tgtEl>
                                        <p:attrNameLst>
                                          <p:attrName>style.rotation</p:attrName>
                                        </p:attrNameLst>
                                      </p:cBhvr>
                                      <p:tavLst>
                                        <p:tav tm="0">
                                          <p:val>
                                            <p:fltVal val="360"/>
                                          </p:val>
                                        </p:tav>
                                        <p:tav tm="100000">
                                          <p:val>
                                            <p:fltVal val="0"/>
                                          </p:val>
                                        </p:tav>
                                      </p:tavLst>
                                    </p:anim>
                                    <p:animEffect transition="in" filter="fade">
                                      <p:cBhvr>
                                        <p:cTn id="71" dur="500"/>
                                        <p:tgtEl>
                                          <p:spTgt spid="52"/>
                                        </p:tgtEl>
                                      </p:cBhvr>
                                    </p:animEffect>
                                  </p:childTnLst>
                                </p:cTn>
                              </p:par>
                            </p:childTnLst>
                          </p:cTn>
                        </p:par>
                        <p:par>
                          <p:cTn id="72" fill="hold">
                            <p:stCondLst>
                              <p:cond delay="6000"/>
                            </p:stCondLst>
                            <p:childTnLst>
                              <p:par>
                                <p:cTn id="73" presetID="12" presetClass="entr" presetSubtype="1"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slide(fromTop)">
                                      <p:cBhvr>
                                        <p:cTn id="75" dur="500"/>
                                        <p:tgtEl>
                                          <p:spTgt spid="66"/>
                                        </p:tgtEl>
                                      </p:cBhvr>
                                    </p:animEffect>
                                  </p:childTnLst>
                                </p:cTn>
                              </p:par>
                            </p:childTnLst>
                          </p:cTn>
                        </p:par>
                        <p:par>
                          <p:cTn id="76" fill="hold">
                            <p:stCondLst>
                              <p:cond delay="6500"/>
                            </p:stCondLst>
                            <p:childTnLst>
                              <p:par>
                                <p:cTn id="77" presetID="12" presetClass="entr" presetSubtype="1" fill="hold" grpId="0" nodeType="after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slide(fromTop)">
                                      <p:cBhvr>
                                        <p:cTn id="79" dur="500"/>
                                        <p:tgtEl>
                                          <p:spTgt spid="65"/>
                                        </p:tgtEl>
                                      </p:cBhvr>
                                    </p:animEffect>
                                  </p:childTnLst>
                                </p:cTn>
                              </p:par>
                            </p:childTnLst>
                          </p:cTn>
                        </p:par>
                        <p:par>
                          <p:cTn id="80" fill="hold">
                            <p:stCondLst>
                              <p:cond delay="7000"/>
                            </p:stCondLst>
                            <p:childTnLst>
                              <p:par>
                                <p:cTn id="81" presetID="12" presetClass="entr" presetSubtype="1" fill="hold" grpId="0"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slide(fromTop)">
                                      <p:cBhvr>
                                        <p:cTn id="83" dur="500"/>
                                        <p:tgtEl>
                                          <p:spTgt spid="58"/>
                                        </p:tgtEl>
                                      </p:cBhvr>
                                    </p:animEffect>
                                  </p:childTnLst>
                                </p:cTn>
                              </p:par>
                            </p:childTnLst>
                          </p:cTn>
                        </p:par>
                        <p:par>
                          <p:cTn id="84" fill="hold">
                            <p:stCondLst>
                              <p:cond delay="7500"/>
                            </p:stCondLst>
                            <p:childTnLst>
                              <p:par>
                                <p:cTn id="85" presetID="53" presetClass="entr" presetSubtype="16" fill="hold" grpId="0" nodeType="afterEffect" nodePh="1">
                                  <p:stCondLst>
                                    <p:cond delay="0"/>
                                  </p:stCondLst>
                                  <p:endCondLst>
                                    <p:cond evt="begin" delay="0">
                                      <p:tn val="85"/>
                                    </p:cond>
                                  </p:endCondLst>
                                  <p:childTnLst>
                                    <p:set>
                                      <p:cBhvr>
                                        <p:cTn id="86" dur="1" fill="hold">
                                          <p:stCondLst>
                                            <p:cond delay="0"/>
                                          </p:stCondLst>
                                        </p:cTn>
                                        <p:tgtEl>
                                          <p:spTgt spid="56"/>
                                        </p:tgtEl>
                                        <p:attrNameLst>
                                          <p:attrName>style.visibility</p:attrName>
                                        </p:attrNameLst>
                                      </p:cBhvr>
                                      <p:to>
                                        <p:strVal val="visible"/>
                                      </p:to>
                                    </p:set>
                                    <p:anim calcmode="lin" valueType="num">
                                      <p:cBhvr>
                                        <p:cTn id="87" dur="500" fill="hold"/>
                                        <p:tgtEl>
                                          <p:spTgt spid="56"/>
                                        </p:tgtEl>
                                        <p:attrNameLst>
                                          <p:attrName>ppt_w</p:attrName>
                                        </p:attrNameLst>
                                      </p:cBhvr>
                                      <p:tavLst>
                                        <p:tav tm="0">
                                          <p:val>
                                            <p:fltVal val="0"/>
                                          </p:val>
                                        </p:tav>
                                        <p:tav tm="100000">
                                          <p:val>
                                            <p:strVal val="#ppt_w"/>
                                          </p:val>
                                        </p:tav>
                                      </p:tavLst>
                                    </p:anim>
                                    <p:anim calcmode="lin" valueType="num">
                                      <p:cBhvr>
                                        <p:cTn id="88" dur="500" fill="hold"/>
                                        <p:tgtEl>
                                          <p:spTgt spid="56"/>
                                        </p:tgtEl>
                                        <p:attrNameLst>
                                          <p:attrName>ppt_h</p:attrName>
                                        </p:attrNameLst>
                                      </p:cBhvr>
                                      <p:tavLst>
                                        <p:tav tm="0">
                                          <p:val>
                                            <p:fltVal val="0"/>
                                          </p:val>
                                        </p:tav>
                                        <p:tav tm="100000">
                                          <p:val>
                                            <p:strVal val="#ppt_h"/>
                                          </p:val>
                                        </p:tav>
                                      </p:tavLst>
                                    </p:anim>
                                    <p:animEffect transition="in" filter="fade">
                                      <p:cBhvr>
                                        <p:cTn id="89" dur="500"/>
                                        <p:tgtEl>
                                          <p:spTgt spid="5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p:cTn id="92" dur="500" fill="hold"/>
                                        <p:tgtEl>
                                          <p:spTgt spid="57"/>
                                        </p:tgtEl>
                                        <p:attrNameLst>
                                          <p:attrName>ppt_w</p:attrName>
                                        </p:attrNameLst>
                                      </p:cBhvr>
                                      <p:tavLst>
                                        <p:tav tm="0">
                                          <p:val>
                                            <p:fltVal val="0"/>
                                          </p:val>
                                        </p:tav>
                                        <p:tav tm="100000">
                                          <p:val>
                                            <p:strVal val="#ppt_w"/>
                                          </p:val>
                                        </p:tav>
                                      </p:tavLst>
                                    </p:anim>
                                    <p:anim calcmode="lin" valueType="num">
                                      <p:cBhvr>
                                        <p:cTn id="93" dur="500" fill="hold"/>
                                        <p:tgtEl>
                                          <p:spTgt spid="57"/>
                                        </p:tgtEl>
                                        <p:attrNameLst>
                                          <p:attrName>ppt_h</p:attrName>
                                        </p:attrNameLst>
                                      </p:cBhvr>
                                      <p:tavLst>
                                        <p:tav tm="0">
                                          <p:val>
                                            <p:fltVal val="0"/>
                                          </p:val>
                                        </p:tav>
                                        <p:tav tm="100000">
                                          <p:val>
                                            <p:strVal val="#ppt_h"/>
                                          </p:val>
                                        </p:tav>
                                      </p:tavLst>
                                    </p:anim>
                                    <p:animEffect transition="in" filter="fade">
                                      <p:cBhvr>
                                        <p:cTn id="9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p:bldP spid="53" grpId="0" animBg="1"/>
      <p:bldP spid="54" grpId="0"/>
      <p:bldP spid="55" grpId="0"/>
      <p:bldP spid="56" grpId="0"/>
      <p:bldP spid="57" grpId="0" animBg="1"/>
      <p:bldP spid="58" grpId="0" animBg="1"/>
      <p:bldP spid="59" grpId="0" animBg="1"/>
      <p:bldP spid="60" grpId="0" animBg="1"/>
      <p:bldP spid="61" grpId="0" animBg="1"/>
      <p:bldP spid="62" grpId="0"/>
      <p:bldP spid="63" grpId="0"/>
      <p:bldP spid="64" grpId="0"/>
      <p:bldP spid="65" grpId="0" animBg="1"/>
      <p:bldP spid="66" grpId="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9" name="AutoShape 60"/>
          <p:cNvSpPr>
            <a:spLocks noChangeArrowheads="1"/>
          </p:cNvSpPr>
          <p:nvPr/>
        </p:nvSpPr>
        <p:spPr bwMode="auto">
          <a:xfrm>
            <a:off x="2408431" y="1806613"/>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u"/>
              <a:tabLst>
                <a:tab pos="136509" algn="l"/>
              </a:tabLst>
              <a:defRPr/>
            </a:pPr>
            <a:endParaRPr lang="zh-CN" altLang="en-US" sz="1400" dirty="0">
              <a:latin typeface="微软雅黑" pitchFamily="34" charset="-122"/>
              <a:ea typeface="微软雅黑" pitchFamily="34" charset="-122"/>
            </a:endParaRPr>
          </a:p>
        </p:txBody>
      </p:sp>
      <p:sp>
        <p:nvSpPr>
          <p:cNvPr id="20" name="圆角矩形 19"/>
          <p:cNvSpPr/>
          <p:nvPr/>
        </p:nvSpPr>
        <p:spPr bwMode="auto">
          <a:xfrm>
            <a:off x="2911690" y="3291557"/>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E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21" name="矩形 87"/>
          <p:cNvSpPr>
            <a:spLocks noChangeArrowheads="1"/>
          </p:cNvSpPr>
          <p:nvPr/>
        </p:nvSpPr>
        <p:spPr bwMode="auto">
          <a:xfrm>
            <a:off x="3025766" y="3880192"/>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22" name="圆角矩形 21"/>
          <p:cNvSpPr/>
          <p:nvPr/>
        </p:nvSpPr>
        <p:spPr bwMode="auto">
          <a:xfrm>
            <a:off x="2911690" y="1135733"/>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C80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23" name="矩形 87"/>
          <p:cNvSpPr>
            <a:spLocks noChangeArrowheads="1"/>
          </p:cNvSpPr>
          <p:nvPr/>
        </p:nvSpPr>
        <p:spPr bwMode="auto">
          <a:xfrm>
            <a:off x="2941290" y="1383021"/>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grpSp>
        <p:nvGrpSpPr>
          <p:cNvPr id="24" name="组合 26"/>
          <p:cNvGrpSpPr>
            <a:grpSpLocks noChangeAspect="1"/>
          </p:cNvGrpSpPr>
          <p:nvPr/>
        </p:nvGrpSpPr>
        <p:grpSpPr bwMode="auto">
          <a:xfrm>
            <a:off x="3275229" y="2245396"/>
            <a:ext cx="2443163" cy="554037"/>
            <a:chOff x="855540" y="3513439"/>
            <a:chExt cx="1399872" cy="987727"/>
          </a:xfrm>
          <a:scene3d>
            <a:camera prst="orthographicFront">
              <a:rot lat="0" lon="0" rev="0"/>
            </a:camera>
            <a:lightRig rig="balanced" dir="t">
              <a:rot lat="0" lon="0" rev="8700000"/>
            </a:lightRig>
          </a:scene3d>
        </p:grpSpPr>
        <p:sp>
          <p:nvSpPr>
            <p:cNvPr id="25" name="圆角矩形 24"/>
            <p:cNvSpPr/>
            <p:nvPr/>
          </p:nvSpPr>
          <p:spPr>
            <a:xfrm>
              <a:off x="855540" y="3513439"/>
              <a:ext cx="1399872" cy="987727"/>
            </a:xfrm>
            <a:prstGeom prst="roundRect">
              <a:avLst>
                <a:gd name="adj" fmla="val 10568"/>
              </a:avLst>
            </a:prstGeom>
            <a:solidFill>
              <a:srgbClr val="C0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26" name="矩形 14"/>
            <p:cNvSpPr>
              <a:spLocks noChangeArrowheads="1"/>
            </p:cNvSpPr>
            <p:nvPr/>
          </p:nvSpPr>
          <p:spPr bwMode="auto">
            <a:xfrm>
              <a:off x="1004859" y="3703801"/>
              <a:ext cx="1101235" cy="63100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27" name="组合 26"/>
          <p:cNvGrpSpPr>
            <a:grpSpLocks noChangeAspect="1"/>
          </p:cNvGrpSpPr>
          <p:nvPr/>
        </p:nvGrpSpPr>
        <p:grpSpPr bwMode="auto">
          <a:xfrm>
            <a:off x="3275229" y="3002633"/>
            <a:ext cx="2443163" cy="555624"/>
            <a:chOff x="855540" y="3513439"/>
            <a:chExt cx="1399872" cy="987727"/>
          </a:xfrm>
          <a:scene3d>
            <a:camera prst="orthographicFront">
              <a:rot lat="0" lon="0" rev="0"/>
            </a:camera>
            <a:lightRig rig="balanced" dir="t">
              <a:rot lat="0" lon="0" rev="8700000"/>
            </a:lightRig>
          </a:scene3d>
        </p:grpSpPr>
        <p:sp>
          <p:nvSpPr>
            <p:cNvPr id="28" name="圆角矩形 27"/>
            <p:cNvSpPr/>
            <p:nvPr/>
          </p:nvSpPr>
          <p:spPr>
            <a:xfrm>
              <a:off x="855540" y="3513439"/>
              <a:ext cx="1399872" cy="987727"/>
            </a:xfrm>
            <a:prstGeom prst="roundRect">
              <a:avLst>
                <a:gd name="adj" fmla="val 10568"/>
              </a:avLst>
            </a:prstGeom>
            <a:solidFill>
              <a:srgbClr val="FF6E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29" name="矩形 28"/>
            <p:cNvSpPr>
              <a:spLocks noChangeArrowheads="1"/>
            </p:cNvSpPr>
            <p:nvPr/>
          </p:nvSpPr>
          <p:spPr bwMode="auto">
            <a:xfrm>
              <a:off x="930021" y="3692701"/>
              <a:ext cx="1250910" cy="629201"/>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30" name="组合 29"/>
          <p:cNvGrpSpPr/>
          <p:nvPr/>
        </p:nvGrpSpPr>
        <p:grpSpPr>
          <a:xfrm>
            <a:off x="6624837" y="1896144"/>
            <a:ext cx="1979611" cy="1981200"/>
            <a:chOff x="6556158" y="1824136"/>
            <a:chExt cx="1979612" cy="1981200"/>
          </a:xfrm>
        </p:grpSpPr>
        <p:grpSp>
          <p:nvGrpSpPr>
            <p:cNvPr id="32" name="组合 43"/>
            <p:cNvGrpSpPr>
              <a:grpSpLocks/>
            </p:cNvGrpSpPr>
            <p:nvPr/>
          </p:nvGrpSpPr>
          <p:grpSpPr bwMode="auto">
            <a:xfrm>
              <a:off x="6556158" y="1824136"/>
              <a:ext cx="1979612" cy="1981200"/>
              <a:chOff x="5217600" y="3058600"/>
              <a:chExt cx="1116000" cy="1116000"/>
            </a:xfrm>
          </p:grpSpPr>
          <p:sp>
            <p:nvSpPr>
              <p:cNvPr id="34" name="Oval 2"/>
              <p:cNvSpPr>
                <a:spLocks noChangeAspect="1" noChangeArrowheads="1"/>
              </p:cNvSpPr>
              <p:nvPr/>
            </p:nvSpPr>
            <p:spPr bwMode="auto">
              <a:xfrm>
                <a:off x="5217600" y="3058600"/>
                <a:ext cx="1116000" cy="1116000"/>
              </a:xfrm>
              <a:prstGeom prst="ellipse">
                <a:avLst/>
              </a:prstGeom>
              <a:solidFill>
                <a:srgbClr val="C0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700" b="1" dirty="0">
                  <a:solidFill>
                    <a:schemeClr val="bg1"/>
                  </a:solidFill>
                  <a:latin typeface="微软雅黑" pitchFamily="34" charset="-122"/>
                  <a:ea typeface="微软雅黑" pitchFamily="34" charset="-122"/>
                </a:endParaRPr>
              </a:p>
            </p:txBody>
          </p:sp>
          <p:sp>
            <p:nvSpPr>
              <p:cNvPr id="35" name="椭圆 34"/>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ffectLst/>
                  <a:ea typeface="微软雅黑" pitchFamily="34" charset="-122"/>
                </a:endParaRPr>
              </a:p>
            </p:txBody>
          </p:sp>
        </p:grpSp>
        <p:sp>
          <p:nvSpPr>
            <p:cNvPr id="33" name="Text Box 29"/>
            <p:cNvSpPr txBox="1">
              <a:spLocks noChangeArrowheads="1"/>
            </p:cNvSpPr>
            <p:nvPr/>
          </p:nvSpPr>
          <p:spPr bwMode="gray">
            <a:xfrm>
              <a:off x="6780134" y="2431876"/>
              <a:ext cx="1531793" cy="859651"/>
            </a:xfrm>
            <a:prstGeom prst="rect">
              <a:avLst/>
            </a:prstGeom>
            <a:noFill/>
            <a:ln>
              <a:noFill/>
            </a:ln>
            <a:effectLst/>
          </p:spPr>
          <p:txBody>
            <a:bodyPr>
              <a:spAutoFit/>
            </a:bodyPr>
            <a:lstStyle/>
            <a:p>
              <a:pPr algn="ctr">
                <a:buClr>
                  <a:schemeClr val="tx1"/>
                </a:buClr>
                <a:buSzPct val="120000"/>
                <a:defRPr/>
              </a:pPr>
              <a:r>
                <a:rPr lang="zh-CN" altLang="en-US" sz="2400" spc="300" dirty="0">
                  <a:ln w="12700" cmpd="sng">
                    <a:noFill/>
                    <a:prstDash val="solid"/>
                    <a:miter lim="800000"/>
                  </a:ln>
                  <a:solidFill>
                    <a:schemeClr val="bg1"/>
                  </a:solidFill>
                  <a:latin typeface="微软雅黑" pitchFamily="34" charset="-122"/>
                  <a:ea typeface="微软雅黑" pitchFamily="34" charset="-122"/>
                </a:rPr>
                <a:t>点击添加文本</a:t>
              </a:r>
            </a:p>
          </p:txBody>
        </p:sp>
      </p:grpSp>
      <p:pic>
        <p:nvPicPr>
          <p:cNvPr id="36" name="图片 35" descr="未标题-3.png"/>
          <p:cNvPicPr>
            <a:picLocks noChangeAspect="1"/>
          </p:cNvPicPr>
          <p:nvPr/>
        </p:nvPicPr>
        <p:blipFill>
          <a:blip r:embed="rId4"/>
          <a:stretch>
            <a:fillRect/>
          </a:stretch>
        </p:blipFill>
        <p:spPr>
          <a:xfrm>
            <a:off x="177731" y="1767312"/>
            <a:ext cx="2139078" cy="2939873"/>
          </a:xfrm>
          <a:prstGeom prst="rect">
            <a:avLst/>
          </a:prstGeom>
        </p:spPr>
      </p:pic>
      <p:sp>
        <p:nvSpPr>
          <p:cNvPr id="37"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9000">
        <p15:prstTrans prst="wind"/>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4)">
                                      <p:cBhvr>
                                        <p:cTn id="7" dur="1000"/>
                                        <p:tgtEl>
                                          <p:spTgt spid="3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3" presetClass="entr" presetSubtype="32"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4*#ppt_w"/>
                                          </p:val>
                                        </p:tav>
                                        <p:tav tm="100000">
                                          <p:val>
                                            <p:strVal val="#ppt_w"/>
                                          </p:val>
                                        </p:tav>
                                      </p:tavLst>
                                    </p:anim>
                                    <p:anim calcmode="lin" valueType="num">
                                      <p:cBhvr>
                                        <p:cTn id="17" dur="500" fill="hold"/>
                                        <p:tgtEl>
                                          <p:spTgt spid="30"/>
                                        </p:tgtEl>
                                        <p:attrNameLst>
                                          <p:attrName>ppt_h</p:attrName>
                                        </p:attrNameLst>
                                      </p:cBhvr>
                                      <p:tavLst>
                                        <p:tav tm="0">
                                          <p:val>
                                            <p:strVal val="4*#ppt_h"/>
                                          </p:val>
                                        </p:tav>
                                        <p:tav tm="100000">
                                          <p:val>
                                            <p:strVal val="#ppt_h"/>
                                          </p:val>
                                        </p:tav>
                                      </p:tavLst>
                                    </p:anim>
                                  </p:childTnLst>
                                </p:cTn>
                              </p:par>
                              <p:par>
                                <p:cTn id="18" presetID="8" presetClass="emph" presetSubtype="0" fill="hold" nodeType="withEffect">
                                  <p:stCondLst>
                                    <p:cond delay="0"/>
                                  </p:stCondLst>
                                  <p:childTnLst>
                                    <p:animRot by="21600000">
                                      <p:cBhvr>
                                        <p:cTn id="19" dur="500" fill="hold"/>
                                        <p:tgtEl>
                                          <p:spTgt spid="30"/>
                                        </p:tgtEl>
                                        <p:attrNameLst>
                                          <p:attrName>r</p:attrName>
                                        </p:attrNameLst>
                                      </p:cBhvr>
                                    </p:animRo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p:tgtEl>
                                          <p:spTgt spid="22"/>
                                        </p:tgtEl>
                                        <p:attrNameLst>
                                          <p:attrName>ppt_y</p:attrName>
                                        </p:attrNameLst>
                                      </p:cBhvr>
                                      <p:tavLst>
                                        <p:tav tm="0">
                                          <p:val>
                                            <p:strVal val="#ppt_y+#ppt_h*1.125000"/>
                                          </p:val>
                                        </p:tav>
                                        <p:tav tm="100000">
                                          <p:val>
                                            <p:strVal val="#ppt_y"/>
                                          </p:val>
                                        </p:tav>
                                      </p:tavLst>
                                    </p:anim>
                                    <p:animEffect transition="in" filter="wipe(up)">
                                      <p:cBhvr>
                                        <p:cTn id="24" dur="750"/>
                                        <p:tgtEl>
                                          <p:spTgt spid="22"/>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750"/>
                                        <p:tgtEl>
                                          <p:spTgt spid="20"/>
                                        </p:tgtEl>
                                        <p:attrNameLst>
                                          <p:attrName>ppt_y</p:attrName>
                                        </p:attrNameLst>
                                      </p:cBhvr>
                                      <p:tavLst>
                                        <p:tav tm="0">
                                          <p:val>
                                            <p:strVal val="#ppt_y-#ppt_h*1.125000"/>
                                          </p:val>
                                        </p:tav>
                                        <p:tav tm="100000">
                                          <p:val>
                                            <p:strVal val="#ppt_y"/>
                                          </p:val>
                                        </p:tav>
                                      </p:tavLst>
                                    </p:anim>
                                    <p:animEffect transition="in" filter="wipe(down)">
                                      <p:cBhvr>
                                        <p:cTn id="28" dur="750"/>
                                        <p:tgtEl>
                                          <p:spTgt spid="20"/>
                                        </p:tgtEl>
                                      </p:cBhvr>
                                    </p:animEffect>
                                  </p:childTnLst>
                                </p:cTn>
                              </p:par>
                            </p:childTnLst>
                          </p:cTn>
                        </p:par>
                        <p:par>
                          <p:cTn id="29" fill="hold">
                            <p:stCondLst>
                              <p:cond delay="275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childTnLst>
                                </p:cTn>
                              </p:par>
                            </p:childTnLst>
                          </p:cTn>
                        </p:par>
                        <p:par>
                          <p:cTn id="36" fill="hold">
                            <p:stCondLst>
                              <p:cond delay="3750"/>
                            </p:stCondLst>
                            <p:childTnLst>
                              <p:par>
                                <p:cTn id="37" presetID="12" presetClass="entr" presetSubtype="4" fill="hold" grpId="0" nodeType="afterEffect">
                                  <p:stCondLst>
                                    <p:cond delay="0"/>
                                  </p:stCondLst>
                                  <p:iterate type="lt">
                                    <p:tmPct val="10000"/>
                                  </p:iterate>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p:tgtEl>
                                          <p:spTgt spid="23"/>
                                        </p:tgtEl>
                                        <p:attrNameLst>
                                          <p:attrName>ppt_y</p:attrName>
                                        </p:attrNameLst>
                                      </p:cBhvr>
                                      <p:tavLst>
                                        <p:tav tm="0">
                                          <p:val>
                                            <p:strVal val="#ppt_y+#ppt_h*1.125000"/>
                                          </p:val>
                                        </p:tav>
                                        <p:tav tm="100000">
                                          <p:val>
                                            <p:strVal val="#ppt_y"/>
                                          </p:val>
                                        </p:tav>
                                      </p:tavLst>
                                    </p:anim>
                                    <p:animEffect transition="in" filter="wipe(up)">
                                      <p:cBhvr>
                                        <p:cTn id="40" dur="500"/>
                                        <p:tgtEl>
                                          <p:spTgt spid="23"/>
                                        </p:tgtEl>
                                      </p:cBhvr>
                                    </p:animEffect>
                                  </p:childTnLst>
                                </p:cTn>
                              </p:par>
                              <p:par>
                                <p:cTn id="41" presetID="12" presetClass="entr" presetSubtype="4" fill="hold" grpId="0" nodeType="withEffect">
                                  <p:stCondLst>
                                    <p:cond delay="0"/>
                                  </p:stCondLst>
                                  <p:iterate type="lt">
                                    <p:tmPct val="10000"/>
                                  </p:iterate>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ppt_y</p:attrName>
                                        </p:attrNameLst>
                                      </p:cBhvr>
                                      <p:tavLst>
                                        <p:tav tm="0">
                                          <p:val>
                                            <p:strVal val="#ppt_y+#ppt_h*1.125000"/>
                                          </p:val>
                                        </p:tav>
                                        <p:tav tm="100000">
                                          <p:val>
                                            <p:strVal val="#ppt_y"/>
                                          </p:val>
                                        </p:tav>
                                      </p:tavLst>
                                    </p:anim>
                                    <p:animEffect transition="in" filter="wipe(up)">
                                      <p:cBhvr>
                                        <p:cTn id="44" dur="500"/>
                                        <p:tgtEl>
                                          <p:spTgt spid="21"/>
                                        </p:tgtEl>
                                      </p:cBhvr>
                                    </p:animEffect>
                                  </p:childTnLst>
                                </p:cTn>
                              </p:par>
                            </p:childTnLst>
                          </p:cTn>
                        </p:par>
                        <p:par>
                          <p:cTn id="45" fill="hold">
                            <p:stCondLst>
                              <p:cond delay="5400"/>
                            </p:stCondLst>
                            <p:childTnLst>
                              <p:par>
                                <p:cTn id="46" presetID="42"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0"/>
                                        <p:tgtEl>
                                          <p:spTgt spid="36"/>
                                        </p:tgtEl>
                                      </p:cBhvr>
                                    </p:animEffect>
                                    <p:anim calcmode="lin" valueType="num">
                                      <p:cBhvr>
                                        <p:cTn id="49" dur="1000" fill="hold"/>
                                        <p:tgtEl>
                                          <p:spTgt spid="36"/>
                                        </p:tgtEl>
                                        <p:attrNameLst>
                                          <p:attrName>ppt_x</p:attrName>
                                        </p:attrNameLst>
                                      </p:cBhvr>
                                      <p:tavLst>
                                        <p:tav tm="0">
                                          <p:val>
                                            <p:strVal val="#ppt_x"/>
                                          </p:val>
                                        </p:tav>
                                        <p:tav tm="100000">
                                          <p:val>
                                            <p:strVal val="#ppt_x"/>
                                          </p:val>
                                        </p:tav>
                                      </p:tavLst>
                                    </p:anim>
                                    <p:anim calcmode="lin" valueType="num">
                                      <p:cBhvr>
                                        <p:cTn id="5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animBg="1"/>
      <p:bldP spid="23"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0" y="3655466"/>
            <a:ext cx="9684568" cy="1509713"/>
            <a:chOff x="0" y="3655466"/>
            <a:chExt cx="9684568" cy="1509713"/>
          </a:xfrm>
        </p:grpSpPr>
        <p:pic>
          <p:nvPicPr>
            <p:cNvPr id="57" name="Picture 2" descr="E:\amy项目\模板\60周年\1\png\2.png"/>
            <p:cNvPicPr>
              <a:picLocks noChangeAspect="1" noChangeArrowheads="1"/>
            </p:cNvPicPr>
            <p:nvPr/>
          </p:nvPicPr>
          <p:blipFill>
            <a:blip r:embed="rId3" cstate="print"/>
            <a:srcRect/>
            <a:stretch>
              <a:fillRect/>
            </a:stretch>
          </p:blipFill>
          <p:spPr bwMode="auto">
            <a:xfrm>
              <a:off x="0" y="3753891"/>
              <a:ext cx="3441700" cy="1411288"/>
            </a:xfrm>
            <a:prstGeom prst="rect">
              <a:avLst/>
            </a:prstGeom>
            <a:noFill/>
            <a:ln w="9525">
              <a:noFill/>
              <a:miter lim="800000"/>
              <a:headEnd/>
              <a:tailEnd/>
            </a:ln>
          </p:spPr>
        </p:pic>
        <p:pic>
          <p:nvPicPr>
            <p:cNvPr id="58" name="Picture 3" descr="E:\amy项目\模板\60周年\1\png\3.png"/>
            <p:cNvPicPr>
              <a:picLocks noChangeAspect="1" noChangeArrowheads="1"/>
            </p:cNvPicPr>
            <p:nvPr/>
          </p:nvPicPr>
          <p:blipFill>
            <a:blip r:embed="rId4" cstate="print"/>
            <a:srcRect/>
            <a:stretch>
              <a:fillRect/>
            </a:stretch>
          </p:blipFill>
          <p:spPr bwMode="auto">
            <a:xfrm>
              <a:off x="1079500" y="3655466"/>
              <a:ext cx="8605068" cy="1509713"/>
            </a:xfrm>
            <a:prstGeom prst="rect">
              <a:avLst/>
            </a:prstGeom>
            <a:noFill/>
            <a:ln w="9525">
              <a:noFill/>
              <a:miter lim="800000"/>
              <a:headEnd/>
              <a:tailEnd/>
            </a:ln>
          </p:spPr>
        </p:pic>
        <p:sp>
          <p:nvSpPr>
            <p:cNvPr id="59"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pic>
        <p:nvPicPr>
          <p:cNvPr id="49" name="图片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sp>
        <p:nvSpPr>
          <p:cNvPr id="50" name="TextBox 1">
            <a:hlinkClick r:id="" action="ppaction://hlinkshowjump?jump=nextslide"/>
          </p:cNvPr>
          <p:cNvSpPr txBox="1">
            <a:spLocks noChangeArrowheads="1"/>
          </p:cNvSpPr>
          <p:nvPr/>
        </p:nvSpPr>
        <p:spPr bwMode="auto">
          <a:xfrm>
            <a:off x="1227956" y="1982854"/>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4000" b="1" dirty="0" smtClean="0">
                <a:solidFill>
                  <a:srgbClr val="C00000"/>
                </a:solidFill>
                <a:latin typeface="微软雅黑" pitchFamily="34" charset="-122"/>
                <a:ea typeface="微软雅黑" pitchFamily="34" charset="-122"/>
              </a:rPr>
              <a:t>添加第三部分文字内容</a:t>
            </a:r>
            <a:endParaRPr lang="zh-CN" altLang="en-US" sz="4000" b="1" dirty="0">
              <a:solidFill>
                <a:srgbClr val="C00000"/>
              </a:solidFill>
              <a:latin typeface="微软雅黑" pitchFamily="34" charset="-122"/>
              <a:ea typeface="微软雅黑" pitchFamily="34" charset="-122"/>
            </a:endParaRPr>
          </a:p>
        </p:txBody>
      </p:sp>
      <p:grpSp>
        <p:nvGrpSpPr>
          <p:cNvPr id="51" name="组合 3"/>
          <p:cNvGrpSpPr>
            <a:grpSpLocks/>
          </p:cNvGrpSpPr>
          <p:nvPr/>
        </p:nvGrpSpPr>
        <p:grpSpPr bwMode="auto">
          <a:xfrm>
            <a:off x="1302570" y="1289910"/>
            <a:ext cx="1914525" cy="1273017"/>
            <a:chOff x="-28501" y="-20218"/>
            <a:chExt cx="1913434" cy="1416011"/>
          </a:xfrm>
        </p:grpSpPr>
        <p:pic>
          <p:nvPicPr>
            <p:cNvPr id="52" name="对角圆角矩形 4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5">
              <a:hlinkClick r:id="" action="ppaction://hlinkshowjump?jump=nextslide"/>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第三部分</a:t>
              </a:r>
              <a:endParaRPr lang="zh-CN" altLang="en-US" sz="2800" b="1" dirty="0">
                <a:solidFill>
                  <a:srgbClr val="FFFF00"/>
                </a:solidFill>
                <a:latin typeface="微软雅黑" pitchFamily="34" charset="-122"/>
                <a:ea typeface="微软雅黑" pitchFamily="34" charset="-122"/>
              </a:endParaRPr>
            </a:p>
          </p:txBody>
        </p:sp>
      </p:gr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53533" y="2121415"/>
            <a:ext cx="4492699" cy="3018638"/>
          </a:xfrm>
          <a:prstGeom prst="rect">
            <a:avLst/>
          </a:prstGeom>
        </p:spPr>
      </p:pic>
      <p:sp>
        <p:nvSpPr>
          <p:cNvPr id="55" name="TextBox 16"/>
          <p:cNvSpPr txBox="1"/>
          <p:nvPr/>
        </p:nvSpPr>
        <p:spPr>
          <a:xfrm>
            <a:off x="1259632" y="2683234"/>
            <a:ext cx="4974008" cy="978729"/>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12000">
        <p15:prstTrans prst="wind"/>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ipe(up)">
                                      <p:cBhvr>
                                        <p:cTn id="13" dur="250"/>
                                        <p:tgtEl>
                                          <p:spTgt spid="55"/>
                                        </p:tgtEl>
                                      </p:cBhvr>
                                    </p:animEffect>
                                  </p:childTnLst>
                                </p:cTn>
                              </p:par>
                              <p:par>
                                <p:cTn id="14" presetID="2" presetClass="entr" presetSubtype="8"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additive="base">
                                        <p:cTn id="16" dur="500" fill="hold"/>
                                        <p:tgtEl>
                                          <p:spTgt spid="51"/>
                                        </p:tgtEl>
                                        <p:attrNameLst>
                                          <p:attrName>ppt_x</p:attrName>
                                        </p:attrNameLst>
                                      </p:cBhvr>
                                      <p:tavLst>
                                        <p:tav tm="0">
                                          <p:val>
                                            <p:strVal val="0-#ppt_w/2"/>
                                          </p:val>
                                        </p:tav>
                                        <p:tav tm="100000">
                                          <p:val>
                                            <p:strVal val="#ppt_x"/>
                                          </p:val>
                                        </p:tav>
                                      </p:tavLst>
                                    </p:anim>
                                    <p:anim calcmode="lin" valueType="num">
                                      <p:cBhvr additive="base">
                                        <p:cTn id="17" dur="500" fill="hold"/>
                                        <p:tgtEl>
                                          <p:spTgt spid="5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utoUpdateAnimBg="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023"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1024" name="AutoShape 2"/>
          <p:cNvSpPr>
            <a:spLocks noChangeArrowheads="1"/>
          </p:cNvSpPr>
          <p:nvPr/>
        </p:nvSpPr>
        <p:spPr bwMode="auto">
          <a:xfrm>
            <a:off x="1746224" y="1213646"/>
            <a:ext cx="1619250" cy="1351598"/>
          </a:xfrm>
          <a:prstGeom prst="roundRect">
            <a:avLst>
              <a:gd name="adj" fmla="val 13009"/>
            </a:avLst>
          </a:prstGeom>
          <a:solidFill>
            <a:srgbClr val="FF99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1025"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26" name="Group 138"/>
          <p:cNvGrpSpPr>
            <a:grpSpLocks/>
          </p:cNvGrpSpPr>
          <p:nvPr/>
        </p:nvGrpSpPr>
        <p:grpSpPr bwMode="auto">
          <a:xfrm>
            <a:off x="1818226" y="2744248"/>
            <a:ext cx="182151" cy="163895"/>
            <a:chOff x="1661" y="2750"/>
            <a:chExt cx="250" cy="250"/>
          </a:xfrm>
        </p:grpSpPr>
        <p:sp>
          <p:nvSpPr>
            <p:cNvPr id="1027"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2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29"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30"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1" name="AutoShape 17"/>
          <p:cNvSpPr>
            <a:spLocks noChangeArrowheads="1"/>
          </p:cNvSpPr>
          <p:nvPr/>
        </p:nvSpPr>
        <p:spPr bwMode="auto">
          <a:xfrm>
            <a:off x="441299" y="3098167"/>
            <a:ext cx="1692052" cy="1213376"/>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032"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33"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4"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35" name="Group 138"/>
          <p:cNvGrpSpPr>
            <a:grpSpLocks/>
          </p:cNvGrpSpPr>
          <p:nvPr/>
        </p:nvGrpSpPr>
        <p:grpSpPr bwMode="auto">
          <a:xfrm>
            <a:off x="519241" y="2740980"/>
            <a:ext cx="182211" cy="163934"/>
            <a:chOff x="1661" y="2750"/>
            <a:chExt cx="250" cy="250"/>
          </a:xfrm>
        </p:grpSpPr>
        <p:sp>
          <p:nvSpPr>
            <p:cNvPr id="1036"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3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38" name="AutoShape 5"/>
          <p:cNvSpPr>
            <a:spLocks noChangeArrowheads="1"/>
          </p:cNvSpPr>
          <p:nvPr/>
        </p:nvSpPr>
        <p:spPr bwMode="auto">
          <a:xfrm>
            <a:off x="3473425" y="3108168"/>
            <a:ext cx="1700213" cy="1213377"/>
          </a:xfrm>
          <a:prstGeom prst="roundRect">
            <a:avLst>
              <a:gd name="adj" fmla="val 13009"/>
            </a:avLst>
          </a:prstGeom>
          <a:solidFill>
            <a:srgbClr val="FF99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39"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40"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41"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2" name="Group 138"/>
          <p:cNvGrpSpPr>
            <a:grpSpLocks/>
          </p:cNvGrpSpPr>
          <p:nvPr/>
        </p:nvGrpSpPr>
        <p:grpSpPr bwMode="auto">
          <a:xfrm>
            <a:off x="3541575" y="2740980"/>
            <a:ext cx="182252" cy="163991"/>
            <a:chOff x="1661" y="2750"/>
            <a:chExt cx="250" cy="250"/>
          </a:xfrm>
        </p:grpSpPr>
        <p:sp>
          <p:nvSpPr>
            <p:cNvPr id="1043"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44"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45" name="AutoShape 2"/>
          <p:cNvSpPr>
            <a:spLocks noChangeArrowheads="1"/>
          </p:cNvSpPr>
          <p:nvPr/>
        </p:nvSpPr>
        <p:spPr bwMode="auto">
          <a:xfrm>
            <a:off x="4114774" y="1213646"/>
            <a:ext cx="1619250" cy="1351598"/>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46"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47"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1048"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9" name="Group 138"/>
          <p:cNvGrpSpPr>
            <a:grpSpLocks/>
          </p:cNvGrpSpPr>
          <p:nvPr/>
        </p:nvGrpSpPr>
        <p:grpSpPr bwMode="auto">
          <a:xfrm>
            <a:off x="4178237" y="2744248"/>
            <a:ext cx="182151" cy="163895"/>
            <a:chOff x="1661" y="2750"/>
            <a:chExt cx="250" cy="250"/>
          </a:xfrm>
        </p:grpSpPr>
        <p:sp>
          <p:nvSpPr>
            <p:cNvPr id="1050"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2" name="AutoShape 6"/>
          <p:cNvSpPr>
            <a:spLocks noChangeArrowheads="1"/>
          </p:cNvSpPr>
          <p:nvPr/>
        </p:nvSpPr>
        <p:spPr bwMode="auto">
          <a:xfrm>
            <a:off x="5713387" y="3098167"/>
            <a:ext cx="1681162" cy="1213376"/>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53"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1054" name="Group 138"/>
          <p:cNvGrpSpPr>
            <a:grpSpLocks/>
          </p:cNvGrpSpPr>
          <p:nvPr/>
        </p:nvGrpSpPr>
        <p:grpSpPr bwMode="auto">
          <a:xfrm>
            <a:off x="5766611" y="2743837"/>
            <a:ext cx="182144" cy="163971"/>
            <a:chOff x="1661" y="2750"/>
            <a:chExt cx="250" cy="250"/>
          </a:xfrm>
        </p:grpSpPr>
        <p:sp>
          <p:nvSpPr>
            <p:cNvPr id="1055"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7"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58"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59" name="AutoShape 4"/>
          <p:cNvSpPr>
            <a:spLocks noChangeArrowheads="1"/>
          </p:cNvSpPr>
          <p:nvPr/>
        </p:nvSpPr>
        <p:spPr bwMode="auto">
          <a:xfrm>
            <a:off x="6491262" y="1212938"/>
            <a:ext cx="1619250" cy="1352354"/>
          </a:xfrm>
          <a:prstGeom prst="roundRect">
            <a:avLst>
              <a:gd name="adj" fmla="val 13009"/>
            </a:avLst>
          </a:prstGeom>
          <a:solidFill>
            <a:srgbClr val="FF99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60"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61" name="Group 138"/>
          <p:cNvGrpSpPr>
            <a:grpSpLocks/>
          </p:cNvGrpSpPr>
          <p:nvPr/>
        </p:nvGrpSpPr>
        <p:grpSpPr bwMode="auto">
          <a:xfrm>
            <a:off x="6558683" y="2747138"/>
            <a:ext cx="182151" cy="163863"/>
            <a:chOff x="1661" y="2750"/>
            <a:chExt cx="250" cy="250"/>
          </a:xfrm>
        </p:grpSpPr>
        <p:sp>
          <p:nvSpPr>
            <p:cNvPr id="1062"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63"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64"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65"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
        <p:nvSpPr>
          <p:cNvPr id="46"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39582378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2000">
        <p15:prstTrans prst="peelOff"/>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heel(4)">
                                      <p:cBhvr>
                                        <p:cTn id="7" dur="1000"/>
                                        <p:tgtEl>
                                          <p:spTgt spid="4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23"/>
                                        </p:tgtEl>
                                        <p:attrNameLst>
                                          <p:attrName>style.visibility</p:attrName>
                                        </p:attrNameLst>
                                      </p:cBhvr>
                                      <p:to>
                                        <p:strVal val="visible"/>
                                      </p:to>
                                    </p:set>
                                    <p:animEffect transition="in" filter="wipe(left)">
                                      <p:cBhvr>
                                        <p:cTn id="11" dur="1000"/>
                                        <p:tgtEl>
                                          <p:spTgt spid="1023"/>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1035"/>
                                        </p:tgtEl>
                                        <p:attrNameLst>
                                          <p:attrName>style.visibility</p:attrName>
                                        </p:attrNameLst>
                                      </p:cBhvr>
                                      <p:to>
                                        <p:strVal val="visible"/>
                                      </p:to>
                                    </p:set>
                                    <p:anim calcmode="lin" valueType="num">
                                      <p:cBhvr>
                                        <p:cTn id="15" dur="250" fill="hold"/>
                                        <p:tgtEl>
                                          <p:spTgt spid="1035"/>
                                        </p:tgtEl>
                                        <p:attrNameLst>
                                          <p:attrName>ppt_w</p:attrName>
                                        </p:attrNameLst>
                                      </p:cBhvr>
                                      <p:tavLst>
                                        <p:tav tm="0">
                                          <p:val>
                                            <p:strVal val="4*#ppt_w"/>
                                          </p:val>
                                        </p:tav>
                                        <p:tav tm="100000">
                                          <p:val>
                                            <p:strVal val="#ppt_w"/>
                                          </p:val>
                                        </p:tav>
                                      </p:tavLst>
                                    </p:anim>
                                    <p:anim calcmode="lin" valueType="num">
                                      <p:cBhvr>
                                        <p:cTn id="16" dur="250" fill="hold"/>
                                        <p:tgtEl>
                                          <p:spTgt spid="1035"/>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250" fill="hold"/>
                                        <p:tgtEl>
                                          <p:spTgt spid="1026"/>
                                        </p:tgtEl>
                                        <p:attrNameLst>
                                          <p:attrName>ppt_w</p:attrName>
                                        </p:attrNameLst>
                                      </p:cBhvr>
                                      <p:tavLst>
                                        <p:tav tm="0">
                                          <p:val>
                                            <p:strVal val="4*#ppt_w"/>
                                          </p:val>
                                        </p:tav>
                                        <p:tav tm="100000">
                                          <p:val>
                                            <p:strVal val="#ppt_w"/>
                                          </p:val>
                                        </p:tav>
                                      </p:tavLst>
                                    </p:anim>
                                    <p:anim calcmode="lin" valueType="num">
                                      <p:cBhvr>
                                        <p:cTn id="20" dur="250" fill="hold"/>
                                        <p:tgtEl>
                                          <p:spTgt spid="1026"/>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1042"/>
                                        </p:tgtEl>
                                        <p:attrNameLst>
                                          <p:attrName>style.visibility</p:attrName>
                                        </p:attrNameLst>
                                      </p:cBhvr>
                                      <p:to>
                                        <p:strVal val="visible"/>
                                      </p:to>
                                    </p:set>
                                    <p:anim calcmode="lin" valueType="num">
                                      <p:cBhvr>
                                        <p:cTn id="23" dur="250" fill="hold"/>
                                        <p:tgtEl>
                                          <p:spTgt spid="1042"/>
                                        </p:tgtEl>
                                        <p:attrNameLst>
                                          <p:attrName>ppt_w</p:attrName>
                                        </p:attrNameLst>
                                      </p:cBhvr>
                                      <p:tavLst>
                                        <p:tav tm="0">
                                          <p:val>
                                            <p:strVal val="4*#ppt_w"/>
                                          </p:val>
                                        </p:tav>
                                        <p:tav tm="100000">
                                          <p:val>
                                            <p:strVal val="#ppt_w"/>
                                          </p:val>
                                        </p:tav>
                                      </p:tavLst>
                                    </p:anim>
                                    <p:anim calcmode="lin" valueType="num">
                                      <p:cBhvr>
                                        <p:cTn id="24" dur="250" fill="hold"/>
                                        <p:tgtEl>
                                          <p:spTgt spid="1042"/>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1049"/>
                                        </p:tgtEl>
                                        <p:attrNameLst>
                                          <p:attrName>style.visibility</p:attrName>
                                        </p:attrNameLst>
                                      </p:cBhvr>
                                      <p:to>
                                        <p:strVal val="visible"/>
                                      </p:to>
                                    </p:set>
                                    <p:anim calcmode="lin" valueType="num">
                                      <p:cBhvr>
                                        <p:cTn id="27" dur="250" fill="hold"/>
                                        <p:tgtEl>
                                          <p:spTgt spid="1049"/>
                                        </p:tgtEl>
                                        <p:attrNameLst>
                                          <p:attrName>ppt_w</p:attrName>
                                        </p:attrNameLst>
                                      </p:cBhvr>
                                      <p:tavLst>
                                        <p:tav tm="0">
                                          <p:val>
                                            <p:strVal val="4*#ppt_w"/>
                                          </p:val>
                                        </p:tav>
                                        <p:tav tm="100000">
                                          <p:val>
                                            <p:strVal val="#ppt_w"/>
                                          </p:val>
                                        </p:tav>
                                      </p:tavLst>
                                    </p:anim>
                                    <p:anim calcmode="lin" valueType="num">
                                      <p:cBhvr>
                                        <p:cTn id="28" dur="250" fill="hold"/>
                                        <p:tgtEl>
                                          <p:spTgt spid="1049"/>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1054"/>
                                        </p:tgtEl>
                                        <p:attrNameLst>
                                          <p:attrName>style.visibility</p:attrName>
                                        </p:attrNameLst>
                                      </p:cBhvr>
                                      <p:to>
                                        <p:strVal val="visible"/>
                                      </p:to>
                                    </p:set>
                                    <p:anim calcmode="lin" valueType="num">
                                      <p:cBhvr>
                                        <p:cTn id="31" dur="250" fill="hold"/>
                                        <p:tgtEl>
                                          <p:spTgt spid="1054"/>
                                        </p:tgtEl>
                                        <p:attrNameLst>
                                          <p:attrName>ppt_w</p:attrName>
                                        </p:attrNameLst>
                                      </p:cBhvr>
                                      <p:tavLst>
                                        <p:tav tm="0">
                                          <p:val>
                                            <p:strVal val="4*#ppt_w"/>
                                          </p:val>
                                        </p:tav>
                                        <p:tav tm="100000">
                                          <p:val>
                                            <p:strVal val="#ppt_w"/>
                                          </p:val>
                                        </p:tav>
                                      </p:tavLst>
                                    </p:anim>
                                    <p:anim calcmode="lin" valueType="num">
                                      <p:cBhvr>
                                        <p:cTn id="32" dur="250" fill="hold"/>
                                        <p:tgtEl>
                                          <p:spTgt spid="1054"/>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1061"/>
                                        </p:tgtEl>
                                        <p:attrNameLst>
                                          <p:attrName>style.visibility</p:attrName>
                                        </p:attrNameLst>
                                      </p:cBhvr>
                                      <p:to>
                                        <p:strVal val="visible"/>
                                      </p:to>
                                    </p:set>
                                    <p:anim calcmode="lin" valueType="num">
                                      <p:cBhvr>
                                        <p:cTn id="35" dur="250" fill="hold"/>
                                        <p:tgtEl>
                                          <p:spTgt spid="1061"/>
                                        </p:tgtEl>
                                        <p:attrNameLst>
                                          <p:attrName>ppt_w</p:attrName>
                                        </p:attrNameLst>
                                      </p:cBhvr>
                                      <p:tavLst>
                                        <p:tav tm="0">
                                          <p:val>
                                            <p:strVal val="4*#ppt_w"/>
                                          </p:val>
                                        </p:tav>
                                        <p:tav tm="100000">
                                          <p:val>
                                            <p:strVal val="#ppt_w"/>
                                          </p:val>
                                        </p:tav>
                                      </p:tavLst>
                                    </p:anim>
                                    <p:anim calcmode="lin" valueType="num">
                                      <p:cBhvr>
                                        <p:cTn id="36" dur="250" fill="hold"/>
                                        <p:tgtEl>
                                          <p:spTgt spid="1061"/>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034"/>
                                        </p:tgtEl>
                                        <p:attrNameLst>
                                          <p:attrName>style.visibility</p:attrName>
                                        </p:attrNameLst>
                                      </p:cBhvr>
                                      <p:to>
                                        <p:strVal val="visible"/>
                                      </p:to>
                                    </p:set>
                                    <p:animEffect transition="in" filter="wipe(up)">
                                      <p:cBhvr>
                                        <p:cTn id="40" dur="500"/>
                                        <p:tgtEl>
                                          <p:spTgt spid="103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041"/>
                                        </p:tgtEl>
                                        <p:attrNameLst>
                                          <p:attrName>style.visibility</p:attrName>
                                        </p:attrNameLst>
                                      </p:cBhvr>
                                      <p:to>
                                        <p:strVal val="visible"/>
                                      </p:to>
                                    </p:set>
                                    <p:animEffect transition="in" filter="wipe(up)">
                                      <p:cBhvr>
                                        <p:cTn id="43" dur="500"/>
                                        <p:tgtEl>
                                          <p:spTgt spid="104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53"/>
                                        </p:tgtEl>
                                        <p:attrNameLst>
                                          <p:attrName>style.visibility</p:attrName>
                                        </p:attrNameLst>
                                      </p:cBhvr>
                                      <p:to>
                                        <p:strVal val="visible"/>
                                      </p:to>
                                    </p:set>
                                    <p:animEffect transition="in" filter="wipe(up)">
                                      <p:cBhvr>
                                        <p:cTn id="46" dur="500"/>
                                        <p:tgtEl>
                                          <p:spTgt spid="105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25"/>
                                        </p:tgtEl>
                                        <p:attrNameLst>
                                          <p:attrName>style.visibility</p:attrName>
                                        </p:attrNameLst>
                                      </p:cBhvr>
                                      <p:to>
                                        <p:strVal val="visible"/>
                                      </p:to>
                                    </p:set>
                                    <p:animEffect transition="in" filter="wipe(down)">
                                      <p:cBhvr>
                                        <p:cTn id="49" dur="500"/>
                                        <p:tgtEl>
                                          <p:spTgt spid="10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48"/>
                                        </p:tgtEl>
                                        <p:attrNameLst>
                                          <p:attrName>style.visibility</p:attrName>
                                        </p:attrNameLst>
                                      </p:cBhvr>
                                      <p:to>
                                        <p:strVal val="visible"/>
                                      </p:to>
                                    </p:set>
                                    <p:animEffect transition="in" filter="wipe(down)">
                                      <p:cBhvr>
                                        <p:cTn id="52" dur="500"/>
                                        <p:tgtEl>
                                          <p:spTgt spid="104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60"/>
                                        </p:tgtEl>
                                        <p:attrNameLst>
                                          <p:attrName>style.visibility</p:attrName>
                                        </p:attrNameLst>
                                      </p:cBhvr>
                                      <p:to>
                                        <p:strVal val="visible"/>
                                      </p:to>
                                    </p:set>
                                    <p:animEffect transition="in" filter="wipe(down)">
                                      <p:cBhvr>
                                        <p:cTn id="55" dur="500"/>
                                        <p:tgtEl>
                                          <p:spTgt spid="1060"/>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1024"/>
                                        </p:tgtEl>
                                        <p:attrNameLst>
                                          <p:attrName>style.visibility</p:attrName>
                                        </p:attrNameLst>
                                      </p:cBhvr>
                                      <p:to>
                                        <p:strVal val="visible"/>
                                      </p:to>
                                    </p:set>
                                    <p:animEffect transition="in" filter="wheel(1)">
                                      <p:cBhvr>
                                        <p:cTn id="59" dur="1000"/>
                                        <p:tgtEl>
                                          <p:spTgt spid="1024"/>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1045"/>
                                        </p:tgtEl>
                                        <p:attrNameLst>
                                          <p:attrName>style.visibility</p:attrName>
                                        </p:attrNameLst>
                                      </p:cBhvr>
                                      <p:to>
                                        <p:strVal val="visible"/>
                                      </p:to>
                                    </p:set>
                                    <p:animEffect transition="in" filter="wheel(1)">
                                      <p:cBhvr>
                                        <p:cTn id="62" dur="1000"/>
                                        <p:tgtEl>
                                          <p:spTgt spid="1045"/>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1059"/>
                                        </p:tgtEl>
                                        <p:attrNameLst>
                                          <p:attrName>style.visibility</p:attrName>
                                        </p:attrNameLst>
                                      </p:cBhvr>
                                      <p:to>
                                        <p:strVal val="visible"/>
                                      </p:to>
                                    </p:set>
                                    <p:animEffect transition="in" filter="wheel(1)">
                                      <p:cBhvr>
                                        <p:cTn id="65" dur="1000"/>
                                        <p:tgtEl>
                                          <p:spTgt spid="1059"/>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1031"/>
                                        </p:tgtEl>
                                        <p:attrNameLst>
                                          <p:attrName>style.visibility</p:attrName>
                                        </p:attrNameLst>
                                      </p:cBhvr>
                                      <p:to>
                                        <p:strVal val="visible"/>
                                      </p:to>
                                    </p:set>
                                    <p:animEffect transition="in" filter="wheel(1)">
                                      <p:cBhvr>
                                        <p:cTn id="68" dur="1000"/>
                                        <p:tgtEl>
                                          <p:spTgt spid="1031"/>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038"/>
                                        </p:tgtEl>
                                        <p:attrNameLst>
                                          <p:attrName>style.visibility</p:attrName>
                                        </p:attrNameLst>
                                      </p:cBhvr>
                                      <p:to>
                                        <p:strVal val="visible"/>
                                      </p:to>
                                    </p:set>
                                    <p:animEffect transition="in" filter="wheel(1)">
                                      <p:cBhvr>
                                        <p:cTn id="71" dur="1000"/>
                                        <p:tgtEl>
                                          <p:spTgt spid="1038"/>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1052"/>
                                        </p:tgtEl>
                                        <p:attrNameLst>
                                          <p:attrName>style.visibility</p:attrName>
                                        </p:attrNameLst>
                                      </p:cBhvr>
                                      <p:to>
                                        <p:strVal val="visible"/>
                                      </p:to>
                                    </p:set>
                                    <p:animEffect transition="in" filter="wheel(1)">
                                      <p:cBhvr>
                                        <p:cTn id="74" dur="1000"/>
                                        <p:tgtEl>
                                          <p:spTgt spid="1052"/>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1029"/>
                                        </p:tgtEl>
                                        <p:attrNameLst>
                                          <p:attrName>style.visibility</p:attrName>
                                        </p:attrNameLst>
                                      </p:cBhvr>
                                      <p:to>
                                        <p:strVal val="visible"/>
                                      </p:to>
                                    </p:set>
                                    <p:animEffect transition="in" filter="fade">
                                      <p:cBhvr>
                                        <p:cTn id="78" dur="500"/>
                                        <p:tgtEl>
                                          <p:spTgt spid="1029"/>
                                        </p:tgtEl>
                                      </p:cBhvr>
                                    </p:animEffect>
                                    <p:anim calcmode="lin" valueType="num">
                                      <p:cBhvr>
                                        <p:cTn id="79" dur="500" fill="hold"/>
                                        <p:tgtEl>
                                          <p:spTgt spid="1029"/>
                                        </p:tgtEl>
                                        <p:attrNameLst>
                                          <p:attrName>ppt_x</p:attrName>
                                        </p:attrNameLst>
                                      </p:cBhvr>
                                      <p:tavLst>
                                        <p:tav tm="0">
                                          <p:val>
                                            <p:strVal val="#ppt_x"/>
                                          </p:val>
                                        </p:tav>
                                        <p:tav tm="100000">
                                          <p:val>
                                            <p:strVal val="#ppt_x"/>
                                          </p:val>
                                        </p:tav>
                                      </p:tavLst>
                                    </p:anim>
                                    <p:anim calcmode="lin" valueType="num">
                                      <p:cBhvr>
                                        <p:cTn id="80" dur="500" fill="hold"/>
                                        <p:tgtEl>
                                          <p:spTgt spid="10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030"/>
                                        </p:tgtEl>
                                        <p:attrNameLst>
                                          <p:attrName>style.visibility</p:attrName>
                                        </p:attrNameLst>
                                      </p:cBhvr>
                                      <p:to>
                                        <p:strVal val="visible"/>
                                      </p:to>
                                    </p:set>
                                    <p:animEffect transition="in" filter="fade">
                                      <p:cBhvr>
                                        <p:cTn id="83" dur="500"/>
                                        <p:tgtEl>
                                          <p:spTgt spid="1030"/>
                                        </p:tgtEl>
                                      </p:cBhvr>
                                    </p:animEffect>
                                    <p:anim calcmode="lin" valueType="num">
                                      <p:cBhvr>
                                        <p:cTn id="84" dur="500" fill="hold"/>
                                        <p:tgtEl>
                                          <p:spTgt spid="1030"/>
                                        </p:tgtEl>
                                        <p:attrNameLst>
                                          <p:attrName>ppt_x</p:attrName>
                                        </p:attrNameLst>
                                      </p:cBhvr>
                                      <p:tavLst>
                                        <p:tav tm="0">
                                          <p:val>
                                            <p:strVal val="#ppt_x"/>
                                          </p:val>
                                        </p:tav>
                                        <p:tav tm="100000">
                                          <p:val>
                                            <p:strVal val="#ppt_x"/>
                                          </p:val>
                                        </p:tav>
                                      </p:tavLst>
                                    </p:anim>
                                    <p:anim calcmode="lin" valueType="num">
                                      <p:cBhvr>
                                        <p:cTn id="85" dur="500" fill="hold"/>
                                        <p:tgtEl>
                                          <p:spTgt spid="103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046"/>
                                        </p:tgtEl>
                                        <p:attrNameLst>
                                          <p:attrName>style.visibility</p:attrName>
                                        </p:attrNameLst>
                                      </p:cBhvr>
                                      <p:to>
                                        <p:strVal val="visible"/>
                                      </p:to>
                                    </p:set>
                                    <p:animEffect transition="in" filter="fade">
                                      <p:cBhvr>
                                        <p:cTn id="88" dur="500"/>
                                        <p:tgtEl>
                                          <p:spTgt spid="1046"/>
                                        </p:tgtEl>
                                      </p:cBhvr>
                                    </p:animEffect>
                                    <p:anim calcmode="lin" valueType="num">
                                      <p:cBhvr>
                                        <p:cTn id="89" dur="500" fill="hold"/>
                                        <p:tgtEl>
                                          <p:spTgt spid="1046"/>
                                        </p:tgtEl>
                                        <p:attrNameLst>
                                          <p:attrName>ppt_x</p:attrName>
                                        </p:attrNameLst>
                                      </p:cBhvr>
                                      <p:tavLst>
                                        <p:tav tm="0">
                                          <p:val>
                                            <p:strVal val="#ppt_x"/>
                                          </p:val>
                                        </p:tav>
                                        <p:tav tm="100000">
                                          <p:val>
                                            <p:strVal val="#ppt_x"/>
                                          </p:val>
                                        </p:tav>
                                      </p:tavLst>
                                    </p:anim>
                                    <p:anim calcmode="lin" valueType="num">
                                      <p:cBhvr>
                                        <p:cTn id="90" dur="500" fill="hold"/>
                                        <p:tgtEl>
                                          <p:spTgt spid="104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047"/>
                                        </p:tgtEl>
                                        <p:attrNameLst>
                                          <p:attrName>style.visibility</p:attrName>
                                        </p:attrNameLst>
                                      </p:cBhvr>
                                      <p:to>
                                        <p:strVal val="visible"/>
                                      </p:to>
                                    </p:set>
                                    <p:animEffect transition="in" filter="fade">
                                      <p:cBhvr>
                                        <p:cTn id="93" dur="500"/>
                                        <p:tgtEl>
                                          <p:spTgt spid="1047"/>
                                        </p:tgtEl>
                                      </p:cBhvr>
                                    </p:animEffect>
                                    <p:anim calcmode="lin" valueType="num">
                                      <p:cBhvr>
                                        <p:cTn id="94" dur="500" fill="hold"/>
                                        <p:tgtEl>
                                          <p:spTgt spid="1047"/>
                                        </p:tgtEl>
                                        <p:attrNameLst>
                                          <p:attrName>ppt_x</p:attrName>
                                        </p:attrNameLst>
                                      </p:cBhvr>
                                      <p:tavLst>
                                        <p:tav tm="0">
                                          <p:val>
                                            <p:strVal val="#ppt_x"/>
                                          </p:val>
                                        </p:tav>
                                        <p:tav tm="100000">
                                          <p:val>
                                            <p:strVal val="#ppt_x"/>
                                          </p:val>
                                        </p:tav>
                                      </p:tavLst>
                                    </p:anim>
                                    <p:anim calcmode="lin" valueType="num">
                                      <p:cBhvr>
                                        <p:cTn id="95" dur="500" fill="hold"/>
                                        <p:tgtEl>
                                          <p:spTgt spid="104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064"/>
                                        </p:tgtEl>
                                        <p:attrNameLst>
                                          <p:attrName>style.visibility</p:attrName>
                                        </p:attrNameLst>
                                      </p:cBhvr>
                                      <p:to>
                                        <p:strVal val="visible"/>
                                      </p:to>
                                    </p:set>
                                    <p:animEffect transition="in" filter="fade">
                                      <p:cBhvr>
                                        <p:cTn id="98" dur="500"/>
                                        <p:tgtEl>
                                          <p:spTgt spid="1064"/>
                                        </p:tgtEl>
                                      </p:cBhvr>
                                    </p:animEffect>
                                    <p:anim calcmode="lin" valueType="num">
                                      <p:cBhvr>
                                        <p:cTn id="99" dur="500" fill="hold"/>
                                        <p:tgtEl>
                                          <p:spTgt spid="1064"/>
                                        </p:tgtEl>
                                        <p:attrNameLst>
                                          <p:attrName>ppt_x</p:attrName>
                                        </p:attrNameLst>
                                      </p:cBhvr>
                                      <p:tavLst>
                                        <p:tav tm="0">
                                          <p:val>
                                            <p:strVal val="#ppt_x"/>
                                          </p:val>
                                        </p:tav>
                                        <p:tav tm="100000">
                                          <p:val>
                                            <p:strVal val="#ppt_x"/>
                                          </p:val>
                                        </p:tav>
                                      </p:tavLst>
                                    </p:anim>
                                    <p:anim calcmode="lin" valueType="num">
                                      <p:cBhvr>
                                        <p:cTn id="100" dur="500" fill="hold"/>
                                        <p:tgtEl>
                                          <p:spTgt spid="10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065"/>
                                        </p:tgtEl>
                                        <p:attrNameLst>
                                          <p:attrName>style.visibility</p:attrName>
                                        </p:attrNameLst>
                                      </p:cBhvr>
                                      <p:to>
                                        <p:strVal val="visible"/>
                                      </p:to>
                                    </p:set>
                                    <p:animEffect transition="in" filter="fade">
                                      <p:cBhvr>
                                        <p:cTn id="103" dur="500"/>
                                        <p:tgtEl>
                                          <p:spTgt spid="1065"/>
                                        </p:tgtEl>
                                      </p:cBhvr>
                                    </p:animEffect>
                                    <p:anim calcmode="lin" valueType="num">
                                      <p:cBhvr>
                                        <p:cTn id="104" dur="500" fill="hold"/>
                                        <p:tgtEl>
                                          <p:spTgt spid="1065"/>
                                        </p:tgtEl>
                                        <p:attrNameLst>
                                          <p:attrName>ppt_x</p:attrName>
                                        </p:attrNameLst>
                                      </p:cBhvr>
                                      <p:tavLst>
                                        <p:tav tm="0">
                                          <p:val>
                                            <p:strVal val="#ppt_x"/>
                                          </p:val>
                                        </p:tav>
                                        <p:tav tm="100000">
                                          <p:val>
                                            <p:strVal val="#ppt_x"/>
                                          </p:val>
                                        </p:tav>
                                      </p:tavLst>
                                    </p:anim>
                                    <p:anim calcmode="lin" valueType="num">
                                      <p:cBhvr>
                                        <p:cTn id="105" dur="500" fill="hold"/>
                                        <p:tgtEl>
                                          <p:spTgt spid="106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032"/>
                                        </p:tgtEl>
                                        <p:attrNameLst>
                                          <p:attrName>style.visibility</p:attrName>
                                        </p:attrNameLst>
                                      </p:cBhvr>
                                      <p:to>
                                        <p:strVal val="visible"/>
                                      </p:to>
                                    </p:set>
                                    <p:animEffect transition="in" filter="fade">
                                      <p:cBhvr>
                                        <p:cTn id="108" dur="500"/>
                                        <p:tgtEl>
                                          <p:spTgt spid="1032"/>
                                        </p:tgtEl>
                                      </p:cBhvr>
                                    </p:animEffect>
                                    <p:anim calcmode="lin" valueType="num">
                                      <p:cBhvr>
                                        <p:cTn id="109" dur="500" fill="hold"/>
                                        <p:tgtEl>
                                          <p:spTgt spid="1032"/>
                                        </p:tgtEl>
                                        <p:attrNameLst>
                                          <p:attrName>ppt_x</p:attrName>
                                        </p:attrNameLst>
                                      </p:cBhvr>
                                      <p:tavLst>
                                        <p:tav tm="0">
                                          <p:val>
                                            <p:strVal val="#ppt_x"/>
                                          </p:val>
                                        </p:tav>
                                        <p:tav tm="100000">
                                          <p:val>
                                            <p:strVal val="#ppt_x"/>
                                          </p:val>
                                        </p:tav>
                                      </p:tavLst>
                                    </p:anim>
                                    <p:anim calcmode="lin" valueType="num">
                                      <p:cBhvr>
                                        <p:cTn id="110" dur="500" fill="hold"/>
                                        <p:tgtEl>
                                          <p:spTgt spid="1032"/>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033"/>
                                        </p:tgtEl>
                                        <p:attrNameLst>
                                          <p:attrName>style.visibility</p:attrName>
                                        </p:attrNameLst>
                                      </p:cBhvr>
                                      <p:to>
                                        <p:strVal val="visible"/>
                                      </p:to>
                                    </p:set>
                                    <p:animEffect transition="in" filter="fade">
                                      <p:cBhvr>
                                        <p:cTn id="113" dur="500"/>
                                        <p:tgtEl>
                                          <p:spTgt spid="1033"/>
                                        </p:tgtEl>
                                      </p:cBhvr>
                                    </p:animEffect>
                                    <p:anim calcmode="lin" valueType="num">
                                      <p:cBhvr>
                                        <p:cTn id="114" dur="500" fill="hold"/>
                                        <p:tgtEl>
                                          <p:spTgt spid="1033"/>
                                        </p:tgtEl>
                                        <p:attrNameLst>
                                          <p:attrName>ppt_x</p:attrName>
                                        </p:attrNameLst>
                                      </p:cBhvr>
                                      <p:tavLst>
                                        <p:tav tm="0">
                                          <p:val>
                                            <p:strVal val="#ppt_x"/>
                                          </p:val>
                                        </p:tav>
                                        <p:tav tm="100000">
                                          <p:val>
                                            <p:strVal val="#ppt_x"/>
                                          </p:val>
                                        </p:tav>
                                      </p:tavLst>
                                    </p:anim>
                                    <p:anim calcmode="lin" valueType="num">
                                      <p:cBhvr>
                                        <p:cTn id="115" dur="500" fill="hold"/>
                                        <p:tgtEl>
                                          <p:spTgt spid="103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1039"/>
                                        </p:tgtEl>
                                        <p:attrNameLst>
                                          <p:attrName>style.visibility</p:attrName>
                                        </p:attrNameLst>
                                      </p:cBhvr>
                                      <p:to>
                                        <p:strVal val="visible"/>
                                      </p:to>
                                    </p:set>
                                    <p:animEffect transition="in" filter="fade">
                                      <p:cBhvr>
                                        <p:cTn id="118" dur="500"/>
                                        <p:tgtEl>
                                          <p:spTgt spid="1039"/>
                                        </p:tgtEl>
                                      </p:cBhvr>
                                    </p:animEffect>
                                    <p:anim calcmode="lin" valueType="num">
                                      <p:cBhvr>
                                        <p:cTn id="119" dur="500" fill="hold"/>
                                        <p:tgtEl>
                                          <p:spTgt spid="1039"/>
                                        </p:tgtEl>
                                        <p:attrNameLst>
                                          <p:attrName>ppt_x</p:attrName>
                                        </p:attrNameLst>
                                      </p:cBhvr>
                                      <p:tavLst>
                                        <p:tav tm="0">
                                          <p:val>
                                            <p:strVal val="#ppt_x"/>
                                          </p:val>
                                        </p:tav>
                                        <p:tav tm="100000">
                                          <p:val>
                                            <p:strVal val="#ppt_x"/>
                                          </p:val>
                                        </p:tav>
                                      </p:tavLst>
                                    </p:anim>
                                    <p:anim calcmode="lin" valueType="num">
                                      <p:cBhvr>
                                        <p:cTn id="120" dur="500" fill="hold"/>
                                        <p:tgtEl>
                                          <p:spTgt spid="103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1040"/>
                                        </p:tgtEl>
                                        <p:attrNameLst>
                                          <p:attrName>style.visibility</p:attrName>
                                        </p:attrNameLst>
                                      </p:cBhvr>
                                      <p:to>
                                        <p:strVal val="visible"/>
                                      </p:to>
                                    </p:set>
                                    <p:animEffect transition="in" filter="fade">
                                      <p:cBhvr>
                                        <p:cTn id="123" dur="500"/>
                                        <p:tgtEl>
                                          <p:spTgt spid="1040"/>
                                        </p:tgtEl>
                                      </p:cBhvr>
                                    </p:animEffect>
                                    <p:anim calcmode="lin" valueType="num">
                                      <p:cBhvr>
                                        <p:cTn id="124" dur="500" fill="hold"/>
                                        <p:tgtEl>
                                          <p:spTgt spid="1040"/>
                                        </p:tgtEl>
                                        <p:attrNameLst>
                                          <p:attrName>ppt_x</p:attrName>
                                        </p:attrNameLst>
                                      </p:cBhvr>
                                      <p:tavLst>
                                        <p:tav tm="0">
                                          <p:val>
                                            <p:strVal val="#ppt_x"/>
                                          </p:val>
                                        </p:tav>
                                        <p:tav tm="100000">
                                          <p:val>
                                            <p:strVal val="#ppt_x"/>
                                          </p:val>
                                        </p:tav>
                                      </p:tavLst>
                                    </p:anim>
                                    <p:anim calcmode="lin" valueType="num">
                                      <p:cBhvr>
                                        <p:cTn id="125" dur="500" fill="hold"/>
                                        <p:tgtEl>
                                          <p:spTgt spid="104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057"/>
                                        </p:tgtEl>
                                        <p:attrNameLst>
                                          <p:attrName>style.visibility</p:attrName>
                                        </p:attrNameLst>
                                      </p:cBhvr>
                                      <p:to>
                                        <p:strVal val="visible"/>
                                      </p:to>
                                    </p:set>
                                    <p:animEffect transition="in" filter="fade">
                                      <p:cBhvr>
                                        <p:cTn id="128" dur="500"/>
                                        <p:tgtEl>
                                          <p:spTgt spid="1057"/>
                                        </p:tgtEl>
                                      </p:cBhvr>
                                    </p:animEffect>
                                    <p:anim calcmode="lin" valueType="num">
                                      <p:cBhvr>
                                        <p:cTn id="129" dur="500" fill="hold"/>
                                        <p:tgtEl>
                                          <p:spTgt spid="1057"/>
                                        </p:tgtEl>
                                        <p:attrNameLst>
                                          <p:attrName>ppt_x</p:attrName>
                                        </p:attrNameLst>
                                      </p:cBhvr>
                                      <p:tavLst>
                                        <p:tav tm="0">
                                          <p:val>
                                            <p:strVal val="#ppt_x"/>
                                          </p:val>
                                        </p:tav>
                                        <p:tav tm="100000">
                                          <p:val>
                                            <p:strVal val="#ppt_x"/>
                                          </p:val>
                                        </p:tav>
                                      </p:tavLst>
                                    </p:anim>
                                    <p:anim calcmode="lin" valueType="num">
                                      <p:cBhvr>
                                        <p:cTn id="130" dur="500" fill="hold"/>
                                        <p:tgtEl>
                                          <p:spTgt spid="1057"/>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058"/>
                                        </p:tgtEl>
                                        <p:attrNameLst>
                                          <p:attrName>style.visibility</p:attrName>
                                        </p:attrNameLst>
                                      </p:cBhvr>
                                      <p:to>
                                        <p:strVal val="visible"/>
                                      </p:to>
                                    </p:set>
                                    <p:animEffect transition="in" filter="fade">
                                      <p:cBhvr>
                                        <p:cTn id="133" dur="500"/>
                                        <p:tgtEl>
                                          <p:spTgt spid="1058"/>
                                        </p:tgtEl>
                                      </p:cBhvr>
                                    </p:animEffect>
                                    <p:anim calcmode="lin" valueType="num">
                                      <p:cBhvr>
                                        <p:cTn id="134" dur="500" fill="hold"/>
                                        <p:tgtEl>
                                          <p:spTgt spid="1058"/>
                                        </p:tgtEl>
                                        <p:attrNameLst>
                                          <p:attrName>ppt_x</p:attrName>
                                        </p:attrNameLst>
                                      </p:cBhvr>
                                      <p:tavLst>
                                        <p:tav tm="0">
                                          <p:val>
                                            <p:strVal val="#ppt_x"/>
                                          </p:val>
                                        </p:tav>
                                        <p:tav tm="100000">
                                          <p:val>
                                            <p:strVal val="#ppt_x"/>
                                          </p:val>
                                        </p:tav>
                                      </p:tavLst>
                                    </p:anim>
                                    <p:anim calcmode="lin" valueType="num">
                                      <p:cBhvr>
                                        <p:cTn id="135" dur="500" fill="hold"/>
                                        <p:tgtEl>
                                          <p:spTgt spid="10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 grpId="0" animBg="1"/>
      <p:bldP spid="1025" grpId="0" animBg="1"/>
      <p:bldP spid="1029" grpId="0"/>
      <p:bldP spid="1030" grpId="0"/>
      <p:bldP spid="1031" grpId="0" animBg="1"/>
      <p:bldP spid="1032" grpId="0"/>
      <p:bldP spid="1033" grpId="0"/>
      <p:bldP spid="1034" grpId="0" animBg="1"/>
      <p:bldP spid="1038" grpId="0" animBg="1"/>
      <p:bldP spid="1039" grpId="0"/>
      <p:bldP spid="1040" grpId="0"/>
      <p:bldP spid="1041" grpId="0" animBg="1"/>
      <p:bldP spid="1045" grpId="0" animBg="1"/>
      <p:bldP spid="1046" grpId="0"/>
      <p:bldP spid="1047" grpId="0"/>
      <p:bldP spid="1048" grpId="0" animBg="1"/>
      <p:bldP spid="1052" grpId="0" animBg="1"/>
      <p:bldP spid="1053" grpId="0" animBg="1"/>
      <p:bldP spid="1057" grpId="0"/>
      <p:bldP spid="1058" grpId="0"/>
      <p:bldP spid="1059" grpId="0" animBg="1"/>
      <p:bldP spid="1060" grpId="0" animBg="1"/>
      <p:bldP spid="1064" grpId="0"/>
      <p:bldP spid="106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cxnSp>
        <p:nvCxnSpPr>
          <p:cNvPr id="13" name="直接连接符 13"/>
          <p:cNvCxnSpPr>
            <a:cxnSpLocks noChangeShapeType="1"/>
          </p:cNvCxnSpPr>
          <p:nvPr/>
        </p:nvCxnSpPr>
        <p:spPr bwMode="auto">
          <a:xfrm>
            <a:off x="3288232" y="915566"/>
            <a:ext cx="0" cy="3868340"/>
          </a:xfrm>
          <a:prstGeom prst="line">
            <a:avLst/>
          </a:prstGeom>
          <a:noFill/>
          <a:ln w="6350" cmpd="sng">
            <a:solidFill>
              <a:schemeClr val="accent1"/>
            </a:solidFill>
            <a:round/>
            <a:headEnd/>
            <a:tailEnd/>
          </a:ln>
          <a:extLst>
            <a:ext uri="{909E8E84-426E-40DD-AFC4-6F175D3DCCD1}">
              <a14:hiddenFill xmlns:a14="http://schemas.microsoft.com/office/drawing/2010/main">
                <a:noFill/>
              </a14:hiddenFill>
            </a:ext>
          </a:extLst>
        </p:spPr>
      </p:cxnSp>
      <p:sp>
        <p:nvSpPr>
          <p:cNvPr id="14" name="椭圆 14"/>
          <p:cNvSpPr>
            <a:spLocks noChangeArrowheads="1"/>
          </p:cNvSpPr>
          <p:nvPr/>
        </p:nvSpPr>
        <p:spPr bwMode="auto">
          <a:xfrm>
            <a:off x="3237036" y="1544216"/>
            <a:ext cx="96440" cy="964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5" name="椭圆 15"/>
          <p:cNvSpPr>
            <a:spLocks noChangeArrowheads="1"/>
          </p:cNvSpPr>
          <p:nvPr/>
        </p:nvSpPr>
        <p:spPr bwMode="auto">
          <a:xfrm>
            <a:off x="3237036" y="2801516"/>
            <a:ext cx="96440" cy="964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6" name="椭圆 16"/>
          <p:cNvSpPr>
            <a:spLocks noChangeArrowheads="1"/>
          </p:cNvSpPr>
          <p:nvPr/>
        </p:nvSpPr>
        <p:spPr bwMode="auto">
          <a:xfrm>
            <a:off x="3237036" y="4060005"/>
            <a:ext cx="96440" cy="96441"/>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17" name="组合 5"/>
          <p:cNvGrpSpPr>
            <a:grpSpLocks/>
          </p:cNvGrpSpPr>
          <p:nvPr/>
        </p:nvGrpSpPr>
        <p:grpSpPr bwMode="auto">
          <a:xfrm>
            <a:off x="1978544" y="1114400"/>
            <a:ext cx="957263" cy="956072"/>
            <a:chOff x="0" y="0"/>
            <a:chExt cx="1275488" cy="1275488"/>
          </a:xfrm>
        </p:grpSpPr>
        <p:sp>
          <p:nvSpPr>
            <p:cNvPr id="18" name="泪滴形 7"/>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文本框 17"/>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dirty="0">
                  <a:solidFill>
                    <a:schemeClr val="bg1"/>
                  </a:solidFill>
                  <a:latin typeface="微软雅黑" pitchFamily="34" charset="-122"/>
                  <a:ea typeface="微软雅黑" pitchFamily="34" charset="-122"/>
                </a:rPr>
                <a:t>文本</a:t>
              </a:r>
            </a:p>
          </p:txBody>
        </p:sp>
      </p:grpSp>
      <p:grpSp>
        <p:nvGrpSpPr>
          <p:cNvPr id="21" name="组合 28"/>
          <p:cNvGrpSpPr>
            <a:grpSpLocks/>
          </p:cNvGrpSpPr>
          <p:nvPr/>
        </p:nvGrpSpPr>
        <p:grpSpPr bwMode="auto">
          <a:xfrm>
            <a:off x="1978544" y="2371699"/>
            <a:ext cx="957263" cy="957263"/>
            <a:chOff x="0" y="0"/>
            <a:chExt cx="1275488" cy="1275488"/>
          </a:xfrm>
        </p:grpSpPr>
        <p:sp>
          <p:nvSpPr>
            <p:cNvPr id="30" name="泪滴形 9"/>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 name="文本框 18"/>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grpSp>
        <p:nvGrpSpPr>
          <p:cNvPr id="32" name="组合 29"/>
          <p:cNvGrpSpPr>
            <a:grpSpLocks/>
          </p:cNvGrpSpPr>
          <p:nvPr/>
        </p:nvGrpSpPr>
        <p:grpSpPr bwMode="auto">
          <a:xfrm>
            <a:off x="1978544" y="3628999"/>
            <a:ext cx="957263" cy="957263"/>
            <a:chOff x="0" y="0"/>
            <a:chExt cx="1275488" cy="1275488"/>
          </a:xfrm>
        </p:grpSpPr>
        <p:sp>
          <p:nvSpPr>
            <p:cNvPr id="33" name="泪滴形 12"/>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 name="文本框 19"/>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sp>
        <p:nvSpPr>
          <p:cNvPr id="35" name="矩形 20"/>
          <p:cNvSpPr>
            <a:spLocks noChangeArrowheads="1"/>
          </p:cNvSpPr>
          <p:nvPr/>
        </p:nvSpPr>
        <p:spPr bwMode="auto">
          <a:xfrm>
            <a:off x="3578745" y="1279896"/>
            <a:ext cx="2047875" cy="282178"/>
          </a:xfrm>
          <a:prstGeom prst="rect">
            <a:avLst/>
          </a:prstGeom>
          <a:solidFill>
            <a:srgbClr val="C0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36" name="TextBox 10"/>
          <p:cNvSpPr txBox="1">
            <a:spLocks noChangeArrowheads="1"/>
          </p:cNvSpPr>
          <p:nvPr/>
        </p:nvSpPr>
        <p:spPr bwMode="auto">
          <a:xfrm>
            <a:off x="3488258" y="1619224"/>
            <a:ext cx="3604022"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b="0" dirty="0">
                <a:latin typeface="微软雅黑" pitchFamily="34" charset="-122"/>
                <a:ea typeface="微软雅黑" pitchFamily="34" charset="-122"/>
              </a:rPr>
              <a:t>我们工作室致力于专业</a:t>
            </a:r>
            <a:r>
              <a:rPr lang="en-US" altLang="zh-CN" sz="900" b="0" dirty="0">
                <a:latin typeface="微软雅黑" pitchFamily="34" charset="-122"/>
                <a:ea typeface="微软雅黑" pitchFamily="34" charset="-122"/>
              </a:rPr>
              <a:t>PPT</a:t>
            </a:r>
            <a:r>
              <a:rPr lang="zh-CN" altLang="en-US" sz="900" b="0" dirty="0">
                <a:latin typeface="微软雅黑" pitchFamily="34" charset="-122"/>
                <a:ea typeface="微软雅黑" pitchFamily="34" charset="-122"/>
              </a:rPr>
              <a:t>模板的发布，课件及汇报</a:t>
            </a:r>
            <a:r>
              <a:rPr lang="en-US" altLang="zh-CN" sz="900" b="0" dirty="0">
                <a:latin typeface="微软雅黑" pitchFamily="34" charset="-122"/>
                <a:ea typeface="微软雅黑" pitchFamily="34" charset="-122"/>
              </a:rPr>
              <a:t>PPT</a:t>
            </a:r>
            <a:r>
              <a:rPr lang="zh-CN" altLang="en-US" sz="900" b="0" dirty="0">
                <a:latin typeface="微软雅黑" pitchFamily="34" charset="-122"/>
                <a:ea typeface="微软雅黑" pitchFamily="34" charset="-122"/>
              </a:rPr>
              <a:t>的美化，并为您提供专业的</a:t>
            </a:r>
            <a:r>
              <a:rPr lang="en-US" altLang="zh-CN" sz="900" b="0" dirty="0">
                <a:latin typeface="微软雅黑" pitchFamily="34" charset="-122"/>
                <a:ea typeface="微软雅黑" pitchFamily="34" charset="-122"/>
              </a:rPr>
              <a:t>PPT</a:t>
            </a:r>
            <a:r>
              <a:rPr lang="zh-CN" altLang="en-US" sz="900" b="0" dirty="0">
                <a:latin typeface="微软雅黑" pitchFamily="34" charset="-122"/>
                <a:ea typeface="微软雅黑" pitchFamily="34" charset="-122"/>
              </a:rPr>
              <a:t>个性定制服务。我们秉承“给您演示的光和热”的理念，为您分担职场压力</a:t>
            </a:r>
            <a:r>
              <a:rPr lang="en-US" altLang="zh-CN" sz="900" b="0" dirty="0">
                <a:latin typeface="微软雅黑" pitchFamily="34" charset="-122"/>
                <a:ea typeface="微软雅黑" pitchFamily="34" charset="-122"/>
              </a:rPr>
              <a:t>,</a:t>
            </a:r>
            <a:r>
              <a:rPr lang="zh-CN" altLang="en-US" sz="900" b="0" dirty="0">
                <a:latin typeface="微软雅黑" pitchFamily="34" charset="-122"/>
                <a:ea typeface="微软雅黑" pitchFamily="34" charset="-122"/>
              </a:rPr>
              <a:t>让您的每一次亮相都信心澎湃。</a:t>
            </a:r>
          </a:p>
        </p:txBody>
      </p:sp>
      <p:sp>
        <p:nvSpPr>
          <p:cNvPr id="37" name="矩形 22"/>
          <p:cNvSpPr>
            <a:spLocks noChangeArrowheads="1"/>
          </p:cNvSpPr>
          <p:nvPr/>
        </p:nvSpPr>
        <p:spPr bwMode="auto">
          <a:xfrm>
            <a:off x="3578745" y="2600299"/>
            <a:ext cx="2047875" cy="283369"/>
          </a:xfrm>
          <a:prstGeom prst="rect">
            <a:avLst/>
          </a:prstGeom>
          <a:solidFill>
            <a:srgbClr val="FF99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0" dirty="0">
                <a:solidFill>
                  <a:srgbClr val="FFFFFF"/>
                </a:solidFill>
                <a:latin typeface="微软雅黑" pitchFamily="34" charset="-122"/>
                <a:ea typeface="微软雅黑" pitchFamily="34" charset="-122"/>
              </a:rPr>
              <a:t>点击此处添加您的文字</a:t>
            </a:r>
          </a:p>
        </p:txBody>
      </p:sp>
      <p:sp>
        <p:nvSpPr>
          <p:cNvPr id="38" name="TextBox 10"/>
          <p:cNvSpPr txBox="1">
            <a:spLocks noChangeArrowheads="1"/>
          </p:cNvSpPr>
          <p:nvPr/>
        </p:nvSpPr>
        <p:spPr bwMode="auto">
          <a:xfrm>
            <a:off x="3488258" y="2940818"/>
            <a:ext cx="3604022"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b="0">
                <a:latin typeface="微软雅黑" pitchFamily="34" charset="-122"/>
                <a:ea typeface="微软雅黑" pitchFamily="34" charset="-122"/>
              </a:rPr>
              <a:t>我们工作室致力于专业</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模板的发布，课件及汇报</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的美化，并为您提供专业的</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个性定制服务。我们秉承“给您演示的光和热”的理念，为您分担职场压力</a:t>
            </a:r>
            <a:r>
              <a:rPr lang="en-US" altLang="zh-CN" sz="900" b="0">
                <a:latin typeface="微软雅黑" pitchFamily="34" charset="-122"/>
                <a:ea typeface="微软雅黑" pitchFamily="34" charset="-122"/>
              </a:rPr>
              <a:t>,</a:t>
            </a:r>
            <a:r>
              <a:rPr lang="zh-CN" altLang="en-US" sz="900" b="0">
                <a:latin typeface="微软雅黑" pitchFamily="34" charset="-122"/>
                <a:ea typeface="微软雅黑" pitchFamily="34" charset="-122"/>
              </a:rPr>
              <a:t>让您的每一次亮相都信心澎湃。</a:t>
            </a:r>
          </a:p>
        </p:txBody>
      </p:sp>
      <p:sp>
        <p:nvSpPr>
          <p:cNvPr id="39" name="矩形 24"/>
          <p:cNvSpPr>
            <a:spLocks noChangeArrowheads="1"/>
          </p:cNvSpPr>
          <p:nvPr/>
        </p:nvSpPr>
        <p:spPr bwMode="auto">
          <a:xfrm>
            <a:off x="3578745" y="3815928"/>
            <a:ext cx="2047875" cy="283369"/>
          </a:xfrm>
          <a:prstGeom prst="rect">
            <a:avLst/>
          </a:prstGeom>
          <a:solidFill>
            <a:srgbClr val="C0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40" name="TextBox 10"/>
          <p:cNvSpPr txBox="1">
            <a:spLocks noChangeArrowheads="1"/>
          </p:cNvSpPr>
          <p:nvPr/>
        </p:nvSpPr>
        <p:spPr bwMode="auto">
          <a:xfrm>
            <a:off x="3488258" y="4156446"/>
            <a:ext cx="3604022"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b="0">
                <a:latin typeface="微软雅黑" pitchFamily="34" charset="-122"/>
                <a:ea typeface="微软雅黑" pitchFamily="34" charset="-122"/>
              </a:rPr>
              <a:t>我们工作室致力于专业</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模板的发布，课件及汇报</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的美化，并为您提供专业的</a:t>
            </a:r>
            <a:r>
              <a:rPr lang="en-US" altLang="zh-CN" sz="900" b="0">
                <a:latin typeface="微软雅黑" pitchFamily="34" charset="-122"/>
                <a:ea typeface="微软雅黑" pitchFamily="34" charset="-122"/>
              </a:rPr>
              <a:t>PPT</a:t>
            </a:r>
            <a:r>
              <a:rPr lang="zh-CN" altLang="en-US" sz="900" b="0">
                <a:latin typeface="微软雅黑" pitchFamily="34" charset="-122"/>
                <a:ea typeface="微软雅黑" pitchFamily="34" charset="-122"/>
              </a:rPr>
              <a:t>个性定制服务。我们秉承“给您演示的光和热”的理念，为您分担职场压力</a:t>
            </a:r>
            <a:r>
              <a:rPr lang="en-US" altLang="zh-CN" sz="900" b="0">
                <a:latin typeface="微软雅黑" pitchFamily="34" charset="-122"/>
                <a:ea typeface="微软雅黑" pitchFamily="34" charset="-122"/>
              </a:rPr>
              <a:t>,</a:t>
            </a:r>
            <a:r>
              <a:rPr lang="zh-CN" altLang="en-US" sz="900" b="0">
                <a:latin typeface="微软雅黑" pitchFamily="34" charset="-122"/>
                <a:ea typeface="微软雅黑" pitchFamily="34" charset="-122"/>
              </a:rPr>
              <a:t>让您的每一次亮相都信心澎湃。</a:t>
            </a:r>
          </a:p>
        </p:txBody>
      </p:sp>
    </p:spTree>
    <p:extLst>
      <p:ext uri="{BB962C8B-B14F-4D97-AF65-F5344CB8AC3E}">
        <p14:creationId xmlns:p14="http://schemas.microsoft.com/office/powerpoint/2010/main" val="9210085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3000">
        <p15:prstTrans prst="peelOff"/>
      </p:transition>
    </mc:Choice>
    <mc:Fallback>
      <p:transition spd="slow"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1+#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0-#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1+#ppt_w/2"/>
                                          </p:val>
                                        </p:tav>
                                        <p:tav tm="100000">
                                          <p:val>
                                            <p:strVal val="#ppt_x"/>
                                          </p:val>
                                        </p:tav>
                                      </p:tavLst>
                                    </p:anim>
                                    <p:anim calcmode="lin" valueType="num">
                                      <p:cBhvr additive="base">
                                        <p:cTn id="50" dur="500" fill="hold"/>
                                        <p:tgtEl>
                                          <p:spTgt spid="3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1+#ppt_w/2"/>
                                          </p:val>
                                        </p:tav>
                                        <p:tav tm="100000">
                                          <p:val>
                                            <p:strVal val="#ppt_x"/>
                                          </p:val>
                                        </p:tav>
                                      </p:tavLst>
                                    </p:anim>
                                    <p:anim calcmode="lin" valueType="num">
                                      <p:cBhvr additive="base">
                                        <p:cTn id="54"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fill="hold"/>
                                        <p:tgtEl>
                                          <p:spTgt spid="32"/>
                                        </p:tgtEl>
                                        <p:attrNameLst>
                                          <p:attrName>ppt_x</p:attrName>
                                        </p:attrNameLst>
                                      </p:cBhvr>
                                      <p:tavLst>
                                        <p:tav tm="0">
                                          <p:val>
                                            <p:strVal val="0-#ppt_w/2"/>
                                          </p:val>
                                        </p:tav>
                                        <p:tav tm="100000">
                                          <p:val>
                                            <p:strVal val="#ppt_x"/>
                                          </p:val>
                                        </p:tav>
                                      </p:tavLst>
                                    </p:anim>
                                    <p:anim calcmode="lin" valueType="num">
                                      <p:cBhvr additive="base">
                                        <p:cTn id="67" dur="500" fill="hold"/>
                                        <p:tgtEl>
                                          <p:spTgt spid="32"/>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1+#ppt_w/2"/>
                                          </p:val>
                                        </p:tav>
                                        <p:tav tm="100000">
                                          <p:val>
                                            <p:strVal val="#ppt_x"/>
                                          </p:val>
                                        </p:tav>
                                      </p:tavLst>
                                    </p:anim>
                                    <p:anim calcmode="lin" valueType="num">
                                      <p:cBhvr additive="base">
                                        <p:cTn id="71" dur="500" fill="hold"/>
                                        <p:tgtEl>
                                          <p:spTgt spid="39"/>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1+#ppt_w/2"/>
                                          </p:val>
                                        </p:tav>
                                        <p:tav tm="100000">
                                          <p:val>
                                            <p:strVal val="#ppt_x"/>
                                          </p:val>
                                        </p:tav>
                                      </p:tavLst>
                                    </p:anim>
                                    <p:anim calcmode="lin" valueType="num">
                                      <p:cBhvr additive="base">
                                        <p:cTn id="7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animBg="1"/>
      <p:bldP spid="16" grpId="0" animBg="1"/>
      <p:bldP spid="35" grpId="0" animBg="1"/>
      <p:bldP spid="36" grpId="0"/>
      <p:bldP spid="37" grpId="0" animBg="1"/>
      <p:bldP spid="38" grpId="0"/>
      <p:bldP spid="3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46082" name="组合 1"/>
          <p:cNvGrpSpPr>
            <a:grpSpLocks/>
          </p:cNvGrpSpPr>
          <p:nvPr/>
        </p:nvGrpSpPr>
        <p:grpSpPr bwMode="auto">
          <a:xfrm>
            <a:off x="1654837" y="1165924"/>
            <a:ext cx="5774469" cy="2639332"/>
            <a:chOff x="1316238" y="1483519"/>
            <a:chExt cx="8873597" cy="3360420"/>
          </a:xfrm>
        </p:grpSpPr>
        <p:sp>
          <p:nvSpPr>
            <p:cNvPr id="46085" name="Oval 4"/>
            <p:cNvSpPr>
              <a:spLocks noChangeArrowheads="1"/>
            </p:cNvSpPr>
            <p:nvPr/>
          </p:nvSpPr>
          <p:spPr bwMode="auto">
            <a:xfrm>
              <a:off x="4502811"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6" name="Oval 5"/>
            <p:cNvSpPr>
              <a:spLocks noChangeArrowheads="1"/>
            </p:cNvSpPr>
            <p:nvPr/>
          </p:nvSpPr>
          <p:spPr bwMode="auto">
            <a:xfrm>
              <a:off x="7161290"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7" name="Oval 6"/>
            <p:cNvSpPr>
              <a:spLocks noChangeArrowheads="1"/>
            </p:cNvSpPr>
            <p:nvPr/>
          </p:nvSpPr>
          <p:spPr bwMode="auto">
            <a:xfrm>
              <a:off x="1844332"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8" name="Freeform 7"/>
            <p:cNvSpPr>
              <a:spLocks/>
            </p:cNvSpPr>
            <p:nvPr/>
          </p:nvSpPr>
          <p:spPr bwMode="gray">
            <a:xfrm>
              <a:off x="1316238" y="1483519"/>
              <a:ext cx="3044548" cy="2990374"/>
            </a:xfrm>
            <a:custGeom>
              <a:avLst/>
              <a:gdLst>
                <a:gd name="T0" fmla="*/ 2147483647 w 1105"/>
                <a:gd name="T1" fmla="*/ 2147483647 h 1295"/>
                <a:gd name="T2" fmla="*/ 2147483647 w 1105"/>
                <a:gd name="T3" fmla="*/ 964886313 h 1295"/>
                <a:gd name="T4" fmla="*/ 2147483647 w 1105"/>
                <a:gd name="T5" fmla="*/ 0 h 1295"/>
                <a:gd name="T6" fmla="*/ 0 w 1105"/>
                <a:gd name="T7" fmla="*/ 2147483647 h 1295"/>
                <a:gd name="T8" fmla="*/ 2147483647 w 1105"/>
                <a:gd name="T9" fmla="*/ 2147483647 h 1295"/>
                <a:gd name="T10" fmla="*/ 2147483647 w 1105"/>
                <a:gd name="T11" fmla="*/ 2147483647 h 1295"/>
                <a:gd name="T12" fmla="*/ 2147483647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9" name="Freeform 8"/>
            <p:cNvSpPr>
              <a:spLocks/>
            </p:cNvSpPr>
            <p:nvPr/>
          </p:nvSpPr>
          <p:spPr bwMode="gray">
            <a:xfrm>
              <a:off x="7143287" y="1483519"/>
              <a:ext cx="3046548" cy="2990374"/>
            </a:xfrm>
            <a:custGeom>
              <a:avLst/>
              <a:gdLst>
                <a:gd name="T0" fmla="*/ 1146174770 w 1105"/>
                <a:gd name="T1" fmla="*/ 2147483647 h 1295"/>
                <a:gd name="T2" fmla="*/ 0 w 1105"/>
                <a:gd name="T3" fmla="*/ 964886313 h 1295"/>
                <a:gd name="T4" fmla="*/ 2147483647 w 1105"/>
                <a:gd name="T5" fmla="*/ 0 h 1295"/>
                <a:gd name="T6" fmla="*/ 2147483647 w 1105"/>
                <a:gd name="T7" fmla="*/ 2147483647 h 1295"/>
                <a:gd name="T8" fmla="*/ 2147483647 w 1105"/>
                <a:gd name="T9" fmla="*/ 2147483647 h 1295"/>
                <a:gd name="T10" fmla="*/ 0 w 1105"/>
                <a:gd name="T11" fmla="*/ 2147483647 h 1295"/>
                <a:gd name="T12" fmla="*/ 1146174770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90" name="Freeform 9"/>
            <p:cNvSpPr>
              <a:spLocks/>
            </p:cNvSpPr>
            <p:nvPr/>
          </p:nvSpPr>
          <p:spPr bwMode="gray">
            <a:xfrm>
              <a:off x="4490810" y="1483519"/>
              <a:ext cx="2524455" cy="2990373"/>
            </a:xfrm>
            <a:custGeom>
              <a:avLst/>
              <a:gdLst>
                <a:gd name="T0" fmla="*/ 2147483647 w 916"/>
                <a:gd name="T1" fmla="*/ 964886313 h 1295"/>
                <a:gd name="T2" fmla="*/ 2147483647 w 916"/>
                <a:gd name="T3" fmla="*/ 0 h 1295"/>
                <a:gd name="T4" fmla="*/ 0 w 916"/>
                <a:gd name="T5" fmla="*/ 964886313 h 1295"/>
                <a:gd name="T6" fmla="*/ 1139229218 w 916"/>
                <a:gd name="T7" fmla="*/ 2147483647 h 1295"/>
                <a:gd name="T8" fmla="*/ 0 w 916"/>
                <a:gd name="T9" fmla="*/ 2147483647 h 1295"/>
                <a:gd name="T10" fmla="*/ 2147483647 w 916"/>
                <a:gd name="T11" fmla="*/ 2147483647 h 1295"/>
                <a:gd name="T12" fmla="*/ 2147483647 w 916"/>
                <a:gd name="T13" fmla="*/ 2147483647 h 1295"/>
                <a:gd name="T14" fmla="*/ 2147483647 w 916"/>
                <a:gd name="T15" fmla="*/ 2147483647 h 1295"/>
                <a:gd name="T16" fmla="*/ 2147483647 w 916"/>
                <a:gd name="T17" fmla="*/ 964886313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solidFill>
              <a:srgbClr val="C0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91" name="Freeform 10"/>
            <p:cNvSpPr>
              <a:spLocks/>
            </p:cNvSpPr>
            <p:nvPr/>
          </p:nvSpPr>
          <p:spPr bwMode="auto">
            <a:xfrm>
              <a:off x="6559183" y="1920240"/>
              <a:ext cx="1042187" cy="2115265"/>
            </a:xfrm>
            <a:custGeom>
              <a:avLst/>
              <a:gdLst>
                <a:gd name="T0" fmla="*/ 1140185663 w 378"/>
                <a:gd name="T1" fmla="*/ 0 h 915"/>
                <a:gd name="T2" fmla="*/ 0 w 378"/>
                <a:gd name="T3" fmla="*/ 2147483647 h 915"/>
                <a:gd name="T4" fmla="*/ 1140185663 w 378"/>
                <a:gd name="T5" fmla="*/ 2147483647 h 915"/>
                <a:gd name="T6" fmla="*/ 2147483647 w 378"/>
                <a:gd name="T7" fmla="*/ 2147483647 h 915"/>
                <a:gd name="T8" fmla="*/ 1140185663 w 378"/>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46092" name="Freeform 11"/>
            <p:cNvSpPr>
              <a:spLocks/>
            </p:cNvSpPr>
            <p:nvPr/>
          </p:nvSpPr>
          <p:spPr bwMode="auto">
            <a:xfrm>
              <a:off x="3902704" y="1920241"/>
              <a:ext cx="1044188" cy="2116931"/>
            </a:xfrm>
            <a:custGeom>
              <a:avLst/>
              <a:gdLst>
                <a:gd name="T0" fmla="*/ 2147483647 w 379"/>
                <a:gd name="T1" fmla="*/ 2147483647 h 916"/>
                <a:gd name="T2" fmla="*/ 1144559538 w 379"/>
                <a:gd name="T3" fmla="*/ 0 h 916"/>
                <a:gd name="T4" fmla="*/ 0 w 379"/>
                <a:gd name="T5" fmla="*/ 2147483647 h 916"/>
                <a:gd name="T6" fmla="*/ 1144559538 w 379"/>
                <a:gd name="T7" fmla="*/ 2147483647 h 916"/>
                <a:gd name="T8" fmla="*/ 2147483647 w 379"/>
                <a:gd name="T9" fmla="*/ 2147483647 h 9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46093" name="Picture 12"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13299"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4" name="Picture 13" descr="图片3副本"/>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12"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5" name="Freeform 14"/>
            <p:cNvSpPr>
              <a:spLocks/>
            </p:cNvSpPr>
            <p:nvPr/>
          </p:nvSpPr>
          <p:spPr bwMode="auto">
            <a:xfrm>
              <a:off x="4016723"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46096" name="Freeform 15"/>
            <p:cNvSpPr>
              <a:spLocks/>
            </p:cNvSpPr>
            <p:nvPr/>
          </p:nvSpPr>
          <p:spPr bwMode="auto">
            <a:xfrm>
              <a:off x="6669201"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46097" name="Picture 16" descr="图片3副本"/>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0000">
              <a:off x="4508812" y="1485187"/>
              <a:ext cx="2610471" cy="108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8" name="Group 17"/>
            <p:cNvGrpSpPr>
              <a:grpSpLocks/>
            </p:cNvGrpSpPr>
            <p:nvPr/>
          </p:nvGrpSpPr>
          <p:grpSpPr bwMode="auto">
            <a:xfrm rot="-900000" flipH="1" flipV="1">
              <a:off x="7301315" y="3957162"/>
              <a:ext cx="2386430" cy="438389"/>
              <a:chOff x="1565" y="2568"/>
              <a:chExt cx="1118" cy="279"/>
            </a:xfrm>
          </p:grpSpPr>
          <p:sp>
            <p:nvSpPr>
              <p:cNvPr id="46114"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5"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6"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7"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46099" name="Group 22"/>
            <p:cNvGrpSpPr>
              <a:grpSpLocks/>
            </p:cNvGrpSpPr>
            <p:nvPr/>
          </p:nvGrpSpPr>
          <p:grpSpPr bwMode="auto">
            <a:xfrm rot="-392157" flipH="1" flipV="1">
              <a:off x="1810326" y="3967163"/>
              <a:ext cx="2350423" cy="431721"/>
              <a:chOff x="1565" y="2568"/>
              <a:chExt cx="1118" cy="279"/>
            </a:xfrm>
          </p:grpSpPr>
          <p:sp>
            <p:nvSpPr>
              <p:cNvPr id="46110"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1"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2"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3"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46100" name="Group 27"/>
            <p:cNvGrpSpPr>
              <a:grpSpLocks/>
            </p:cNvGrpSpPr>
            <p:nvPr/>
          </p:nvGrpSpPr>
          <p:grpSpPr bwMode="auto">
            <a:xfrm rot="-636047" flipH="1" flipV="1">
              <a:off x="4688780" y="4014817"/>
              <a:ext cx="2087818" cy="380048"/>
              <a:chOff x="1561" y="2568"/>
              <a:chExt cx="1122" cy="279"/>
            </a:xfrm>
          </p:grpSpPr>
          <p:sp>
            <p:nvSpPr>
              <p:cNvPr id="46106" name="AutoShape 28"/>
              <p:cNvSpPr>
                <a:spLocks noChangeArrowheads="1"/>
              </p:cNvSpPr>
              <p:nvPr/>
            </p:nvSpPr>
            <p:spPr bwMode="ltGray">
              <a:xfrm rot="5263130">
                <a:off x="1855" y="227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7"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8"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9"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sp>
          <p:nvSpPr>
            <p:cNvPr id="46101" name="Rectangle 32"/>
            <p:cNvSpPr>
              <a:spLocks noChangeArrowheads="1"/>
            </p:cNvSpPr>
            <p:nvPr/>
          </p:nvSpPr>
          <p:spPr bwMode="auto">
            <a:xfrm>
              <a:off x="4376789" y="2496978"/>
              <a:ext cx="2698487"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p:txBody>
        </p:sp>
        <p:sp>
          <p:nvSpPr>
            <p:cNvPr id="46102" name="Rectangle 33"/>
            <p:cNvSpPr>
              <a:spLocks noChangeArrowheads="1"/>
            </p:cNvSpPr>
            <p:nvPr/>
          </p:nvSpPr>
          <p:spPr bwMode="auto">
            <a:xfrm>
              <a:off x="1724312"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p:txBody>
        </p:sp>
        <p:sp>
          <p:nvSpPr>
            <p:cNvPr id="46103" name="Rectangle 34"/>
            <p:cNvSpPr>
              <a:spLocks noChangeArrowheads="1"/>
            </p:cNvSpPr>
            <p:nvPr/>
          </p:nvSpPr>
          <p:spPr bwMode="auto">
            <a:xfrm>
              <a:off x="3820690"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sp>
          <p:nvSpPr>
            <p:cNvPr id="46104" name="Rectangle 35"/>
            <p:cNvSpPr>
              <a:spLocks noChangeArrowheads="1"/>
            </p:cNvSpPr>
            <p:nvPr/>
          </p:nvSpPr>
          <p:spPr bwMode="auto">
            <a:xfrm>
              <a:off x="6987258"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p:txBody>
        </p:sp>
        <p:sp>
          <p:nvSpPr>
            <p:cNvPr id="46105" name="Rectangle 36"/>
            <p:cNvSpPr>
              <a:spLocks noChangeArrowheads="1"/>
            </p:cNvSpPr>
            <p:nvPr/>
          </p:nvSpPr>
          <p:spPr bwMode="auto">
            <a:xfrm>
              <a:off x="6403153"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grpSp>
      <p:sp>
        <p:nvSpPr>
          <p:cNvPr id="46083" name="WordArt 79"/>
          <p:cNvSpPr>
            <a:spLocks noChangeArrowheads="1" noChangeShapeType="1" noTextEdit="1"/>
          </p:cNvSpPr>
          <p:nvPr/>
        </p:nvSpPr>
        <p:spPr bwMode="auto">
          <a:xfrm>
            <a:off x="2627185" y="3822044"/>
            <a:ext cx="3889160" cy="38012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72545" tIns="36273" rIns="72545" bIns="36273" fromWordArt="1">
            <a:prstTxWarp prst="textPlain">
              <a:avLst>
                <a:gd name="adj" fmla="val 50000"/>
              </a:avLst>
            </a:prstTxWarp>
          </a:bodyPr>
          <a:lstStyle/>
          <a:p>
            <a:pPr algn="ctr"/>
            <a:r>
              <a:rPr lang="zh-CN" altLang="en-US" sz="3300" kern="10" dirty="0">
                <a:solidFill>
                  <a:srgbClr val="C00000"/>
                </a:solidFill>
                <a:latin typeface="微软雅黑"/>
                <a:ea typeface="微软雅黑"/>
              </a:rPr>
              <a:t>双击此处添加标题文字</a:t>
            </a:r>
          </a:p>
        </p:txBody>
      </p:sp>
      <p:sp>
        <p:nvSpPr>
          <p:cNvPr id="46084" name="Rectangle 80"/>
          <p:cNvSpPr>
            <a:spLocks noChangeArrowheads="1"/>
          </p:cNvSpPr>
          <p:nvPr/>
        </p:nvSpPr>
        <p:spPr bwMode="auto">
          <a:xfrm>
            <a:off x="1260070" y="4190908"/>
            <a:ext cx="6624298" cy="541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809" tIns="42400" rIns="84809" bIns="42400">
            <a:spAutoFit/>
          </a:bodyPr>
          <a:lstStyle/>
          <a:p>
            <a:pPr algn="ctr">
              <a:lnSpc>
                <a:spcPct val="120000"/>
              </a:lnSpc>
            </a:pPr>
            <a:r>
              <a:rPr lang="zh-CN" altLang="en-US" sz="1100" b="0">
                <a:latin typeface="微软雅黑" pitchFamily="34" charset="-122"/>
                <a:ea typeface="微软雅黑" pitchFamily="34" charset="-122"/>
              </a:rPr>
              <a:t>单击此处添加文字内容  单击此处添加文字内容</a:t>
            </a:r>
          </a:p>
          <a:p>
            <a:pPr algn="ctr">
              <a:lnSpc>
                <a:spcPct val="120000"/>
              </a:lnSpc>
            </a:pPr>
            <a:r>
              <a:rPr lang="zh-CN" altLang="en-US" sz="1100" b="0">
                <a:latin typeface="微软雅黑" pitchFamily="34" charset="-122"/>
                <a:ea typeface="微软雅黑" pitchFamily="34" charset="-122"/>
              </a:rPr>
              <a:t>单击此处添加文字内容  单击此处添加文字内容</a:t>
            </a:r>
          </a:p>
        </p:txBody>
      </p:sp>
      <p:sp>
        <p:nvSpPr>
          <p:cNvPr id="39"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8000">
        <p15:prstTrans prst="peelOff"/>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46082"/>
                                        </p:tgtEl>
                                        <p:attrNameLst>
                                          <p:attrName>style.visibility</p:attrName>
                                        </p:attrNameLst>
                                      </p:cBhvr>
                                      <p:to>
                                        <p:strVal val="visible"/>
                                      </p:to>
                                    </p:set>
                                    <p:animScale>
                                      <p:cBhvr>
                                        <p:cTn id="11" dur="1000" decel="50000" fill="hold">
                                          <p:stCondLst>
                                            <p:cond delay="0"/>
                                          </p:stCondLst>
                                        </p:cTn>
                                        <p:tgtEl>
                                          <p:spTgt spid="460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6082"/>
                                        </p:tgtEl>
                                        <p:attrNameLst>
                                          <p:attrName>ppt_x</p:attrName>
                                          <p:attrName>ppt_y</p:attrName>
                                        </p:attrNameLst>
                                      </p:cBhvr>
                                    </p:animMotion>
                                    <p:animEffect transition="in" filter="fade">
                                      <p:cBhvr>
                                        <p:cTn id="13" dur="1000"/>
                                        <p:tgtEl>
                                          <p:spTgt spid="46082"/>
                                        </p:tgtEl>
                                      </p:cBhvr>
                                    </p:animEffect>
                                  </p:childTnLst>
                                </p:cTn>
                              </p:par>
                            </p:childTnLst>
                          </p:cTn>
                        </p:par>
                        <p:par>
                          <p:cTn id="14" fill="hold">
                            <p:stCondLst>
                              <p:cond delay="2000"/>
                            </p:stCondLst>
                            <p:childTnLst>
                              <p:par>
                                <p:cTn id="15" presetID="56" presetClass="entr" presetSubtype="0" fill="hold" grpId="1" nodeType="afterEffect">
                                  <p:stCondLst>
                                    <p:cond delay="0"/>
                                  </p:stCondLst>
                                  <p:iterate type="lt">
                                    <p:tmPct val="10000"/>
                                  </p:iterate>
                                  <p:childTnLst>
                                    <p:set>
                                      <p:cBhvr>
                                        <p:cTn id="16" dur="1" fill="hold">
                                          <p:stCondLst>
                                            <p:cond delay="0"/>
                                          </p:stCondLst>
                                        </p:cTn>
                                        <p:tgtEl>
                                          <p:spTgt spid="46083"/>
                                        </p:tgtEl>
                                        <p:attrNameLst>
                                          <p:attrName>style.visibility</p:attrName>
                                        </p:attrNameLst>
                                      </p:cBhvr>
                                      <p:to>
                                        <p:strVal val="visible"/>
                                      </p:to>
                                    </p:set>
                                    <p:anim by="(-#ppt_w*2)" calcmode="lin" valueType="num">
                                      <p:cBhvr rctx="PPT">
                                        <p:cTn id="17" dur="500" autoRev="1" fill="hold">
                                          <p:stCondLst>
                                            <p:cond delay="0"/>
                                          </p:stCondLst>
                                        </p:cTn>
                                        <p:tgtEl>
                                          <p:spTgt spid="46083"/>
                                        </p:tgtEl>
                                        <p:attrNameLst>
                                          <p:attrName>ppt_w</p:attrName>
                                        </p:attrNameLst>
                                      </p:cBhvr>
                                    </p:anim>
                                    <p:anim by="(#ppt_w*0.50)" calcmode="lin" valueType="num">
                                      <p:cBhvr>
                                        <p:cTn id="18" dur="500" decel="50000" autoRev="1" fill="hold">
                                          <p:stCondLst>
                                            <p:cond delay="0"/>
                                          </p:stCondLst>
                                        </p:cTn>
                                        <p:tgtEl>
                                          <p:spTgt spid="46083"/>
                                        </p:tgtEl>
                                        <p:attrNameLst>
                                          <p:attrName>ppt_x</p:attrName>
                                        </p:attrNameLst>
                                      </p:cBhvr>
                                    </p:anim>
                                    <p:anim from="(-#ppt_h/2)" to="(#ppt_y)" calcmode="lin" valueType="num">
                                      <p:cBhvr>
                                        <p:cTn id="19" dur="1000" fill="hold">
                                          <p:stCondLst>
                                            <p:cond delay="0"/>
                                          </p:stCondLst>
                                        </p:cTn>
                                        <p:tgtEl>
                                          <p:spTgt spid="46083"/>
                                        </p:tgtEl>
                                        <p:attrNameLst>
                                          <p:attrName>ppt_y</p:attrName>
                                        </p:attrNameLst>
                                      </p:cBhvr>
                                    </p:anim>
                                    <p:animRot by="21600000">
                                      <p:cBhvr>
                                        <p:cTn id="20" dur="1000" fill="hold">
                                          <p:stCondLst>
                                            <p:cond delay="0"/>
                                          </p:stCondLst>
                                        </p:cTn>
                                        <p:tgtEl>
                                          <p:spTgt spid="46083"/>
                                        </p:tgtEl>
                                        <p:attrNameLst>
                                          <p:attrName>r</p:attrName>
                                        </p:attrNameLst>
                                      </p:cBhvr>
                                    </p:animRot>
                                  </p:childTnLst>
                                </p:cTn>
                              </p:par>
                            </p:childTnLst>
                          </p:cTn>
                        </p:par>
                        <p:par>
                          <p:cTn id="21" fill="hold">
                            <p:stCondLst>
                              <p:cond delay="39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6084"/>
                                        </p:tgtEl>
                                        <p:attrNameLst>
                                          <p:attrName>style.visibility</p:attrName>
                                        </p:attrNameLst>
                                      </p:cBhvr>
                                      <p:to>
                                        <p:strVal val="visible"/>
                                      </p:to>
                                    </p:set>
                                    <p:anim calcmode="lin" valueType="num">
                                      <p:cBhvr>
                                        <p:cTn id="24" dur="500" fill="hold"/>
                                        <p:tgtEl>
                                          <p:spTgt spid="4608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6084"/>
                                        </p:tgtEl>
                                        <p:attrNameLst>
                                          <p:attrName>ppt_y</p:attrName>
                                        </p:attrNameLst>
                                      </p:cBhvr>
                                      <p:tavLst>
                                        <p:tav tm="0">
                                          <p:val>
                                            <p:strVal val="#ppt_y"/>
                                          </p:val>
                                        </p:tav>
                                        <p:tav tm="100000">
                                          <p:val>
                                            <p:strVal val="#ppt_y"/>
                                          </p:val>
                                        </p:tav>
                                      </p:tavLst>
                                    </p:anim>
                                    <p:anim calcmode="lin" valueType="num">
                                      <p:cBhvr>
                                        <p:cTn id="26" dur="500" fill="hold"/>
                                        <p:tgtEl>
                                          <p:spTgt spid="4608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608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1"/>
      <p:bldP spid="46084"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34" name="组合 33"/>
          <p:cNvGrpSpPr/>
          <p:nvPr/>
        </p:nvGrpSpPr>
        <p:grpSpPr>
          <a:xfrm>
            <a:off x="2597569" y="1131590"/>
            <a:ext cx="2265718" cy="810252"/>
            <a:chOff x="3666731" y="1984470"/>
            <a:chExt cx="2636520" cy="1447800"/>
          </a:xfrm>
          <a:solidFill>
            <a:srgbClr val="FFC000"/>
          </a:solidFill>
        </p:grpSpPr>
        <p:sp>
          <p:nvSpPr>
            <p:cNvPr id="35" name="任意多边形 3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36" name="文本框 35"/>
            <p:cNvSpPr txBox="1"/>
            <p:nvPr/>
          </p:nvSpPr>
          <p:spPr>
            <a:xfrm>
              <a:off x="3971727" y="2392151"/>
              <a:ext cx="2230360" cy="632444"/>
            </a:xfrm>
            <a:prstGeom prst="rect">
              <a:avLst/>
            </a:prstGeom>
            <a:noFill/>
          </p:spPr>
          <p:txBody>
            <a:bodyPr wrap="square" rtlCol="0" anchor="ctr">
              <a:spAutoFit/>
            </a:bodyPr>
            <a:lstStyle/>
            <a:p>
              <a:pPr algn="ct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37" name="组合 36"/>
          <p:cNvGrpSpPr/>
          <p:nvPr/>
        </p:nvGrpSpPr>
        <p:grpSpPr>
          <a:xfrm>
            <a:off x="703860" y="1131590"/>
            <a:ext cx="2265718" cy="810252"/>
            <a:chOff x="1436370" y="1984470"/>
            <a:chExt cx="2636520" cy="1447800"/>
          </a:xfrm>
          <a:solidFill>
            <a:srgbClr val="FF0000"/>
          </a:solidFill>
        </p:grpSpPr>
        <p:sp>
          <p:nvSpPr>
            <p:cNvPr id="38" name="任意多边形 3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39" name="文本框 43"/>
            <p:cNvSpPr txBox="1"/>
            <p:nvPr/>
          </p:nvSpPr>
          <p:spPr>
            <a:xfrm>
              <a:off x="1709209" y="2345403"/>
              <a:ext cx="22939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40" name="组合 39"/>
          <p:cNvGrpSpPr/>
          <p:nvPr/>
        </p:nvGrpSpPr>
        <p:grpSpPr>
          <a:xfrm>
            <a:off x="6384988" y="1131590"/>
            <a:ext cx="2265718" cy="810252"/>
            <a:chOff x="8127453" y="1984470"/>
            <a:chExt cx="2636520" cy="1447800"/>
          </a:xfrm>
          <a:solidFill>
            <a:srgbClr val="FFC000"/>
          </a:solidFill>
        </p:grpSpPr>
        <p:sp>
          <p:nvSpPr>
            <p:cNvPr id="41" name="任意多边形 4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42" name="文本框 46"/>
            <p:cNvSpPr txBox="1"/>
            <p:nvPr/>
          </p:nvSpPr>
          <p:spPr>
            <a:xfrm>
              <a:off x="8439016" y="2345403"/>
              <a:ext cx="22303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43" name="组合 42"/>
          <p:cNvGrpSpPr/>
          <p:nvPr/>
        </p:nvGrpSpPr>
        <p:grpSpPr>
          <a:xfrm>
            <a:off x="4491279" y="1131590"/>
            <a:ext cx="2265718" cy="810252"/>
            <a:chOff x="5897092" y="1984470"/>
            <a:chExt cx="2636520" cy="1447800"/>
          </a:xfrm>
          <a:solidFill>
            <a:srgbClr val="FF0000"/>
          </a:solidFill>
        </p:grpSpPr>
        <p:sp>
          <p:nvSpPr>
            <p:cNvPr id="44" name="任意多边形 4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45" name="文本框 49"/>
            <p:cNvSpPr txBox="1"/>
            <p:nvPr/>
          </p:nvSpPr>
          <p:spPr>
            <a:xfrm>
              <a:off x="6227710" y="2345407"/>
              <a:ext cx="2205654"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46" name="矩形 47"/>
          <p:cNvSpPr>
            <a:spLocks noChangeArrowheads="1"/>
          </p:cNvSpPr>
          <p:nvPr/>
        </p:nvSpPr>
        <p:spPr bwMode="auto">
          <a:xfrm>
            <a:off x="467544" y="4193123"/>
            <a:ext cx="8314923" cy="52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47" name="矩形 46"/>
          <p:cNvSpPr/>
          <p:nvPr/>
        </p:nvSpPr>
        <p:spPr>
          <a:xfrm>
            <a:off x="1158590"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48" name="矩形 47"/>
          <p:cNvSpPr>
            <a:spLocks noChangeArrowheads="1"/>
          </p:cNvSpPr>
          <p:nvPr/>
        </p:nvSpPr>
        <p:spPr bwMode="auto">
          <a:xfrm>
            <a:off x="933221" y="2617642"/>
            <a:ext cx="169026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49" name="矩形 48"/>
          <p:cNvSpPr/>
          <p:nvPr/>
        </p:nvSpPr>
        <p:spPr>
          <a:xfrm>
            <a:off x="3078686"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50" name="矩形 47"/>
          <p:cNvSpPr>
            <a:spLocks noChangeArrowheads="1"/>
          </p:cNvSpPr>
          <p:nvPr/>
        </p:nvSpPr>
        <p:spPr bwMode="auto">
          <a:xfrm>
            <a:off x="2891120" y="2617642"/>
            <a:ext cx="1661454"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51" name="矩形 50"/>
          <p:cNvSpPr/>
          <p:nvPr/>
        </p:nvSpPr>
        <p:spPr>
          <a:xfrm>
            <a:off x="4998783"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52" name="矩形 47"/>
          <p:cNvSpPr>
            <a:spLocks noChangeArrowheads="1"/>
          </p:cNvSpPr>
          <p:nvPr/>
        </p:nvSpPr>
        <p:spPr bwMode="auto">
          <a:xfrm>
            <a:off x="4820208" y="2617642"/>
            <a:ext cx="1676731"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53" name="矩形 52"/>
          <p:cNvSpPr/>
          <p:nvPr/>
        </p:nvSpPr>
        <p:spPr>
          <a:xfrm>
            <a:off x="6918879"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54" name="矩形 47"/>
          <p:cNvSpPr>
            <a:spLocks noChangeArrowheads="1"/>
          </p:cNvSpPr>
          <p:nvPr/>
        </p:nvSpPr>
        <p:spPr bwMode="auto">
          <a:xfrm>
            <a:off x="6764572" y="2617642"/>
            <a:ext cx="166112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cxnSp>
        <p:nvCxnSpPr>
          <p:cNvPr id="55" name="直接连接符 8"/>
          <p:cNvCxnSpPr/>
          <p:nvPr/>
        </p:nvCxnSpPr>
        <p:spPr>
          <a:xfrm>
            <a:off x="478862" y="4083918"/>
            <a:ext cx="829228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14636445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4)">
                                      <p:cBhvr>
                                        <p:cTn id="7" dur="1000"/>
                                        <p:tgtEl>
                                          <p:spTgt spid="25"/>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400" fill="hold"/>
                                        <p:tgtEl>
                                          <p:spTgt spid="37"/>
                                        </p:tgtEl>
                                        <p:attrNameLst>
                                          <p:attrName>ppt_x</p:attrName>
                                        </p:attrNameLst>
                                      </p:cBhvr>
                                      <p:tavLst>
                                        <p:tav tm="0">
                                          <p:val>
                                            <p:strVal val="0-#ppt_w/2"/>
                                          </p:val>
                                        </p:tav>
                                        <p:tav tm="100000">
                                          <p:val>
                                            <p:strVal val="#ppt_x"/>
                                          </p:val>
                                        </p:tav>
                                      </p:tavLst>
                                    </p:anim>
                                    <p:anim calcmode="lin" valueType="num">
                                      <p:cBhvr additive="base">
                                        <p:cTn id="12" dur="400" fill="hold"/>
                                        <p:tgtEl>
                                          <p:spTgt spid="37"/>
                                        </p:tgtEl>
                                        <p:attrNameLst>
                                          <p:attrName>ppt_y</p:attrName>
                                        </p:attrNameLst>
                                      </p:cBhvr>
                                      <p:tavLst>
                                        <p:tav tm="0">
                                          <p:val>
                                            <p:strVal val="#ppt_y"/>
                                          </p:val>
                                        </p:tav>
                                        <p:tav tm="100000">
                                          <p:val>
                                            <p:strVal val="#ppt_y"/>
                                          </p:val>
                                        </p:tav>
                                      </p:tavLst>
                                    </p:anim>
                                  </p:childTnLst>
                                </p:cTn>
                              </p:par>
                              <p:par>
                                <p:cTn id="13" presetID="12" presetClass="entr" presetSubtype="1" fill="hold" grpId="0" nodeType="withEffect">
                                  <p:stCondLst>
                                    <p:cond delay="5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400"/>
                                        <p:tgtEl>
                                          <p:spTgt spid="47"/>
                                        </p:tgtEl>
                                        <p:attrNameLst>
                                          <p:attrName>ppt_y</p:attrName>
                                        </p:attrNameLst>
                                      </p:cBhvr>
                                      <p:tavLst>
                                        <p:tav tm="0">
                                          <p:val>
                                            <p:strVal val="#ppt_y-#ppt_h*1.125000"/>
                                          </p:val>
                                        </p:tav>
                                        <p:tav tm="100000">
                                          <p:val>
                                            <p:strVal val="#ppt_y"/>
                                          </p:val>
                                        </p:tav>
                                      </p:tavLst>
                                    </p:anim>
                                    <p:animEffect transition="in" filter="wipe(down)">
                                      <p:cBhvr>
                                        <p:cTn id="16" dur="400"/>
                                        <p:tgtEl>
                                          <p:spTgt spid="47"/>
                                        </p:tgtEl>
                                      </p:cBhvr>
                                    </p:animEffect>
                                  </p:childTnLst>
                                </p:cTn>
                              </p:par>
                              <p:par>
                                <p:cTn id="17" presetID="12" presetClass="entr" presetSubtype="1"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400"/>
                                        <p:tgtEl>
                                          <p:spTgt spid="48"/>
                                        </p:tgtEl>
                                        <p:attrNameLst>
                                          <p:attrName>ppt_y</p:attrName>
                                        </p:attrNameLst>
                                      </p:cBhvr>
                                      <p:tavLst>
                                        <p:tav tm="0">
                                          <p:val>
                                            <p:strVal val="#ppt_y-#ppt_h*1.125000"/>
                                          </p:val>
                                        </p:tav>
                                        <p:tav tm="100000">
                                          <p:val>
                                            <p:strVal val="#ppt_y"/>
                                          </p:val>
                                        </p:tav>
                                      </p:tavLst>
                                    </p:anim>
                                    <p:animEffect transition="in" filter="wipe(down)">
                                      <p:cBhvr>
                                        <p:cTn id="20" dur="400"/>
                                        <p:tgtEl>
                                          <p:spTgt spid="48"/>
                                        </p:tgtEl>
                                      </p:cBhvr>
                                    </p:animEffect>
                                  </p:childTnLst>
                                </p:cTn>
                              </p:par>
                            </p:childTnLst>
                          </p:cTn>
                        </p:par>
                        <p:par>
                          <p:cTn id="21" fill="hold">
                            <p:stCondLst>
                              <p:cond delay="1900"/>
                            </p:stCondLst>
                            <p:childTnLst>
                              <p:par>
                                <p:cTn id="22" presetID="12" presetClass="entr" presetSubtype="8"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400"/>
                                        <p:tgtEl>
                                          <p:spTgt spid="34"/>
                                        </p:tgtEl>
                                        <p:attrNameLst>
                                          <p:attrName>ppt_x</p:attrName>
                                        </p:attrNameLst>
                                      </p:cBhvr>
                                      <p:tavLst>
                                        <p:tav tm="0">
                                          <p:val>
                                            <p:strVal val="#ppt_x-#ppt_w*1.125000"/>
                                          </p:val>
                                        </p:tav>
                                        <p:tav tm="100000">
                                          <p:val>
                                            <p:strVal val="#ppt_x"/>
                                          </p:val>
                                        </p:tav>
                                      </p:tavLst>
                                    </p:anim>
                                    <p:animEffect transition="in" filter="wipe(right)">
                                      <p:cBhvr>
                                        <p:cTn id="25" dur="400"/>
                                        <p:tgtEl>
                                          <p:spTgt spid="34"/>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400"/>
                                        <p:tgtEl>
                                          <p:spTgt spid="49"/>
                                        </p:tgtEl>
                                        <p:attrNameLst>
                                          <p:attrName>ppt_y</p:attrName>
                                        </p:attrNameLst>
                                      </p:cBhvr>
                                      <p:tavLst>
                                        <p:tav tm="0">
                                          <p:val>
                                            <p:strVal val="#ppt_y-#ppt_h*1.125000"/>
                                          </p:val>
                                        </p:tav>
                                        <p:tav tm="100000">
                                          <p:val>
                                            <p:strVal val="#ppt_y"/>
                                          </p:val>
                                        </p:tav>
                                      </p:tavLst>
                                    </p:anim>
                                    <p:animEffect transition="in" filter="wipe(down)">
                                      <p:cBhvr>
                                        <p:cTn id="29" dur="400"/>
                                        <p:tgtEl>
                                          <p:spTgt spid="49"/>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400"/>
                                        <p:tgtEl>
                                          <p:spTgt spid="50"/>
                                        </p:tgtEl>
                                        <p:attrNameLst>
                                          <p:attrName>ppt_y</p:attrName>
                                        </p:attrNameLst>
                                      </p:cBhvr>
                                      <p:tavLst>
                                        <p:tav tm="0">
                                          <p:val>
                                            <p:strVal val="#ppt_y-#ppt_h*1.125000"/>
                                          </p:val>
                                        </p:tav>
                                        <p:tav tm="100000">
                                          <p:val>
                                            <p:strVal val="#ppt_y"/>
                                          </p:val>
                                        </p:tav>
                                      </p:tavLst>
                                    </p:anim>
                                    <p:animEffect transition="in" filter="wipe(down)">
                                      <p:cBhvr>
                                        <p:cTn id="33" dur="400"/>
                                        <p:tgtEl>
                                          <p:spTgt spid="50"/>
                                        </p:tgtEl>
                                      </p:cBhvr>
                                    </p:animEffect>
                                  </p:childTnLst>
                                </p:cTn>
                              </p:par>
                            </p:childTnLst>
                          </p:cTn>
                        </p:par>
                        <p:par>
                          <p:cTn id="34" fill="hold">
                            <p:stCondLst>
                              <p:cond delay="2800"/>
                            </p:stCondLst>
                            <p:childTnLst>
                              <p:par>
                                <p:cTn id="35" presetID="12" presetClass="entr" presetSubtype="8"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400"/>
                                        <p:tgtEl>
                                          <p:spTgt spid="43"/>
                                        </p:tgtEl>
                                        <p:attrNameLst>
                                          <p:attrName>ppt_x</p:attrName>
                                        </p:attrNameLst>
                                      </p:cBhvr>
                                      <p:tavLst>
                                        <p:tav tm="0">
                                          <p:val>
                                            <p:strVal val="#ppt_x-#ppt_w*1.125000"/>
                                          </p:val>
                                        </p:tav>
                                        <p:tav tm="100000">
                                          <p:val>
                                            <p:strVal val="#ppt_x"/>
                                          </p:val>
                                        </p:tav>
                                      </p:tavLst>
                                    </p:anim>
                                    <p:animEffect transition="in" filter="wipe(right)">
                                      <p:cBhvr>
                                        <p:cTn id="38" dur="400"/>
                                        <p:tgtEl>
                                          <p:spTgt spid="43"/>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400"/>
                                        <p:tgtEl>
                                          <p:spTgt spid="51"/>
                                        </p:tgtEl>
                                        <p:attrNameLst>
                                          <p:attrName>ppt_y</p:attrName>
                                        </p:attrNameLst>
                                      </p:cBhvr>
                                      <p:tavLst>
                                        <p:tav tm="0">
                                          <p:val>
                                            <p:strVal val="#ppt_y-#ppt_h*1.125000"/>
                                          </p:val>
                                        </p:tav>
                                        <p:tav tm="100000">
                                          <p:val>
                                            <p:strVal val="#ppt_y"/>
                                          </p:val>
                                        </p:tav>
                                      </p:tavLst>
                                    </p:anim>
                                    <p:animEffect transition="in" filter="wipe(down)">
                                      <p:cBhvr>
                                        <p:cTn id="42" dur="400"/>
                                        <p:tgtEl>
                                          <p:spTgt spid="51"/>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400"/>
                                        <p:tgtEl>
                                          <p:spTgt spid="52"/>
                                        </p:tgtEl>
                                        <p:attrNameLst>
                                          <p:attrName>ppt_y</p:attrName>
                                        </p:attrNameLst>
                                      </p:cBhvr>
                                      <p:tavLst>
                                        <p:tav tm="0">
                                          <p:val>
                                            <p:strVal val="#ppt_y-#ppt_h*1.125000"/>
                                          </p:val>
                                        </p:tav>
                                        <p:tav tm="100000">
                                          <p:val>
                                            <p:strVal val="#ppt_y"/>
                                          </p:val>
                                        </p:tav>
                                      </p:tavLst>
                                    </p:anim>
                                    <p:animEffect transition="in" filter="wipe(down)">
                                      <p:cBhvr>
                                        <p:cTn id="46" dur="400"/>
                                        <p:tgtEl>
                                          <p:spTgt spid="52"/>
                                        </p:tgtEl>
                                      </p:cBhvr>
                                    </p:animEffect>
                                  </p:childTnLst>
                                </p:cTn>
                              </p:par>
                            </p:childTnLst>
                          </p:cTn>
                        </p:par>
                        <p:par>
                          <p:cTn id="47" fill="hold">
                            <p:stCondLst>
                              <p:cond delay="3700"/>
                            </p:stCondLst>
                            <p:childTnLst>
                              <p:par>
                                <p:cTn id="48" presetID="1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400"/>
                                        <p:tgtEl>
                                          <p:spTgt spid="40"/>
                                        </p:tgtEl>
                                        <p:attrNameLst>
                                          <p:attrName>ppt_x</p:attrName>
                                        </p:attrNameLst>
                                      </p:cBhvr>
                                      <p:tavLst>
                                        <p:tav tm="0">
                                          <p:val>
                                            <p:strVal val="#ppt_x-#ppt_w*1.125000"/>
                                          </p:val>
                                        </p:tav>
                                        <p:tav tm="100000">
                                          <p:val>
                                            <p:strVal val="#ppt_x"/>
                                          </p:val>
                                        </p:tav>
                                      </p:tavLst>
                                    </p:anim>
                                    <p:animEffect transition="in" filter="wipe(right)">
                                      <p:cBhvr>
                                        <p:cTn id="51" dur="400"/>
                                        <p:tgtEl>
                                          <p:spTgt spid="40"/>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400"/>
                                        <p:tgtEl>
                                          <p:spTgt spid="53"/>
                                        </p:tgtEl>
                                        <p:attrNameLst>
                                          <p:attrName>ppt_y</p:attrName>
                                        </p:attrNameLst>
                                      </p:cBhvr>
                                      <p:tavLst>
                                        <p:tav tm="0">
                                          <p:val>
                                            <p:strVal val="#ppt_y-#ppt_h*1.125000"/>
                                          </p:val>
                                        </p:tav>
                                        <p:tav tm="100000">
                                          <p:val>
                                            <p:strVal val="#ppt_y"/>
                                          </p:val>
                                        </p:tav>
                                      </p:tavLst>
                                    </p:anim>
                                    <p:animEffect transition="in" filter="wipe(down)">
                                      <p:cBhvr>
                                        <p:cTn id="55" dur="400"/>
                                        <p:tgtEl>
                                          <p:spTgt spid="53"/>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400"/>
                                        <p:tgtEl>
                                          <p:spTgt spid="54"/>
                                        </p:tgtEl>
                                        <p:attrNameLst>
                                          <p:attrName>ppt_y</p:attrName>
                                        </p:attrNameLst>
                                      </p:cBhvr>
                                      <p:tavLst>
                                        <p:tav tm="0">
                                          <p:val>
                                            <p:strVal val="#ppt_y-#ppt_h*1.125000"/>
                                          </p:val>
                                        </p:tav>
                                        <p:tav tm="100000">
                                          <p:val>
                                            <p:strVal val="#ppt_y"/>
                                          </p:val>
                                        </p:tav>
                                      </p:tavLst>
                                    </p:anim>
                                    <p:animEffect transition="in" filter="wipe(down)">
                                      <p:cBhvr>
                                        <p:cTn id="59" dur="400"/>
                                        <p:tgtEl>
                                          <p:spTgt spid="54"/>
                                        </p:tgtEl>
                                      </p:cBhvr>
                                    </p:animEffect>
                                  </p:childTnLst>
                                </p:cTn>
                              </p:par>
                            </p:childTnLst>
                          </p:cTn>
                        </p:par>
                        <p:par>
                          <p:cTn id="60" fill="hold">
                            <p:stCondLst>
                              <p:cond delay="4600"/>
                            </p:stCondLst>
                            <p:childTnLst>
                              <p:par>
                                <p:cTn id="61" presetID="16" presetClass="entr" presetSubtype="37"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barn(outVertical)">
                                      <p:cBhvr>
                                        <p:cTn id="63" dur="750"/>
                                        <p:tgtEl>
                                          <p:spTgt spid="55"/>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46"/>
                                        </p:tgtEl>
                                        <p:attrNameLst>
                                          <p:attrName>style.visibility</p:attrName>
                                        </p:attrNameLst>
                                      </p:cBhvr>
                                      <p:to>
                                        <p:strVal val="visible"/>
                                      </p:to>
                                    </p:set>
                                    <p:anim calcmode="lin" valueType="num">
                                      <p:cBhvr>
                                        <p:cTn id="66" dur="500" fill="hold"/>
                                        <p:tgtEl>
                                          <p:spTgt spid="46"/>
                                        </p:tgtEl>
                                        <p:attrNameLst>
                                          <p:attrName>ppt_w</p:attrName>
                                        </p:attrNameLst>
                                      </p:cBhvr>
                                      <p:tavLst>
                                        <p:tav tm="0">
                                          <p:val>
                                            <p:fltVal val="0"/>
                                          </p:val>
                                        </p:tav>
                                        <p:tav tm="100000">
                                          <p:val>
                                            <p:strVal val="#ppt_w"/>
                                          </p:val>
                                        </p:tav>
                                      </p:tavLst>
                                    </p:anim>
                                    <p:anim calcmode="lin" valueType="num">
                                      <p:cBhvr>
                                        <p:cTn id="67" dur="500" fill="hold"/>
                                        <p:tgtEl>
                                          <p:spTgt spid="46"/>
                                        </p:tgtEl>
                                        <p:attrNameLst>
                                          <p:attrName>ppt_h</p:attrName>
                                        </p:attrNameLst>
                                      </p:cBhvr>
                                      <p:tavLst>
                                        <p:tav tm="0">
                                          <p:val>
                                            <p:fltVal val="0"/>
                                          </p:val>
                                        </p:tav>
                                        <p:tav tm="100000">
                                          <p:val>
                                            <p:strVal val="#ppt_h"/>
                                          </p:val>
                                        </p:tav>
                                      </p:tavLst>
                                    </p:anim>
                                    <p:animEffect transition="in" filter="fade">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2" name="矩形 11"/>
          <p:cNvSpPr/>
          <p:nvPr/>
        </p:nvSpPr>
        <p:spPr>
          <a:xfrm>
            <a:off x="5290883" y="2300611"/>
            <a:ext cx="3853117" cy="961503"/>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13" name="矩形 12"/>
          <p:cNvSpPr/>
          <p:nvPr/>
        </p:nvSpPr>
        <p:spPr>
          <a:xfrm>
            <a:off x="5290883" y="1339108"/>
            <a:ext cx="3853117" cy="961503"/>
          </a:xfrm>
          <a:prstGeom prst="rect">
            <a:avLst/>
          </a:prstGeom>
          <a:solidFill>
            <a:srgbClr val="FF6E00"/>
          </a:solidFill>
          <a:ln>
            <a:noFill/>
          </a:ln>
          <a:effectLst>
            <a:outerShdw blurRad="2413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14" name="矩形 13"/>
          <p:cNvSpPr/>
          <p:nvPr/>
        </p:nvSpPr>
        <p:spPr>
          <a:xfrm>
            <a:off x="0" y="3262115"/>
            <a:ext cx="3710118" cy="961503"/>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sp>
        <p:nvSpPr>
          <p:cNvPr id="15" name="矩形 14"/>
          <p:cNvSpPr/>
          <p:nvPr/>
        </p:nvSpPr>
        <p:spPr>
          <a:xfrm>
            <a:off x="0" y="2300612"/>
            <a:ext cx="3710118" cy="961503"/>
          </a:xfrm>
          <a:prstGeom prst="rect">
            <a:avLst/>
          </a:prstGeom>
          <a:solidFill>
            <a:srgbClr val="C8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zh-CN" altLang="en-US"/>
          </a:p>
        </p:txBody>
      </p:sp>
      <p:pic>
        <p:nvPicPr>
          <p:cNvPr id="16" name="Picture 3"/>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3437829" y="2265163"/>
            <a:ext cx="4176462" cy="46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1440759" y="3080987"/>
            <a:ext cx="4176462" cy="36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3779913" y="2499742"/>
            <a:ext cx="697627" cy="646330"/>
          </a:xfrm>
          <a:prstGeom prst="rect">
            <a:avLst/>
          </a:prstGeom>
          <a:noFill/>
        </p:spPr>
        <p:txBody>
          <a:bodyPr wrap="none" lIns="91430" tIns="45716" rIns="91430" bIns="45716"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01</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779913" y="3419700"/>
            <a:ext cx="697627" cy="646330"/>
          </a:xfrm>
          <a:prstGeom prst="rect">
            <a:avLst/>
          </a:prstGeom>
          <a:noFill/>
        </p:spPr>
        <p:txBody>
          <a:bodyPr wrap="none" lIns="91430" tIns="45716" rIns="91430" bIns="45716"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02</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4517843" y="1534018"/>
            <a:ext cx="697627" cy="646330"/>
          </a:xfrm>
          <a:prstGeom prst="rect">
            <a:avLst/>
          </a:prstGeom>
          <a:noFill/>
        </p:spPr>
        <p:txBody>
          <a:bodyPr wrap="none" lIns="91430" tIns="45716" rIns="91430" bIns="45716"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03</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4517843" y="2453976"/>
            <a:ext cx="697627" cy="646330"/>
          </a:xfrm>
          <a:prstGeom prst="rect">
            <a:avLst/>
          </a:prstGeom>
          <a:noFill/>
        </p:spPr>
        <p:txBody>
          <a:bodyPr wrap="none" lIns="91430" tIns="45716" rIns="91430" bIns="45716"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04</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22" name="Text Box 40"/>
          <p:cNvSpPr txBox="1">
            <a:spLocks noChangeArrowheads="1"/>
          </p:cNvSpPr>
          <p:nvPr/>
        </p:nvSpPr>
        <p:spPr bwMode="gray">
          <a:xfrm>
            <a:off x="227391" y="2425982"/>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3" name="Text Box 40"/>
          <p:cNvSpPr txBox="1">
            <a:spLocks noChangeArrowheads="1"/>
          </p:cNvSpPr>
          <p:nvPr/>
        </p:nvSpPr>
        <p:spPr bwMode="gray">
          <a:xfrm>
            <a:off x="227391" y="3444215"/>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4" name="Text Box 40"/>
          <p:cNvSpPr txBox="1">
            <a:spLocks noChangeArrowheads="1"/>
          </p:cNvSpPr>
          <p:nvPr/>
        </p:nvSpPr>
        <p:spPr bwMode="gray">
          <a:xfrm>
            <a:off x="5526060" y="1511131"/>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5" name="Text Box 40"/>
          <p:cNvSpPr txBox="1">
            <a:spLocks noChangeArrowheads="1"/>
          </p:cNvSpPr>
          <p:nvPr/>
        </p:nvSpPr>
        <p:spPr bwMode="gray">
          <a:xfrm>
            <a:off x="5526060" y="2472441"/>
            <a:ext cx="3255336" cy="609398"/>
          </a:xfrm>
          <a:prstGeom prst="rect">
            <a:avLst/>
          </a:prstGeom>
          <a:noFill/>
          <a:ln w="9525">
            <a:noFill/>
            <a:miter lim="800000"/>
            <a:headEnd/>
            <a:tailEnd/>
          </a:ln>
        </p:spPr>
        <p:txBody>
          <a:bodyPr wrap="square" lIns="91430" tIns="45716" rIns="91430" bIns="45716">
            <a:spAutoFit/>
          </a:bodyPr>
          <a:lstStyle/>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a:p>
            <a:pPr lvl="0" algn="r">
              <a:lnSpc>
                <a:spcPct val="120000"/>
              </a:lnSpc>
              <a:defRPr/>
            </a:pPr>
            <a:r>
              <a:rPr lang="zh-CN" altLang="en-US" sz="1400" kern="0" dirty="0">
                <a:solidFill>
                  <a:schemeClr val="bg1"/>
                </a:solidFill>
                <a:latin typeface="微软雅黑" pitchFamily="34" charset="-122"/>
                <a:ea typeface="微软雅黑" pitchFamily="34" charset="-122"/>
              </a:rPr>
              <a:t>单击此处输入文字单击此处输入文字</a:t>
            </a:r>
          </a:p>
        </p:txBody>
      </p:sp>
      <p:sp>
        <p:nvSpPr>
          <p:cNvPr id="26"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7000">
        <p15:prstTrans prst="peelOff"/>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1000"/>
                                        <p:tgtEl>
                                          <p:spTgt spid="26"/>
                                        </p:tgtEl>
                                      </p:cBhvr>
                                    </p:animEffect>
                                  </p:childTnLst>
                                </p:cTn>
                              </p:par>
                            </p:childTnLst>
                          </p:cTn>
                        </p:par>
                        <p:par>
                          <p:cTn id="8" fill="hold">
                            <p:stCondLst>
                              <p:cond delay="1000"/>
                            </p:stCondLst>
                            <p:childTnLst>
                              <p:par>
                                <p:cTn id="9" presetID="1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ppt_x</p:attrName>
                                        </p:attrNameLst>
                                      </p:cBhvr>
                                      <p:tavLst>
                                        <p:tav tm="0">
                                          <p:val>
                                            <p:strVal val="#ppt_x-#ppt_w*1.125000"/>
                                          </p:val>
                                        </p:tav>
                                        <p:tav tm="100000">
                                          <p:val>
                                            <p:strVal val="#ppt_x"/>
                                          </p:val>
                                        </p:tav>
                                      </p:tavLst>
                                    </p:anim>
                                    <p:animEffect transition="in" filter="wipe(right)">
                                      <p:cBhvr>
                                        <p:cTn id="12" dur="500"/>
                                        <p:tgtEl>
                                          <p:spTgt spid="1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p:tgtEl>
                                          <p:spTgt spid="12"/>
                                        </p:tgtEl>
                                        <p:attrNameLst>
                                          <p:attrName>ppt_x</p:attrName>
                                        </p:attrNameLst>
                                      </p:cBhvr>
                                      <p:tavLst>
                                        <p:tav tm="0">
                                          <p:val>
                                            <p:strVal val="#ppt_x-#ppt_w*1.125000"/>
                                          </p:val>
                                        </p:tav>
                                        <p:tav tm="100000">
                                          <p:val>
                                            <p:strVal val="#ppt_x"/>
                                          </p:val>
                                        </p:tav>
                                      </p:tavLst>
                                    </p:anim>
                                    <p:animEffect transition="in" filter="wipe(right)">
                                      <p:cBhvr>
                                        <p:cTn id="16" dur="750"/>
                                        <p:tgtEl>
                                          <p:spTgt spid="12"/>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p:tgtEl>
                                          <p:spTgt spid="14"/>
                                        </p:tgtEl>
                                        <p:attrNameLst>
                                          <p:attrName>ppt_x</p:attrName>
                                        </p:attrNameLst>
                                      </p:cBhvr>
                                      <p:tavLst>
                                        <p:tav tm="0">
                                          <p:val>
                                            <p:strVal val="#ppt_x+#ppt_w*1.125000"/>
                                          </p:val>
                                        </p:tav>
                                        <p:tav tm="100000">
                                          <p:val>
                                            <p:strVal val="#ppt_x"/>
                                          </p:val>
                                        </p:tav>
                                      </p:tavLst>
                                    </p:anim>
                                    <p:animEffect transition="in" filter="wipe(left)">
                                      <p:cBhvr>
                                        <p:cTn id="24" dur="750"/>
                                        <p:tgtEl>
                                          <p:spTgt spid="14"/>
                                        </p:tgtEl>
                                      </p:cBhvr>
                                    </p:animEffect>
                                  </p:childTnLst>
                                </p:cTn>
                              </p:par>
                            </p:childTnLst>
                          </p:cTn>
                        </p:par>
                        <p:par>
                          <p:cTn id="25" fill="hold">
                            <p:stCondLst>
                              <p:cond delay="1750"/>
                            </p:stCondLst>
                            <p:childTnLst>
                              <p:par>
                                <p:cTn id="26" presetID="23" presetClass="entr" presetSubtype="32"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750" fill="hold"/>
                                        <p:tgtEl>
                                          <p:spTgt spid="18"/>
                                        </p:tgtEl>
                                        <p:attrNameLst>
                                          <p:attrName>ppt_w</p:attrName>
                                        </p:attrNameLst>
                                      </p:cBhvr>
                                      <p:tavLst>
                                        <p:tav tm="0">
                                          <p:val>
                                            <p:strVal val="4*#ppt_w"/>
                                          </p:val>
                                        </p:tav>
                                        <p:tav tm="100000">
                                          <p:val>
                                            <p:strVal val="#ppt_w"/>
                                          </p:val>
                                        </p:tav>
                                      </p:tavLst>
                                    </p:anim>
                                    <p:anim calcmode="lin" valueType="num">
                                      <p:cBhvr>
                                        <p:cTn id="29" dur="750" fill="hold"/>
                                        <p:tgtEl>
                                          <p:spTgt spid="18"/>
                                        </p:tgtEl>
                                        <p:attrNameLst>
                                          <p:attrName>ppt_h</p:attrName>
                                        </p:attrNameLst>
                                      </p:cBhvr>
                                      <p:tavLst>
                                        <p:tav tm="0">
                                          <p:val>
                                            <p:strVal val="4*#ppt_h"/>
                                          </p:val>
                                        </p:tav>
                                        <p:tav tm="100000">
                                          <p:val>
                                            <p:strVal val="#ppt_h"/>
                                          </p:val>
                                        </p:tav>
                                      </p:tavLst>
                                    </p:anim>
                                  </p:childTnLst>
                                </p:cTn>
                              </p:par>
                              <p:par>
                                <p:cTn id="30" presetID="8" presetClass="emph" presetSubtype="0" fill="hold" grpId="1" nodeType="withEffect">
                                  <p:stCondLst>
                                    <p:cond delay="0"/>
                                  </p:stCondLst>
                                  <p:childTnLst>
                                    <p:animRot by="21600000">
                                      <p:cBhvr>
                                        <p:cTn id="31" dur="750" fill="hold"/>
                                        <p:tgtEl>
                                          <p:spTgt spid="18"/>
                                        </p:tgtEl>
                                        <p:attrNameLst>
                                          <p:attrName>r</p:attrName>
                                        </p:attrNameLst>
                                      </p:cBhvr>
                                    </p:animRot>
                                  </p:childTnLst>
                                </p:cTn>
                              </p:par>
                              <p:par>
                                <p:cTn id="32" presetID="23" presetClass="entr" presetSubtype="3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750" fill="hold"/>
                                        <p:tgtEl>
                                          <p:spTgt spid="20"/>
                                        </p:tgtEl>
                                        <p:attrNameLst>
                                          <p:attrName>ppt_w</p:attrName>
                                        </p:attrNameLst>
                                      </p:cBhvr>
                                      <p:tavLst>
                                        <p:tav tm="0">
                                          <p:val>
                                            <p:strVal val="4*#ppt_w"/>
                                          </p:val>
                                        </p:tav>
                                        <p:tav tm="100000">
                                          <p:val>
                                            <p:strVal val="#ppt_w"/>
                                          </p:val>
                                        </p:tav>
                                      </p:tavLst>
                                    </p:anim>
                                    <p:anim calcmode="lin" valueType="num">
                                      <p:cBhvr>
                                        <p:cTn id="35" dur="750" fill="hold"/>
                                        <p:tgtEl>
                                          <p:spTgt spid="20"/>
                                        </p:tgtEl>
                                        <p:attrNameLst>
                                          <p:attrName>ppt_h</p:attrName>
                                        </p:attrNameLst>
                                      </p:cBhvr>
                                      <p:tavLst>
                                        <p:tav tm="0">
                                          <p:val>
                                            <p:strVal val="4*#ppt_h"/>
                                          </p:val>
                                        </p:tav>
                                        <p:tav tm="100000">
                                          <p:val>
                                            <p:strVal val="#ppt_h"/>
                                          </p:val>
                                        </p:tav>
                                      </p:tavLst>
                                    </p:anim>
                                  </p:childTnLst>
                                </p:cTn>
                              </p:par>
                              <p:par>
                                <p:cTn id="36" presetID="8" presetClass="emph" presetSubtype="0" fill="hold" grpId="1" nodeType="withEffect">
                                  <p:stCondLst>
                                    <p:cond delay="0"/>
                                  </p:stCondLst>
                                  <p:childTnLst>
                                    <p:animRot by="21600000">
                                      <p:cBhvr>
                                        <p:cTn id="37" dur="750" fill="hold"/>
                                        <p:tgtEl>
                                          <p:spTgt spid="20"/>
                                        </p:tgtEl>
                                        <p:attrNameLst>
                                          <p:attrName>r</p:attrName>
                                        </p:attrNameLst>
                                      </p:cBhvr>
                                    </p:animRot>
                                  </p:childTnLst>
                                </p:cTn>
                              </p:par>
                              <p:par>
                                <p:cTn id="38" presetID="23" presetClass="entr" presetSubtype="32"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750" fill="hold"/>
                                        <p:tgtEl>
                                          <p:spTgt spid="21"/>
                                        </p:tgtEl>
                                        <p:attrNameLst>
                                          <p:attrName>ppt_w</p:attrName>
                                        </p:attrNameLst>
                                      </p:cBhvr>
                                      <p:tavLst>
                                        <p:tav tm="0">
                                          <p:val>
                                            <p:strVal val="4*#ppt_w"/>
                                          </p:val>
                                        </p:tav>
                                        <p:tav tm="100000">
                                          <p:val>
                                            <p:strVal val="#ppt_w"/>
                                          </p:val>
                                        </p:tav>
                                      </p:tavLst>
                                    </p:anim>
                                    <p:anim calcmode="lin" valueType="num">
                                      <p:cBhvr>
                                        <p:cTn id="41" dur="750" fill="hold"/>
                                        <p:tgtEl>
                                          <p:spTgt spid="21"/>
                                        </p:tgtEl>
                                        <p:attrNameLst>
                                          <p:attrName>ppt_h</p:attrName>
                                        </p:attrNameLst>
                                      </p:cBhvr>
                                      <p:tavLst>
                                        <p:tav tm="0">
                                          <p:val>
                                            <p:strVal val="4*#ppt_h"/>
                                          </p:val>
                                        </p:tav>
                                        <p:tav tm="100000">
                                          <p:val>
                                            <p:strVal val="#ppt_h"/>
                                          </p:val>
                                        </p:tav>
                                      </p:tavLst>
                                    </p:anim>
                                  </p:childTnLst>
                                </p:cTn>
                              </p:par>
                              <p:par>
                                <p:cTn id="42" presetID="8" presetClass="emph" presetSubtype="0" fill="hold" grpId="1" nodeType="withEffect">
                                  <p:stCondLst>
                                    <p:cond delay="0"/>
                                  </p:stCondLst>
                                  <p:childTnLst>
                                    <p:animRot by="21600000">
                                      <p:cBhvr>
                                        <p:cTn id="43" dur="750" fill="hold"/>
                                        <p:tgtEl>
                                          <p:spTgt spid="21"/>
                                        </p:tgtEl>
                                        <p:attrNameLst>
                                          <p:attrName>r</p:attrName>
                                        </p:attrNameLst>
                                      </p:cBhvr>
                                    </p:animRot>
                                  </p:childTnLst>
                                </p:cTn>
                              </p:par>
                              <p:par>
                                <p:cTn id="44" presetID="23" presetClass="entr" presetSubtype="32"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750" fill="hold"/>
                                        <p:tgtEl>
                                          <p:spTgt spid="19"/>
                                        </p:tgtEl>
                                        <p:attrNameLst>
                                          <p:attrName>ppt_w</p:attrName>
                                        </p:attrNameLst>
                                      </p:cBhvr>
                                      <p:tavLst>
                                        <p:tav tm="0">
                                          <p:val>
                                            <p:strVal val="4*#ppt_w"/>
                                          </p:val>
                                        </p:tav>
                                        <p:tav tm="100000">
                                          <p:val>
                                            <p:strVal val="#ppt_w"/>
                                          </p:val>
                                        </p:tav>
                                      </p:tavLst>
                                    </p:anim>
                                    <p:anim calcmode="lin" valueType="num">
                                      <p:cBhvr>
                                        <p:cTn id="47" dur="750" fill="hold"/>
                                        <p:tgtEl>
                                          <p:spTgt spid="19"/>
                                        </p:tgtEl>
                                        <p:attrNameLst>
                                          <p:attrName>ppt_h</p:attrName>
                                        </p:attrNameLst>
                                      </p:cBhvr>
                                      <p:tavLst>
                                        <p:tav tm="0">
                                          <p:val>
                                            <p:strVal val="4*#ppt_h"/>
                                          </p:val>
                                        </p:tav>
                                        <p:tav tm="100000">
                                          <p:val>
                                            <p:strVal val="#ppt_h"/>
                                          </p:val>
                                        </p:tav>
                                      </p:tavLst>
                                    </p:anim>
                                  </p:childTnLst>
                                </p:cTn>
                              </p:par>
                              <p:par>
                                <p:cTn id="48" presetID="8" presetClass="emph" presetSubtype="0" fill="hold" grpId="1" nodeType="withEffect">
                                  <p:stCondLst>
                                    <p:cond delay="0"/>
                                  </p:stCondLst>
                                  <p:childTnLst>
                                    <p:animRot by="21600000">
                                      <p:cBhvr>
                                        <p:cTn id="49" dur="750" fill="hold"/>
                                        <p:tgtEl>
                                          <p:spTgt spid="19"/>
                                        </p:tgtEl>
                                        <p:attrNameLst>
                                          <p:attrName>r</p:attrName>
                                        </p:attrNameLst>
                                      </p:cBhvr>
                                    </p:animRot>
                                  </p:childTnLst>
                                </p:cTn>
                              </p:par>
                            </p:childTnLst>
                          </p:cTn>
                        </p:par>
                        <p:par>
                          <p:cTn id="50" fill="hold">
                            <p:stCondLst>
                              <p:cond delay="2500"/>
                            </p:stCondLst>
                            <p:childTnLst>
                              <p:par>
                                <p:cTn id="51" presetID="10"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750"/>
                                        <p:tgtEl>
                                          <p:spTgt spid="22"/>
                                        </p:tgtEl>
                                      </p:cBhvr>
                                    </p:animEffect>
                                    <p:anim calcmode="lin" valueType="num">
                                      <p:cBhvr>
                                        <p:cTn id="61" dur="750" fill="hold"/>
                                        <p:tgtEl>
                                          <p:spTgt spid="22"/>
                                        </p:tgtEl>
                                        <p:attrNameLst>
                                          <p:attrName>ppt_x</p:attrName>
                                        </p:attrNameLst>
                                      </p:cBhvr>
                                      <p:tavLst>
                                        <p:tav tm="0">
                                          <p:val>
                                            <p:strVal val="#ppt_x"/>
                                          </p:val>
                                        </p:tav>
                                        <p:tav tm="100000">
                                          <p:val>
                                            <p:strVal val="#ppt_x"/>
                                          </p:val>
                                        </p:tav>
                                      </p:tavLst>
                                    </p:anim>
                                    <p:anim calcmode="lin" valueType="num">
                                      <p:cBhvr>
                                        <p:cTn id="62" dur="75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3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750"/>
                                        <p:tgtEl>
                                          <p:spTgt spid="23"/>
                                        </p:tgtEl>
                                      </p:cBhvr>
                                    </p:animEffect>
                                    <p:anim calcmode="lin" valueType="num">
                                      <p:cBhvr>
                                        <p:cTn id="67" dur="750" fill="hold"/>
                                        <p:tgtEl>
                                          <p:spTgt spid="23"/>
                                        </p:tgtEl>
                                        <p:attrNameLst>
                                          <p:attrName>ppt_x</p:attrName>
                                        </p:attrNameLst>
                                      </p:cBhvr>
                                      <p:tavLst>
                                        <p:tav tm="0">
                                          <p:val>
                                            <p:strVal val="#ppt_x"/>
                                          </p:val>
                                        </p:tav>
                                        <p:tav tm="100000">
                                          <p:val>
                                            <p:strVal val="#ppt_x"/>
                                          </p:val>
                                        </p:tav>
                                      </p:tavLst>
                                    </p:anim>
                                    <p:anim calcmode="lin" valueType="num">
                                      <p:cBhvr>
                                        <p:cTn id="68" dur="75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750"/>
                                        <p:tgtEl>
                                          <p:spTgt spid="24"/>
                                        </p:tgtEl>
                                      </p:cBhvr>
                                    </p:animEffect>
                                    <p:anim calcmode="lin" valueType="num">
                                      <p:cBhvr>
                                        <p:cTn id="73" dur="750" fill="hold"/>
                                        <p:tgtEl>
                                          <p:spTgt spid="24"/>
                                        </p:tgtEl>
                                        <p:attrNameLst>
                                          <p:attrName>ppt_x</p:attrName>
                                        </p:attrNameLst>
                                      </p:cBhvr>
                                      <p:tavLst>
                                        <p:tav tm="0">
                                          <p:val>
                                            <p:strVal val="#ppt_x"/>
                                          </p:val>
                                        </p:tav>
                                        <p:tav tm="100000">
                                          <p:val>
                                            <p:strVal val="#ppt_x"/>
                                          </p:val>
                                        </p:tav>
                                      </p:tavLst>
                                    </p:anim>
                                    <p:anim calcmode="lin" valueType="num">
                                      <p:cBhvr>
                                        <p:cTn id="74" dur="7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5250"/>
                            </p:stCondLst>
                            <p:childTnLst>
                              <p:par>
                                <p:cTn id="76" presetID="42"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750"/>
                                        <p:tgtEl>
                                          <p:spTgt spid="25"/>
                                        </p:tgtEl>
                                      </p:cBhvr>
                                    </p:animEffect>
                                    <p:anim calcmode="lin" valueType="num">
                                      <p:cBhvr>
                                        <p:cTn id="79" dur="750" fill="hold"/>
                                        <p:tgtEl>
                                          <p:spTgt spid="25"/>
                                        </p:tgtEl>
                                        <p:attrNameLst>
                                          <p:attrName>ppt_x</p:attrName>
                                        </p:attrNameLst>
                                      </p:cBhvr>
                                      <p:tavLst>
                                        <p:tav tm="0">
                                          <p:val>
                                            <p:strVal val="#ppt_x"/>
                                          </p:val>
                                        </p:tav>
                                        <p:tav tm="100000">
                                          <p:val>
                                            <p:strVal val="#ppt_x"/>
                                          </p:val>
                                        </p:tav>
                                      </p:tavLst>
                                    </p:anim>
                                    <p:anim calcmode="lin" valueType="num">
                                      <p:cBhvr>
                                        <p:cTn id="80"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8" grpId="0"/>
      <p:bldP spid="18" grpId="1"/>
      <p:bldP spid="19" grpId="0"/>
      <p:bldP spid="19" grpId="1"/>
      <p:bldP spid="20" grpId="0"/>
      <p:bldP spid="20" grpId="1"/>
      <p:bldP spid="21" grpId="0"/>
      <p:bldP spid="21" grpId="1"/>
      <p:bldP spid="22" grpId="0"/>
      <p:bldP spid="23" grpId="0"/>
      <p:bldP spid="24"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40" name="Freeform 5"/>
          <p:cNvSpPr>
            <a:spLocks noEditPoints="1"/>
          </p:cNvSpPr>
          <p:nvPr/>
        </p:nvSpPr>
        <p:spPr bwMode="auto">
          <a:xfrm>
            <a:off x="2301126" y="2416238"/>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1" name="Freeform 6"/>
          <p:cNvSpPr>
            <a:spLocks noEditPoints="1"/>
          </p:cNvSpPr>
          <p:nvPr/>
        </p:nvSpPr>
        <p:spPr bwMode="auto">
          <a:xfrm>
            <a:off x="2701959" y="1986889"/>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2" name="Freeform 7"/>
          <p:cNvSpPr>
            <a:spLocks noEditPoints="1"/>
          </p:cNvSpPr>
          <p:nvPr/>
        </p:nvSpPr>
        <p:spPr bwMode="auto">
          <a:xfrm>
            <a:off x="1973429" y="1986889"/>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3" name="Freeform 8"/>
          <p:cNvSpPr>
            <a:spLocks noEditPoints="1"/>
          </p:cNvSpPr>
          <p:nvPr/>
        </p:nvSpPr>
        <p:spPr bwMode="auto">
          <a:xfrm>
            <a:off x="2386919"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4" name="Freeform 9"/>
          <p:cNvSpPr>
            <a:spLocks noEditPoints="1"/>
          </p:cNvSpPr>
          <p:nvPr/>
        </p:nvSpPr>
        <p:spPr bwMode="auto">
          <a:xfrm>
            <a:off x="3029655"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5" name="Freeform 10"/>
          <p:cNvSpPr>
            <a:spLocks noEditPoints="1"/>
          </p:cNvSpPr>
          <p:nvPr/>
        </p:nvSpPr>
        <p:spPr bwMode="auto">
          <a:xfrm>
            <a:off x="1754028" y="1711993"/>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6" name="Freeform 11"/>
          <p:cNvSpPr>
            <a:spLocks noEditPoints="1"/>
          </p:cNvSpPr>
          <p:nvPr/>
        </p:nvSpPr>
        <p:spPr bwMode="auto">
          <a:xfrm>
            <a:off x="2168922"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7" name="Freeform 12"/>
          <p:cNvSpPr>
            <a:spLocks noEditPoints="1"/>
          </p:cNvSpPr>
          <p:nvPr/>
        </p:nvSpPr>
        <p:spPr bwMode="auto">
          <a:xfrm>
            <a:off x="2713209"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48" name="Freeform 13"/>
          <p:cNvSpPr>
            <a:spLocks noEditPoints="1"/>
          </p:cNvSpPr>
          <p:nvPr/>
        </p:nvSpPr>
        <p:spPr bwMode="auto">
          <a:xfrm>
            <a:off x="1526187" y="1425759"/>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9" name="Freeform 14"/>
          <p:cNvSpPr>
            <a:spLocks noEditPoints="1"/>
          </p:cNvSpPr>
          <p:nvPr/>
        </p:nvSpPr>
        <p:spPr bwMode="auto">
          <a:xfrm>
            <a:off x="3264528"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C00000"/>
          </a:solidFill>
          <a:ln>
            <a:noFill/>
          </a:ln>
        </p:spPr>
        <p:txBody>
          <a:bodyPr vert="horz" wrap="square" lIns="77770" tIns="38885" rIns="77770" bIns="38885" numCol="1" anchor="t" anchorCtr="0" compatLnSpc="1">
            <a:prstTxWarp prst="textNoShape">
              <a:avLst/>
            </a:prstTxWarp>
          </a:bodyPr>
          <a:lstStyle/>
          <a:p>
            <a:endParaRPr lang="en-US"/>
          </a:p>
        </p:txBody>
      </p:sp>
      <p:sp>
        <p:nvSpPr>
          <p:cNvPr id="50" name="Freeform 15"/>
          <p:cNvSpPr>
            <a:spLocks noEditPoints="1"/>
          </p:cNvSpPr>
          <p:nvPr/>
        </p:nvSpPr>
        <p:spPr bwMode="auto">
          <a:xfrm>
            <a:off x="2420674" y="1190541"/>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1" name="Freeform 16"/>
          <p:cNvSpPr>
            <a:spLocks noEditPoints="1"/>
          </p:cNvSpPr>
          <p:nvPr/>
        </p:nvSpPr>
        <p:spPr bwMode="auto">
          <a:xfrm>
            <a:off x="2960741"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2" name="Freeform 17"/>
          <p:cNvSpPr>
            <a:spLocks noEditPoints="1"/>
          </p:cNvSpPr>
          <p:nvPr/>
        </p:nvSpPr>
        <p:spPr bwMode="auto">
          <a:xfrm>
            <a:off x="3493775"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3" name="Freeform 18"/>
          <p:cNvSpPr>
            <a:spLocks noEditPoints="1"/>
          </p:cNvSpPr>
          <p:nvPr/>
        </p:nvSpPr>
        <p:spPr bwMode="auto">
          <a:xfrm>
            <a:off x="1872167" y="1190541"/>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4" name="Freeform 19"/>
          <p:cNvSpPr>
            <a:spLocks noEditPoints="1"/>
          </p:cNvSpPr>
          <p:nvPr/>
        </p:nvSpPr>
        <p:spPr bwMode="auto">
          <a:xfrm>
            <a:off x="1339132"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5" name="Freeform 20"/>
          <p:cNvSpPr>
            <a:spLocks noEditPoints="1"/>
          </p:cNvSpPr>
          <p:nvPr/>
        </p:nvSpPr>
        <p:spPr bwMode="auto">
          <a:xfrm>
            <a:off x="1130980" y="985075"/>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6" name="Freeform 21"/>
          <p:cNvSpPr>
            <a:spLocks noEditPoints="1"/>
          </p:cNvSpPr>
          <p:nvPr/>
        </p:nvSpPr>
        <p:spPr bwMode="auto">
          <a:xfrm>
            <a:off x="1649954" y="985075"/>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7" name="Freeform 22"/>
          <p:cNvSpPr>
            <a:spLocks noEditPoints="1"/>
          </p:cNvSpPr>
          <p:nvPr/>
        </p:nvSpPr>
        <p:spPr bwMode="auto">
          <a:xfrm>
            <a:off x="2177364" y="985075"/>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8" name="Freeform 23"/>
          <p:cNvSpPr>
            <a:spLocks noEditPoints="1"/>
          </p:cNvSpPr>
          <p:nvPr/>
        </p:nvSpPr>
        <p:spPr bwMode="auto">
          <a:xfrm>
            <a:off x="2682268" y="985075"/>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9" name="Freeform 24"/>
          <p:cNvSpPr>
            <a:spLocks noEditPoints="1"/>
          </p:cNvSpPr>
          <p:nvPr/>
        </p:nvSpPr>
        <p:spPr bwMode="auto">
          <a:xfrm>
            <a:off x="3202648" y="985075"/>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60" name="Freeform 25"/>
          <p:cNvSpPr>
            <a:spLocks noEditPoints="1"/>
          </p:cNvSpPr>
          <p:nvPr/>
        </p:nvSpPr>
        <p:spPr bwMode="auto">
          <a:xfrm>
            <a:off x="3720213" y="985075"/>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61" name="Text Box 10"/>
          <p:cNvSpPr txBox="1">
            <a:spLocks noChangeArrowheads="1"/>
          </p:cNvSpPr>
          <p:nvPr/>
        </p:nvSpPr>
        <p:spPr bwMode="auto">
          <a:xfrm>
            <a:off x="1557115" y="3575022"/>
            <a:ext cx="3018997" cy="1279603"/>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400" b="1" dirty="0">
                <a:solidFill>
                  <a:schemeClr val="accent2">
                    <a:lumMod val="75000"/>
                  </a:schemeClr>
                </a:solidFill>
                <a:latin typeface="微软雅黑" pitchFamily="34" charset="-122"/>
                <a:ea typeface="微软雅黑" pitchFamily="34" charset="-122"/>
                <a:cs typeface="Open Sans" pitchFamily="34" charset="0"/>
              </a:rPr>
              <a:t>人才培养计划</a:t>
            </a:r>
            <a:endParaRPr lang="en-US" sz="1200" dirty="0">
              <a:solidFill>
                <a:schemeClr val="accent2">
                  <a:lumMod val="75000"/>
                </a:schemeClr>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dirty="0">
              <a:latin typeface="微软雅黑" pitchFamily="34" charset="-122"/>
              <a:ea typeface="微软雅黑" pitchFamily="34" charset="-122"/>
              <a:cs typeface="Open Sans" pitchFamily="34" charset="0"/>
            </a:endParaRPr>
          </a:p>
        </p:txBody>
      </p:sp>
      <p:sp>
        <p:nvSpPr>
          <p:cNvPr id="62" name="Text Box 10"/>
          <p:cNvSpPr txBox="1">
            <a:spLocks noChangeArrowheads="1"/>
          </p:cNvSpPr>
          <p:nvPr/>
        </p:nvSpPr>
        <p:spPr bwMode="auto">
          <a:xfrm>
            <a:off x="611560" y="4015697"/>
            <a:ext cx="1620202" cy="439373"/>
          </a:xfrm>
          <a:prstGeom prst="rect">
            <a:avLst/>
          </a:prstGeom>
          <a:noFill/>
          <a:ln w="9525">
            <a:noFill/>
            <a:miter lim="800000"/>
            <a:headEnd/>
            <a:tailEnd/>
          </a:ln>
        </p:spPr>
        <p:txBody>
          <a:bodyPr wrap="square" lIns="38885" tIns="19442" rIns="38885" bIns="19442">
            <a:spAutoFit/>
          </a:bodyPr>
          <a:lstStyle/>
          <a:p>
            <a:pPr defTabSz="925541"/>
            <a:r>
              <a:rPr lang="en-US" sz="2600" b="1" dirty="0">
                <a:solidFill>
                  <a:schemeClr val="accent2">
                    <a:lumMod val="75000"/>
                  </a:schemeClr>
                </a:solidFill>
                <a:latin typeface="微软雅黑" pitchFamily="34" charset="-122"/>
                <a:ea typeface="微软雅黑" pitchFamily="34" charset="-122"/>
                <a:cs typeface="Open Sans" pitchFamily="34" charset="0"/>
              </a:rPr>
              <a:t>69%</a:t>
            </a:r>
            <a:endParaRPr lang="en-US" sz="2600" dirty="0">
              <a:solidFill>
                <a:schemeClr val="accent2">
                  <a:lumMod val="75000"/>
                </a:schemeClr>
              </a:solidFill>
              <a:latin typeface="微软雅黑" pitchFamily="34" charset="-122"/>
              <a:ea typeface="微软雅黑" pitchFamily="34" charset="-122"/>
              <a:cs typeface="Open Sans" pitchFamily="34" charset="0"/>
            </a:endParaRPr>
          </a:p>
        </p:txBody>
      </p:sp>
      <p:sp>
        <p:nvSpPr>
          <p:cNvPr id="63" name="Right Brace 31"/>
          <p:cNvSpPr/>
          <p:nvPr/>
        </p:nvSpPr>
        <p:spPr>
          <a:xfrm>
            <a:off x="4580998" y="987574"/>
            <a:ext cx="135018" cy="3941337"/>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77770" tIns="38885" rIns="77770" bIns="38885" rtlCol="0" anchor="ctr"/>
          <a:lstStyle/>
          <a:p>
            <a:pPr algn="ctr"/>
            <a:endParaRPr lang="en-US"/>
          </a:p>
        </p:txBody>
      </p:sp>
      <p:sp>
        <p:nvSpPr>
          <p:cNvPr id="64" name="Rounded Rectangle 37"/>
          <p:cNvSpPr/>
          <p:nvPr/>
        </p:nvSpPr>
        <p:spPr>
          <a:xfrm>
            <a:off x="5030277" y="1115145"/>
            <a:ext cx="3333520" cy="1141043"/>
          </a:xfrm>
          <a:prstGeom prst="roundRect">
            <a:avLst>
              <a:gd name="adj" fmla="val 5186"/>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65" name="Text Box 10"/>
          <p:cNvSpPr txBox="1">
            <a:spLocks noChangeArrowheads="1"/>
          </p:cNvSpPr>
          <p:nvPr/>
        </p:nvSpPr>
        <p:spPr bwMode="auto">
          <a:xfrm>
            <a:off x="5225818" y="1175251"/>
            <a:ext cx="3026242"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1</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66" name="Rounded Rectangle 45"/>
          <p:cNvSpPr/>
          <p:nvPr/>
        </p:nvSpPr>
        <p:spPr>
          <a:xfrm>
            <a:off x="5030277" y="2394587"/>
            <a:ext cx="3333520" cy="1203428"/>
          </a:xfrm>
          <a:prstGeom prst="roundRect">
            <a:avLst>
              <a:gd name="adj" fmla="val 5186"/>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67" name="Text Box 10"/>
          <p:cNvSpPr txBox="1">
            <a:spLocks noChangeArrowheads="1"/>
          </p:cNvSpPr>
          <p:nvPr/>
        </p:nvSpPr>
        <p:spPr bwMode="auto">
          <a:xfrm>
            <a:off x="5225821" y="2520748"/>
            <a:ext cx="3026239"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2</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68" name="Rounded Rectangle 47"/>
          <p:cNvSpPr/>
          <p:nvPr/>
        </p:nvSpPr>
        <p:spPr>
          <a:xfrm>
            <a:off x="5030277" y="3736297"/>
            <a:ext cx="3333520" cy="1114071"/>
          </a:xfrm>
          <a:prstGeom prst="roundRect">
            <a:avLst>
              <a:gd name="adj" fmla="val 5186"/>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69" name="Text Box 10"/>
          <p:cNvSpPr txBox="1">
            <a:spLocks noChangeArrowheads="1"/>
          </p:cNvSpPr>
          <p:nvPr/>
        </p:nvSpPr>
        <p:spPr bwMode="auto">
          <a:xfrm>
            <a:off x="5225820" y="3791969"/>
            <a:ext cx="2991017"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3</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33"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1462112155"/>
      </p:ext>
    </p:extLst>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4)">
                                      <p:cBhvr>
                                        <p:cTn id="7" dur="1000"/>
                                        <p:tgtEl>
                                          <p:spTgt spid="33"/>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1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1000"/>
                                        <p:tgtEl>
                                          <p:spTgt spid="42"/>
                                        </p:tgtEl>
                                      </p:cBhvr>
                                    </p:animEffect>
                                    <p:anim calcmode="lin" valueType="num">
                                      <p:cBhvr>
                                        <p:cTn id="17" dur="1000" fill="hold"/>
                                        <p:tgtEl>
                                          <p:spTgt spid="42"/>
                                        </p:tgtEl>
                                        <p:attrNameLst>
                                          <p:attrName>ppt_x</p:attrName>
                                        </p:attrNameLst>
                                      </p:cBhvr>
                                      <p:tavLst>
                                        <p:tav tm="0">
                                          <p:val>
                                            <p:strVal val="#ppt_x"/>
                                          </p:val>
                                        </p:tav>
                                        <p:tav tm="100000">
                                          <p:val>
                                            <p:strVal val="#ppt_x"/>
                                          </p:val>
                                        </p:tav>
                                      </p:tavLst>
                                    </p:anim>
                                    <p:anim calcmode="lin" valueType="num">
                                      <p:cBhvr>
                                        <p:cTn id="18" dur="1000" fill="hold"/>
                                        <p:tgtEl>
                                          <p:spTgt spid="4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3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1000"/>
                                        <p:tgtEl>
                                          <p:spTgt spid="43"/>
                                        </p:tgtEl>
                                      </p:cBhvr>
                                    </p:animEffect>
                                    <p:anim calcmode="lin" valueType="num">
                                      <p:cBhvr>
                                        <p:cTn id="27" dur="1000" fill="hold"/>
                                        <p:tgtEl>
                                          <p:spTgt spid="43"/>
                                        </p:tgtEl>
                                        <p:attrNameLst>
                                          <p:attrName>ppt_x</p:attrName>
                                        </p:attrNameLst>
                                      </p:cBhvr>
                                      <p:tavLst>
                                        <p:tav tm="0">
                                          <p:val>
                                            <p:strVal val="#ppt_x"/>
                                          </p:val>
                                        </p:tav>
                                        <p:tav tm="100000">
                                          <p:val>
                                            <p:strVal val="#ppt_x"/>
                                          </p:val>
                                        </p:tav>
                                      </p:tavLst>
                                    </p:anim>
                                    <p:anim calcmode="lin" valueType="num">
                                      <p:cBhvr>
                                        <p:cTn id="28" dur="1000" fill="hold"/>
                                        <p:tgtEl>
                                          <p:spTgt spid="4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000"/>
                                        <p:tgtEl>
                                          <p:spTgt spid="45"/>
                                        </p:tgtEl>
                                      </p:cBhvr>
                                    </p:animEffect>
                                    <p:anim calcmode="lin" valueType="num">
                                      <p:cBhvr>
                                        <p:cTn id="32" dur="1000" fill="hold"/>
                                        <p:tgtEl>
                                          <p:spTgt spid="45"/>
                                        </p:tgtEl>
                                        <p:attrNameLst>
                                          <p:attrName>ppt_x</p:attrName>
                                        </p:attrNameLst>
                                      </p:cBhvr>
                                      <p:tavLst>
                                        <p:tav tm="0">
                                          <p:val>
                                            <p:strVal val="#ppt_x"/>
                                          </p:val>
                                        </p:tav>
                                        <p:tav tm="100000">
                                          <p:val>
                                            <p:strVal val="#ppt_x"/>
                                          </p:val>
                                        </p:tav>
                                      </p:tavLst>
                                    </p:anim>
                                    <p:anim calcmode="lin" valueType="num">
                                      <p:cBhvr>
                                        <p:cTn id="33" dur="1000" fill="hold"/>
                                        <p:tgtEl>
                                          <p:spTgt spid="45"/>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50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1000"/>
                                        <p:tgtEl>
                                          <p:spTgt spid="44"/>
                                        </p:tgtEl>
                                      </p:cBhvr>
                                    </p:animEffect>
                                    <p:anim calcmode="lin" valueType="num">
                                      <p:cBhvr>
                                        <p:cTn id="37" dur="1000" fill="hold"/>
                                        <p:tgtEl>
                                          <p:spTgt spid="44"/>
                                        </p:tgtEl>
                                        <p:attrNameLst>
                                          <p:attrName>ppt_x</p:attrName>
                                        </p:attrNameLst>
                                      </p:cBhvr>
                                      <p:tavLst>
                                        <p:tav tm="0">
                                          <p:val>
                                            <p:strVal val="#ppt_x"/>
                                          </p:val>
                                        </p:tav>
                                        <p:tav tm="100000">
                                          <p:val>
                                            <p:strVal val="#ppt_x"/>
                                          </p:val>
                                        </p:tav>
                                      </p:tavLst>
                                    </p:anim>
                                    <p:anim calcmode="lin" valueType="num">
                                      <p:cBhvr>
                                        <p:cTn id="38" dur="1000" fill="hold"/>
                                        <p:tgtEl>
                                          <p:spTgt spid="4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60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1000"/>
                                        <p:tgtEl>
                                          <p:spTgt spid="48"/>
                                        </p:tgtEl>
                                      </p:cBhvr>
                                    </p:animEffect>
                                    <p:anim calcmode="lin" valueType="num">
                                      <p:cBhvr>
                                        <p:cTn id="42" dur="1000" fill="hold"/>
                                        <p:tgtEl>
                                          <p:spTgt spid="48"/>
                                        </p:tgtEl>
                                        <p:attrNameLst>
                                          <p:attrName>ppt_x</p:attrName>
                                        </p:attrNameLst>
                                      </p:cBhvr>
                                      <p:tavLst>
                                        <p:tav tm="0">
                                          <p:val>
                                            <p:strVal val="#ppt_x"/>
                                          </p:val>
                                        </p:tav>
                                        <p:tav tm="100000">
                                          <p:val>
                                            <p:strVal val="#ppt_x"/>
                                          </p:val>
                                        </p:tav>
                                      </p:tavLst>
                                    </p:anim>
                                    <p:anim calcmode="lin" valueType="num">
                                      <p:cBhvr>
                                        <p:cTn id="43" dur="1000" fill="hold"/>
                                        <p:tgtEl>
                                          <p:spTgt spid="48"/>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7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80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1000"/>
                                        <p:tgtEl>
                                          <p:spTgt spid="47"/>
                                        </p:tgtEl>
                                      </p:cBhvr>
                                    </p:animEffect>
                                    <p:anim calcmode="lin" valueType="num">
                                      <p:cBhvr>
                                        <p:cTn id="52" dur="1000" fill="hold"/>
                                        <p:tgtEl>
                                          <p:spTgt spid="47"/>
                                        </p:tgtEl>
                                        <p:attrNameLst>
                                          <p:attrName>ppt_x</p:attrName>
                                        </p:attrNameLst>
                                      </p:cBhvr>
                                      <p:tavLst>
                                        <p:tav tm="0">
                                          <p:val>
                                            <p:strVal val="#ppt_x"/>
                                          </p:val>
                                        </p:tav>
                                        <p:tav tm="100000">
                                          <p:val>
                                            <p:strVal val="#ppt_x"/>
                                          </p:val>
                                        </p:tav>
                                      </p:tavLst>
                                    </p:anim>
                                    <p:anim calcmode="lin" valueType="num">
                                      <p:cBhvr>
                                        <p:cTn id="53" dur="1000" fill="hold"/>
                                        <p:tgtEl>
                                          <p:spTgt spid="4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90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00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1000"/>
                                        <p:tgtEl>
                                          <p:spTgt spid="54"/>
                                        </p:tgtEl>
                                      </p:cBhvr>
                                    </p:animEffect>
                                    <p:anim calcmode="lin" valueType="num">
                                      <p:cBhvr>
                                        <p:cTn id="62" dur="1000" fill="hold"/>
                                        <p:tgtEl>
                                          <p:spTgt spid="54"/>
                                        </p:tgtEl>
                                        <p:attrNameLst>
                                          <p:attrName>ppt_x</p:attrName>
                                        </p:attrNameLst>
                                      </p:cBhvr>
                                      <p:tavLst>
                                        <p:tav tm="0">
                                          <p:val>
                                            <p:strVal val="#ppt_x"/>
                                          </p:val>
                                        </p:tav>
                                        <p:tav tm="100000">
                                          <p:val>
                                            <p:strVal val="#ppt_x"/>
                                          </p:val>
                                        </p:tav>
                                      </p:tavLst>
                                    </p:anim>
                                    <p:anim calcmode="lin" valueType="num">
                                      <p:cBhvr>
                                        <p:cTn id="63" dur="1000" fill="hold"/>
                                        <p:tgtEl>
                                          <p:spTgt spid="5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10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1000"/>
                                        <p:tgtEl>
                                          <p:spTgt spid="53"/>
                                        </p:tgtEl>
                                      </p:cBhvr>
                                    </p:animEffect>
                                    <p:anim calcmode="lin" valueType="num">
                                      <p:cBhvr>
                                        <p:cTn id="67" dur="1000" fill="hold"/>
                                        <p:tgtEl>
                                          <p:spTgt spid="53"/>
                                        </p:tgtEl>
                                        <p:attrNameLst>
                                          <p:attrName>ppt_x</p:attrName>
                                        </p:attrNameLst>
                                      </p:cBhvr>
                                      <p:tavLst>
                                        <p:tav tm="0">
                                          <p:val>
                                            <p:strVal val="#ppt_x"/>
                                          </p:val>
                                        </p:tav>
                                        <p:tav tm="100000">
                                          <p:val>
                                            <p:strVal val="#ppt_x"/>
                                          </p:val>
                                        </p:tav>
                                      </p:tavLst>
                                    </p:anim>
                                    <p:anim calcmode="lin" valueType="num">
                                      <p:cBhvr>
                                        <p:cTn id="68" dur="1000" fill="hold"/>
                                        <p:tgtEl>
                                          <p:spTgt spid="5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120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1000"/>
                                        <p:tgtEl>
                                          <p:spTgt spid="50"/>
                                        </p:tgtEl>
                                      </p:cBhvr>
                                    </p:animEffect>
                                    <p:anim calcmode="lin" valueType="num">
                                      <p:cBhvr>
                                        <p:cTn id="72" dur="1000" fill="hold"/>
                                        <p:tgtEl>
                                          <p:spTgt spid="50"/>
                                        </p:tgtEl>
                                        <p:attrNameLst>
                                          <p:attrName>ppt_x</p:attrName>
                                        </p:attrNameLst>
                                      </p:cBhvr>
                                      <p:tavLst>
                                        <p:tav tm="0">
                                          <p:val>
                                            <p:strVal val="#ppt_x"/>
                                          </p:val>
                                        </p:tav>
                                        <p:tav tm="100000">
                                          <p:val>
                                            <p:strVal val="#ppt_x"/>
                                          </p:val>
                                        </p:tav>
                                      </p:tavLst>
                                    </p:anim>
                                    <p:anim calcmode="lin" valueType="num">
                                      <p:cBhvr>
                                        <p:cTn id="73" dur="1000" fill="hold"/>
                                        <p:tgtEl>
                                          <p:spTgt spid="5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30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1000"/>
                                        <p:tgtEl>
                                          <p:spTgt spid="51"/>
                                        </p:tgtEl>
                                      </p:cBhvr>
                                    </p:animEffect>
                                    <p:anim calcmode="lin" valueType="num">
                                      <p:cBhvr>
                                        <p:cTn id="77" dur="1000" fill="hold"/>
                                        <p:tgtEl>
                                          <p:spTgt spid="51"/>
                                        </p:tgtEl>
                                        <p:attrNameLst>
                                          <p:attrName>ppt_x</p:attrName>
                                        </p:attrNameLst>
                                      </p:cBhvr>
                                      <p:tavLst>
                                        <p:tav tm="0">
                                          <p:val>
                                            <p:strVal val="#ppt_x"/>
                                          </p:val>
                                        </p:tav>
                                        <p:tav tm="100000">
                                          <p:val>
                                            <p:strVal val="#ppt_x"/>
                                          </p:val>
                                        </p:tav>
                                      </p:tavLst>
                                    </p:anim>
                                    <p:anim calcmode="lin" valueType="num">
                                      <p:cBhvr>
                                        <p:cTn id="78" dur="1000" fill="hold"/>
                                        <p:tgtEl>
                                          <p:spTgt spid="5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40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150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1000"/>
                                        <p:tgtEl>
                                          <p:spTgt spid="55"/>
                                        </p:tgtEl>
                                      </p:cBhvr>
                                    </p:animEffect>
                                    <p:anim calcmode="lin" valueType="num">
                                      <p:cBhvr>
                                        <p:cTn id="87" dur="1000" fill="hold"/>
                                        <p:tgtEl>
                                          <p:spTgt spid="55"/>
                                        </p:tgtEl>
                                        <p:attrNameLst>
                                          <p:attrName>ppt_x</p:attrName>
                                        </p:attrNameLst>
                                      </p:cBhvr>
                                      <p:tavLst>
                                        <p:tav tm="0">
                                          <p:val>
                                            <p:strVal val="#ppt_x"/>
                                          </p:val>
                                        </p:tav>
                                        <p:tav tm="100000">
                                          <p:val>
                                            <p:strVal val="#ppt_x"/>
                                          </p:val>
                                        </p:tav>
                                      </p:tavLst>
                                    </p:anim>
                                    <p:anim calcmode="lin" valueType="num">
                                      <p:cBhvr>
                                        <p:cTn id="88" dur="1000" fill="hold"/>
                                        <p:tgtEl>
                                          <p:spTgt spid="55"/>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60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1000" fill="hold"/>
                                        <p:tgtEl>
                                          <p:spTgt spid="56"/>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700"/>
                                  </p:stCondLst>
                                  <p:childTnLst>
                                    <p:set>
                                      <p:cBhvr>
                                        <p:cTn id="95" dur="1" fill="hold">
                                          <p:stCondLst>
                                            <p:cond delay="0"/>
                                          </p:stCondLst>
                                        </p:cTn>
                                        <p:tgtEl>
                                          <p:spTgt spid="57"/>
                                        </p:tgtEl>
                                        <p:attrNameLst>
                                          <p:attrName>style.visibility</p:attrName>
                                        </p:attrNameLst>
                                      </p:cBhvr>
                                      <p:to>
                                        <p:strVal val="visible"/>
                                      </p:to>
                                    </p:set>
                                    <p:animEffect transition="in" filter="fade">
                                      <p:cBhvr>
                                        <p:cTn id="96" dur="1000"/>
                                        <p:tgtEl>
                                          <p:spTgt spid="57"/>
                                        </p:tgtEl>
                                      </p:cBhvr>
                                    </p:animEffect>
                                    <p:anim calcmode="lin" valueType="num">
                                      <p:cBhvr>
                                        <p:cTn id="97" dur="1000" fill="hold"/>
                                        <p:tgtEl>
                                          <p:spTgt spid="57"/>
                                        </p:tgtEl>
                                        <p:attrNameLst>
                                          <p:attrName>ppt_x</p:attrName>
                                        </p:attrNameLst>
                                      </p:cBhvr>
                                      <p:tavLst>
                                        <p:tav tm="0">
                                          <p:val>
                                            <p:strVal val="#ppt_x"/>
                                          </p:val>
                                        </p:tav>
                                        <p:tav tm="100000">
                                          <p:val>
                                            <p:strVal val="#ppt_x"/>
                                          </p:val>
                                        </p:tav>
                                      </p:tavLst>
                                    </p:anim>
                                    <p:anim calcmode="lin" valueType="num">
                                      <p:cBhvr>
                                        <p:cTn id="98" dur="1000" fill="hold"/>
                                        <p:tgtEl>
                                          <p:spTgt spid="57"/>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180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1000"/>
                                        <p:tgtEl>
                                          <p:spTgt spid="58"/>
                                        </p:tgtEl>
                                      </p:cBhvr>
                                    </p:animEffect>
                                    <p:anim calcmode="lin" valueType="num">
                                      <p:cBhvr>
                                        <p:cTn id="102" dur="1000" fill="hold"/>
                                        <p:tgtEl>
                                          <p:spTgt spid="58"/>
                                        </p:tgtEl>
                                        <p:attrNameLst>
                                          <p:attrName>ppt_x</p:attrName>
                                        </p:attrNameLst>
                                      </p:cBhvr>
                                      <p:tavLst>
                                        <p:tav tm="0">
                                          <p:val>
                                            <p:strVal val="#ppt_x"/>
                                          </p:val>
                                        </p:tav>
                                        <p:tav tm="100000">
                                          <p:val>
                                            <p:strVal val="#ppt_x"/>
                                          </p:val>
                                        </p:tav>
                                      </p:tavLst>
                                    </p:anim>
                                    <p:anim calcmode="lin" valueType="num">
                                      <p:cBhvr>
                                        <p:cTn id="103" dur="1000" fill="hold"/>
                                        <p:tgtEl>
                                          <p:spTgt spid="58"/>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1900"/>
                                  </p:stCondLst>
                                  <p:childTnLst>
                                    <p:set>
                                      <p:cBhvr>
                                        <p:cTn id="105" dur="1" fill="hold">
                                          <p:stCondLst>
                                            <p:cond delay="0"/>
                                          </p:stCondLst>
                                        </p:cTn>
                                        <p:tgtEl>
                                          <p:spTgt spid="59"/>
                                        </p:tgtEl>
                                        <p:attrNameLst>
                                          <p:attrName>style.visibility</p:attrName>
                                        </p:attrNameLst>
                                      </p:cBhvr>
                                      <p:to>
                                        <p:strVal val="visible"/>
                                      </p:to>
                                    </p:set>
                                    <p:animEffect transition="in" filter="fade">
                                      <p:cBhvr>
                                        <p:cTn id="106" dur="1000"/>
                                        <p:tgtEl>
                                          <p:spTgt spid="59"/>
                                        </p:tgtEl>
                                      </p:cBhvr>
                                    </p:animEffect>
                                    <p:anim calcmode="lin" valueType="num">
                                      <p:cBhvr>
                                        <p:cTn id="107" dur="1000" fill="hold"/>
                                        <p:tgtEl>
                                          <p:spTgt spid="59"/>
                                        </p:tgtEl>
                                        <p:attrNameLst>
                                          <p:attrName>ppt_x</p:attrName>
                                        </p:attrNameLst>
                                      </p:cBhvr>
                                      <p:tavLst>
                                        <p:tav tm="0">
                                          <p:val>
                                            <p:strVal val="#ppt_x"/>
                                          </p:val>
                                        </p:tav>
                                        <p:tav tm="100000">
                                          <p:val>
                                            <p:strVal val="#ppt_x"/>
                                          </p:val>
                                        </p:tav>
                                      </p:tavLst>
                                    </p:anim>
                                    <p:anim calcmode="lin" valueType="num">
                                      <p:cBhvr>
                                        <p:cTn id="108" dur="1000" fill="hold"/>
                                        <p:tgtEl>
                                          <p:spTgt spid="59"/>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2000"/>
                                  </p:stCondLst>
                                  <p:childTnLst>
                                    <p:set>
                                      <p:cBhvr>
                                        <p:cTn id="110" dur="1" fill="hold">
                                          <p:stCondLst>
                                            <p:cond delay="0"/>
                                          </p:stCondLst>
                                        </p:cTn>
                                        <p:tgtEl>
                                          <p:spTgt spid="60"/>
                                        </p:tgtEl>
                                        <p:attrNameLst>
                                          <p:attrName>style.visibility</p:attrName>
                                        </p:attrNameLst>
                                      </p:cBhvr>
                                      <p:to>
                                        <p:strVal val="visible"/>
                                      </p:to>
                                    </p:set>
                                    <p:animEffect transition="in" filter="fade">
                                      <p:cBhvr>
                                        <p:cTn id="111" dur="1000"/>
                                        <p:tgtEl>
                                          <p:spTgt spid="60"/>
                                        </p:tgtEl>
                                      </p:cBhvr>
                                    </p:animEffect>
                                    <p:anim calcmode="lin" valueType="num">
                                      <p:cBhvr>
                                        <p:cTn id="112" dur="1000" fill="hold"/>
                                        <p:tgtEl>
                                          <p:spTgt spid="60"/>
                                        </p:tgtEl>
                                        <p:attrNameLst>
                                          <p:attrName>ppt_x</p:attrName>
                                        </p:attrNameLst>
                                      </p:cBhvr>
                                      <p:tavLst>
                                        <p:tav tm="0">
                                          <p:val>
                                            <p:strVal val="#ppt_x"/>
                                          </p:val>
                                        </p:tav>
                                        <p:tav tm="100000">
                                          <p:val>
                                            <p:strVal val="#ppt_x"/>
                                          </p:val>
                                        </p:tav>
                                      </p:tavLst>
                                    </p:anim>
                                    <p:anim calcmode="lin" valueType="num">
                                      <p:cBhvr>
                                        <p:cTn id="113" dur="1000" fill="hold"/>
                                        <p:tgtEl>
                                          <p:spTgt spid="60"/>
                                        </p:tgtEl>
                                        <p:attrNameLst>
                                          <p:attrName>ppt_y</p:attrName>
                                        </p:attrNameLst>
                                      </p:cBhvr>
                                      <p:tavLst>
                                        <p:tav tm="0">
                                          <p:val>
                                            <p:strVal val="#ppt_y-.1"/>
                                          </p:val>
                                        </p:tav>
                                        <p:tav tm="100000">
                                          <p:val>
                                            <p:strVal val="#ppt_y"/>
                                          </p:val>
                                        </p:tav>
                                      </p:tavLst>
                                    </p:anim>
                                  </p:childTnLst>
                                </p:cTn>
                              </p:par>
                            </p:childTnLst>
                          </p:cTn>
                        </p:par>
                        <p:par>
                          <p:cTn id="114" fill="hold">
                            <p:stCondLst>
                              <p:cond delay="4000"/>
                            </p:stCondLst>
                            <p:childTnLst>
                              <p:par>
                                <p:cTn id="115" presetID="53" presetClass="entr" presetSubtype="16" fill="hold" grpId="0" nodeType="afterEffect">
                                  <p:stCondLst>
                                    <p:cond delay="0"/>
                                  </p:stCondLst>
                                  <p:childTnLst>
                                    <p:set>
                                      <p:cBhvr>
                                        <p:cTn id="116" dur="1" fill="hold">
                                          <p:stCondLst>
                                            <p:cond delay="0"/>
                                          </p:stCondLst>
                                        </p:cTn>
                                        <p:tgtEl>
                                          <p:spTgt spid="62"/>
                                        </p:tgtEl>
                                        <p:attrNameLst>
                                          <p:attrName>style.visibility</p:attrName>
                                        </p:attrNameLst>
                                      </p:cBhvr>
                                      <p:to>
                                        <p:strVal val="visible"/>
                                      </p:to>
                                    </p:set>
                                    <p:anim calcmode="lin" valueType="num">
                                      <p:cBhvr>
                                        <p:cTn id="117" dur="500" fill="hold"/>
                                        <p:tgtEl>
                                          <p:spTgt spid="62"/>
                                        </p:tgtEl>
                                        <p:attrNameLst>
                                          <p:attrName>ppt_w</p:attrName>
                                        </p:attrNameLst>
                                      </p:cBhvr>
                                      <p:tavLst>
                                        <p:tav tm="0">
                                          <p:val>
                                            <p:fltVal val="0"/>
                                          </p:val>
                                        </p:tav>
                                        <p:tav tm="100000">
                                          <p:val>
                                            <p:strVal val="#ppt_w"/>
                                          </p:val>
                                        </p:tav>
                                      </p:tavLst>
                                    </p:anim>
                                    <p:anim calcmode="lin" valueType="num">
                                      <p:cBhvr>
                                        <p:cTn id="118" dur="500" fill="hold"/>
                                        <p:tgtEl>
                                          <p:spTgt spid="62"/>
                                        </p:tgtEl>
                                        <p:attrNameLst>
                                          <p:attrName>ppt_h</p:attrName>
                                        </p:attrNameLst>
                                      </p:cBhvr>
                                      <p:tavLst>
                                        <p:tav tm="0">
                                          <p:val>
                                            <p:fltVal val="0"/>
                                          </p:val>
                                        </p:tav>
                                        <p:tav tm="100000">
                                          <p:val>
                                            <p:strVal val="#ppt_h"/>
                                          </p:val>
                                        </p:tav>
                                      </p:tavLst>
                                    </p:anim>
                                    <p:animEffect transition="in" filter="fade">
                                      <p:cBhvr>
                                        <p:cTn id="119" dur="500"/>
                                        <p:tgtEl>
                                          <p:spTgt spid="62"/>
                                        </p:tgtEl>
                                      </p:cBhvr>
                                    </p:animEffect>
                                  </p:childTnLst>
                                </p:cTn>
                              </p:par>
                            </p:childTnLst>
                          </p:cTn>
                        </p:par>
                        <p:par>
                          <p:cTn id="120" fill="hold">
                            <p:stCondLst>
                              <p:cond delay="4500"/>
                            </p:stCondLst>
                            <p:childTnLst>
                              <p:par>
                                <p:cTn id="121" presetID="22" presetClass="entr" presetSubtype="8"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Effect transition="in" filter="wipe(left)">
                                      <p:cBhvr>
                                        <p:cTn id="123" dur="500"/>
                                        <p:tgtEl>
                                          <p:spTgt spid="61"/>
                                        </p:tgtEl>
                                      </p:cBhvr>
                                    </p:animEffect>
                                  </p:childTnLst>
                                </p:cTn>
                              </p:par>
                            </p:childTnLst>
                          </p:cTn>
                        </p:par>
                        <p:par>
                          <p:cTn id="124" fill="hold">
                            <p:stCondLst>
                              <p:cond delay="5000"/>
                            </p:stCondLst>
                            <p:childTnLst>
                              <p:par>
                                <p:cTn id="125" presetID="22" presetClass="entr" presetSubtype="1" fill="hold" grpId="0" nodeType="after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wipe(up)">
                                      <p:cBhvr>
                                        <p:cTn id="127" dur="500"/>
                                        <p:tgtEl>
                                          <p:spTgt spid="63"/>
                                        </p:tgtEl>
                                      </p:cBhvr>
                                    </p:animEffect>
                                  </p:childTnLst>
                                </p:cTn>
                              </p:par>
                            </p:childTnLst>
                          </p:cTn>
                        </p:par>
                        <p:par>
                          <p:cTn id="128" fill="hold">
                            <p:stCondLst>
                              <p:cond delay="5500"/>
                            </p:stCondLst>
                            <p:childTnLst>
                              <p:par>
                                <p:cTn id="129" presetID="2" presetClass="entr" presetSubtype="2" fill="hold" grpId="0" nodeType="afterEffect">
                                  <p:stCondLst>
                                    <p:cond delay="0"/>
                                  </p:stCondLst>
                                  <p:childTnLst>
                                    <p:set>
                                      <p:cBhvr>
                                        <p:cTn id="130" dur="1" fill="hold">
                                          <p:stCondLst>
                                            <p:cond delay="0"/>
                                          </p:stCondLst>
                                        </p:cTn>
                                        <p:tgtEl>
                                          <p:spTgt spid="64"/>
                                        </p:tgtEl>
                                        <p:attrNameLst>
                                          <p:attrName>style.visibility</p:attrName>
                                        </p:attrNameLst>
                                      </p:cBhvr>
                                      <p:to>
                                        <p:strVal val="visible"/>
                                      </p:to>
                                    </p:set>
                                    <p:anim calcmode="lin" valueType="num">
                                      <p:cBhvr additive="base">
                                        <p:cTn id="131" dur="250" fill="hold"/>
                                        <p:tgtEl>
                                          <p:spTgt spid="64"/>
                                        </p:tgtEl>
                                        <p:attrNameLst>
                                          <p:attrName>ppt_x</p:attrName>
                                        </p:attrNameLst>
                                      </p:cBhvr>
                                      <p:tavLst>
                                        <p:tav tm="0">
                                          <p:val>
                                            <p:strVal val="1+#ppt_w/2"/>
                                          </p:val>
                                        </p:tav>
                                        <p:tav tm="100000">
                                          <p:val>
                                            <p:strVal val="#ppt_x"/>
                                          </p:val>
                                        </p:tav>
                                      </p:tavLst>
                                    </p:anim>
                                    <p:anim calcmode="lin" valueType="num">
                                      <p:cBhvr additive="base">
                                        <p:cTn id="132" dur="250" fill="hold"/>
                                        <p:tgtEl>
                                          <p:spTgt spid="64"/>
                                        </p:tgtEl>
                                        <p:attrNameLst>
                                          <p:attrName>ppt_y</p:attrName>
                                        </p:attrNameLst>
                                      </p:cBhvr>
                                      <p:tavLst>
                                        <p:tav tm="0">
                                          <p:val>
                                            <p:strVal val="#ppt_y"/>
                                          </p:val>
                                        </p:tav>
                                        <p:tav tm="100000">
                                          <p:val>
                                            <p:strVal val="#ppt_y"/>
                                          </p:val>
                                        </p:tav>
                                      </p:tavLst>
                                    </p:anim>
                                  </p:childTnLst>
                                </p:cTn>
                              </p:par>
                            </p:childTnLst>
                          </p:cTn>
                        </p:par>
                        <p:par>
                          <p:cTn id="133" fill="hold">
                            <p:stCondLst>
                              <p:cond delay="5750"/>
                            </p:stCondLst>
                            <p:childTnLst>
                              <p:par>
                                <p:cTn id="134" presetID="2" presetClass="entr" presetSubtype="2" fill="hold" grpId="0" nodeType="afterEffect">
                                  <p:stCondLst>
                                    <p:cond delay="0"/>
                                  </p:stCondLst>
                                  <p:childTnLst>
                                    <p:set>
                                      <p:cBhvr>
                                        <p:cTn id="135" dur="1" fill="hold">
                                          <p:stCondLst>
                                            <p:cond delay="0"/>
                                          </p:stCondLst>
                                        </p:cTn>
                                        <p:tgtEl>
                                          <p:spTgt spid="65"/>
                                        </p:tgtEl>
                                        <p:attrNameLst>
                                          <p:attrName>style.visibility</p:attrName>
                                        </p:attrNameLst>
                                      </p:cBhvr>
                                      <p:to>
                                        <p:strVal val="visible"/>
                                      </p:to>
                                    </p:set>
                                    <p:anim calcmode="lin" valueType="num">
                                      <p:cBhvr additive="base">
                                        <p:cTn id="136" dur="250" fill="hold"/>
                                        <p:tgtEl>
                                          <p:spTgt spid="65"/>
                                        </p:tgtEl>
                                        <p:attrNameLst>
                                          <p:attrName>ppt_x</p:attrName>
                                        </p:attrNameLst>
                                      </p:cBhvr>
                                      <p:tavLst>
                                        <p:tav tm="0">
                                          <p:val>
                                            <p:strVal val="1+#ppt_w/2"/>
                                          </p:val>
                                        </p:tav>
                                        <p:tav tm="100000">
                                          <p:val>
                                            <p:strVal val="#ppt_x"/>
                                          </p:val>
                                        </p:tav>
                                      </p:tavLst>
                                    </p:anim>
                                    <p:anim calcmode="lin" valueType="num">
                                      <p:cBhvr additive="base">
                                        <p:cTn id="137" dur="250" fill="hold"/>
                                        <p:tgtEl>
                                          <p:spTgt spid="65"/>
                                        </p:tgtEl>
                                        <p:attrNameLst>
                                          <p:attrName>ppt_y</p:attrName>
                                        </p:attrNameLst>
                                      </p:cBhvr>
                                      <p:tavLst>
                                        <p:tav tm="0">
                                          <p:val>
                                            <p:strVal val="#ppt_y"/>
                                          </p:val>
                                        </p:tav>
                                        <p:tav tm="100000">
                                          <p:val>
                                            <p:strVal val="#ppt_y"/>
                                          </p:val>
                                        </p:tav>
                                      </p:tavLst>
                                    </p:anim>
                                  </p:childTnLst>
                                </p:cTn>
                              </p:par>
                            </p:childTnLst>
                          </p:cTn>
                        </p:par>
                        <p:par>
                          <p:cTn id="138" fill="hold">
                            <p:stCondLst>
                              <p:cond delay="6000"/>
                            </p:stCondLst>
                            <p:childTnLst>
                              <p:par>
                                <p:cTn id="139" presetID="2" presetClass="entr" presetSubtype="2" fill="hold" grpId="0" nodeType="after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250" fill="hold"/>
                                        <p:tgtEl>
                                          <p:spTgt spid="66"/>
                                        </p:tgtEl>
                                        <p:attrNameLst>
                                          <p:attrName>ppt_x</p:attrName>
                                        </p:attrNameLst>
                                      </p:cBhvr>
                                      <p:tavLst>
                                        <p:tav tm="0">
                                          <p:val>
                                            <p:strVal val="1+#ppt_w/2"/>
                                          </p:val>
                                        </p:tav>
                                        <p:tav tm="100000">
                                          <p:val>
                                            <p:strVal val="#ppt_x"/>
                                          </p:val>
                                        </p:tav>
                                      </p:tavLst>
                                    </p:anim>
                                    <p:anim calcmode="lin" valueType="num">
                                      <p:cBhvr additive="base">
                                        <p:cTn id="142" dur="250" fill="hold"/>
                                        <p:tgtEl>
                                          <p:spTgt spid="66"/>
                                        </p:tgtEl>
                                        <p:attrNameLst>
                                          <p:attrName>ppt_y</p:attrName>
                                        </p:attrNameLst>
                                      </p:cBhvr>
                                      <p:tavLst>
                                        <p:tav tm="0">
                                          <p:val>
                                            <p:strVal val="#ppt_y"/>
                                          </p:val>
                                        </p:tav>
                                        <p:tav tm="100000">
                                          <p:val>
                                            <p:strVal val="#ppt_y"/>
                                          </p:val>
                                        </p:tav>
                                      </p:tavLst>
                                    </p:anim>
                                  </p:childTnLst>
                                </p:cTn>
                              </p:par>
                            </p:childTnLst>
                          </p:cTn>
                        </p:par>
                        <p:par>
                          <p:cTn id="143" fill="hold">
                            <p:stCondLst>
                              <p:cond delay="6250"/>
                            </p:stCondLst>
                            <p:childTnLst>
                              <p:par>
                                <p:cTn id="144" presetID="2" presetClass="entr" presetSubtype="2" fill="hold" grpId="0" nodeType="afterEffect">
                                  <p:stCondLst>
                                    <p:cond delay="0"/>
                                  </p:stCondLst>
                                  <p:childTnLst>
                                    <p:set>
                                      <p:cBhvr>
                                        <p:cTn id="145" dur="1" fill="hold">
                                          <p:stCondLst>
                                            <p:cond delay="0"/>
                                          </p:stCondLst>
                                        </p:cTn>
                                        <p:tgtEl>
                                          <p:spTgt spid="67"/>
                                        </p:tgtEl>
                                        <p:attrNameLst>
                                          <p:attrName>style.visibility</p:attrName>
                                        </p:attrNameLst>
                                      </p:cBhvr>
                                      <p:to>
                                        <p:strVal val="visible"/>
                                      </p:to>
                                    </p:set>
                                    <p:anim calcmode="lin" valueType="num">
                                      <p:cBhvr additive="base">
                                        <p:cTn id="146" dur="250" fill="hold"/>
                                        <p:tgtEl>
                                          <p:spTgt spid="67"/>
                                        </p:tgtEl>
                                        <p:attrNameLst>
                                          <p:attrName>ppt_x</p:attrName>
                                        </p:attrNameLst>
                                      </p:cBhvr>
                                      <p:tavLst>
                                        <p:tav tm="0">
                                          <p:val>
                                            <p:strVal val="1+#ppt_w/2"/>
                                          </p:val>
                                        </p:tav>
                                        <p:tav tm="100000">
                                          <p:val>
                                            <p:strVal val="#ppt_x"/>
                                          </p:val>
                                        </p:tav>
                                      </p:tavLst>
                                    </p:anim>
                                    <p:anim calcmode="lin" valueType="num">
                                      <p:cBhvr additive="base">
                                        <p:cTn id="147" dur="250" fill="hold"/>
                                        <p:tgtEl>
                                          <p:spTgt spid="67"/>
                                        </p:tgtEl>
                                        <p:attrNameLst>
                                          <p:attrName>ppt_y</p:attrName>
                                        </p:attrNameLst>
                                      </p:cBhvr>
                                      <p:tavLst>
                                        <p:tav tm="0">
                                          <p:val>
                                            <p:strVal val="#ppt_y"/>
                                          </p:val>
                                        </p:tav>
                                        <p:tav tm="100000">
                                          <p:val>
                                            <p:strVal val="#ppt_y"/>
                                          </p:val>
                                        </p:tav>
                                      </p:tavLst>
                                    </p:anim>
                                  </p:childTnLst>
                                </p:cTn>
                              </p:par>
                            </p:childTnLst>
                          </p:cTn>
                        </p:par>
                        <p:par>
                          <p:cTn id="148" fill="hold">
                            <p:stCondLst>
                              <p:cond delay="6500"/>
                            </p:stCondLst>
                            <p:childTnLst>
                              <p:par>
                                <p:cTn id="149" presetID="2" presetClass="entr" presetSubtype="2" fill="hold" grpId="0" nodeType="afterEffect">
                                  <p:stCondLst>
                                    <p:cond delay="0"/>
                                  </p:stCondLst>
                                  <p:childTnLst>
                                    <p:set>
                                      <p:cBhvr>
                                        <p:cTn id="150" dur="1" fill="hold">
                                          <p:stCondLst>
                                            <p:cond delay="0"/>
                                          </p:stCondLst>
                                        </p:cTn>
                                        <p:tgtEl>
                                          <p:spTgt spid="68"/>
                                        </p:tgtEl>
                                        <p:attrNameLst>
                                          <p:attrName>style.visibility</p:attrName>
                                        </p:attrNameLst>
                                      </p:cBhvr>
                                      <p:to>
                                        <p:strVal val="visible"/>
                                      </p:to>
                                    </p:set>
                                    <p:anim calcmode="lin" valueType="num">
                                      <p:cBhvr additive="base">
                                        <p:cTn id="151" dur="250" fill="hold"/>
                                        <p:tgtEl>
                                          <p:spTgt spid="68"/>
                                        </p:tgtEl>
                                        <p:attrNameLst>
                                          <p:attrName>ppt_x</p:attrName>
                                        </p:attrNameLst>
                                      </p:cBhvr>
                                      <p:tavLst>
                                        <p:tav tm="0">
                                          <p:val>
                                            <p:strVal val="1+#ppt_w/2"/>
                                          </p:val>
                                        </p:tav>
                                        <p:tav tm="100000">
                                          <p:val>
                                            <p:strVal val="#ppt_x"/>
                                          </p:val>
                                        </p:tav>
                                      </p:tavLst>
                                    </p:anim>
                                    <p:anim calcmode="lin" valueType="num">
                                      <p:cBhvr additive="base">
                                        <p:cTn id="152" dur="250" fill="hold"/>
                                        <p:tgtEl>
                                          <p:spTgt spid="68"/>
                                        </p:tgtEl>
                                        <p:attrNameLst>
                                          <p:attrName>ppt_y</p:attrName>
                                        </p:attrNameLst>
                                      </p:cBhvr>
                                      <p:tavLst>
                                        <p:tav tm="0">
                                          <p:val>
                                            <p:strVal val="#ppt_y"/>
                                          </p:val>
                                        </p:tav>
                                        <p:tav tm="100000">
                                          <p:val>
                                            <p:strVal val="#ppt_y"/>
                                          </p:val>
                                        </p:tav>
                                      </p:tavLst>
                                    </p:anim>
                                  </p:childTnLst>
                                </p:cTn>
                              </p:par>
                            </p:childTnLst>
                          </p:cTn>
                        </p:par>
                        <p:par>
                          <p:cTn id="153" fill="hold">
                            <p:stCondLst>
                              <p:cond delay="6750"/>
                            </p:stCondLst>
                            <p:childTnLst>
                              <p:par>
                                <p:cTn id="154" presetID="2" presetClass="entr" presetSubtype="2"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additive="base">
                                        <p:cTn id="156" dur="250" fill="hold"/>
                                        <p:tgtEl>
                                          <p:spTgt spid="69"/>
                                        </p:tgtEl>
                                        <p:attrNameLst>
                                          <p:attrName>ppt_x</p:attrName>
                                        </p:attrNameLst>
                                      </p:cBhvr>
                                      <p:tavLst>
                                        <p:tav tm="0">
                                          <p:val>
                                            <p:strVal val="1+#ppt_w/2"/>
                                          </p:val>
                                        </p:tav>
                                        <p:tav tm="100000">
                                          <p:val>
                                            <p:strVal val="#ppt_x"/>
                                          </p:val>
                                        </p:tav>
                                      </p:tavLst>
                                    </p:anim>
                                    <p:anim calcmode="lin" valueType="num">
                                      <p:cBhvr additive="base">
                                        <p:cTn id="157" dur="25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animBg="1"/>
      <p:bldP spid="64" grpId="0" animBg="1"/>
      <p:bldP spid="65" grpId="0"/>
      <p:bldP spid="66" grpId="0" animBg="1"/>
      <p:bldP spid="67" grpId="0"/>
      <p:bldP spid="68" grpId="0" animBg="1"/>
      <p:bldP spid="69"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20" name="Freeform 6"/>
          <p:cNvSpPr>
            <a:spLocks/>
          </p:cNvSpPr>
          <p:nvPr/>
        </p:nvSpPr>
        <p:spPr bwMode="auto">
          <a:xfrm>
            <a:off x="441388" y="1203598"/>
            <a:ext cx="2662588" cy="1200043"/>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1" name="Text Box 10"/>
          <p:cNvSpPr txBox="1">
            <a:spLocks noChangeArrowheads="1"/>
          </p:cNvSpPr>
          <p:nvPr/>
        </p:nvSpPr>
        <p:spPr bwMode="auto">
          <a:xfrm>
            <a:off x="395536" y="1285460"/>
            <a:ext cx="2435356" cy="999527"/>
          </a:xfrm>
          <a:prstGeom prst="rect">
            <a:avLst/>
          </a:prstGeom>
          <a:noFill/>
          <a:ln w="9525">
            <a:noFill/>
            <a:miter lim="800000"/>
            <a:headEnd/>
            <a:tailEnd/>
          </a:ln>
        </p:spPr>
        <p:txBody>
          <a:bodyPr wrap="square" lIns="38885" tIns="19442" rIns="38885" bIns="19442">
            <a:spAutoFit/>
          </a:bodyPr>
          <a:lstStyle/>
          <a:p>
            <a:pPr algn="r" defTabSz="925541">
              <a:lnSpc>
                <a:spcPct val="130000"/>
              </a:lnSpc>
            </a:pPr>
            <a:r>
              <a:rPr lang="zh-CN" altLang="en-US" sz="1200" b="1" dirty="0">
                <a:solidFill>
                  <a:srgbClr val="FF0000"/>
                </a:solidFill>
                <a:latin typeface="微软雅黑" pitchFamily="34" charset="-122"/>
                <a:ea typeface="微软雅黑" pitchFamily="34" charset="-122"/>
                <a:cs typeface="Open Sans" pitchFamily="34" charset="0"/>
              </a:rPr>
              <a:t>单击此处添加标题</a:t>
            </a:r>
            <a:endParaRPr lang="en-US" altLang="zh-CN" sz="1200" b="1" dirty="0">
              <a:solidFill>
                <a:srgbClr val="FF0000"/>
              </a:solidFill>
              <a:latin typeface="微软雅黑" pitchFamily="34" charset="-122"/>
              <a:ea typeface="微软雅黑" pitchFamily="34" charset="-122"/>
              <a:cs typeface="Open Sans" pitchFamily="34" charset="0"/>
            </a:endParaRPr>
          </a:p>
          <a:p>
            <a:pPr algn="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r>
              <a:rPr lang="zh-CN" altLang="en-US" sz="1200" dirty="0">
                <a:solidFill>
                  <a:schemeClr val="tx1">
                    <a:lumMod val="50000"/>
                    <a:lumOff val="50000"/>
                  </a:schemeClr>
                </a:solidFill>
                <a:latin typeface="微软雅黑" pitchFamily="34" charset="-122"/>
                <a:ea typeface="微软雅黑" pitchFamily="34" charset="-122"/>
                <a:cs typeface="Open Sans" pitchFamily="34" charset="0"/>
              </a:rPr>
              <a:t>。</a:t>
            </a:r>
            <a:endParaRPr lang="en-US" sz="12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22" name="Freeform 6"/>
          <p:cNvSpPr>
            <a:spLocks/>
          </p:cNvSpPr>
          <p:nvPr/>
        </p:nvSpPr>
        <p:spPr bwMode="auto">
          <a:xfrm>
            <a:off x="441389" y="3319450"/>
            <a:ext cx="2662588" cy="113927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3" name="Text Box 10"/>
          <p:cNvSpPr txBox="1">
            <a:spLocks noChangeArrowheads="1"/>
          </p:cNvSpPr>
          <p:nvPr/>
        </p:nvSpPr>
        <p:spPr bwMode="auto">
          <a:xfrm>
            <a:off x="395536" y="3377887"/>
            <a:ext cx="2435356" cy="999527"/>
          </a:xfrm>
          <a:prstGeom prst="rect">
            <a:avLst/>
          </a:prstGeom>
          <a:noFill/>
          <a:ln w="9525">
            <a:noFill/>
            <a:miter lim="800000"/>
            <a:headEnd/>
            <a:tailEnd/>
          </a:ln>
        </p:spPr>
        <p:txBody>
          <a:bodyPr wrap="square" lIns="38885" tIns="19442" rIns="38885" bIns="19442">
            <a:spAutoFit/>
          </a:bodyPr>
          <a:lstStyle/>
          <a:p>
            <a:pPr algn="r" defTabSz="925541">
              <a:lnSpc>
                <a:spcPct val="130000"/>
              </a:lnSpc>
            </a:pPr>
            <a:r>
              <a:rPr lang="zh-CN" altLang="en-US" sz="1200" b="1" dirty="0">
                <a:solidFill>
                  <a:srgbClr val="FF9900"/>
                </a:solidFill>
                <a:latin typeface="微软雅黑" pitchFamily="34" charset="-122"/>
                <a:ea typeface="微软雅黑" pitchFamily="34" charset="-122"/>
                <a:cs typeface="Open Sans" pitchFamily="34" charset="0"/>
              </a:rPr>
              <a:t>单击此处添加标题</a:t>
            </a:r>
            <a:endParaRPr lang="en-US" altLang="zh-CN" sz="1200" b="1" dirty="0">
              <a:solidFill>
                <a:srgbClr val="FF9900"/>
              </a:solidFill>
              <a:latin typeface="微软雅黑" pitchFamily="34" charset="-122"/>
              <a:ea typeface="微软雅黑" pitchFamily="34" charset="-122"/>
              <a:cs typeface="Open Sans" pitchFamily="34" charset="0"/>
            </a:endParaRPr>
          </a:p>
          <a:p>
            <a:pPr algn="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latin typeface="微软雅黑" pitchFamily="34" charset="-122"/>
              <a:ea typeface="微软雅黑" pitchFamily="34" charset="-122"/>
              <a:cs typeface="Open Sans" pitchFamily="34" charset="0"/>
            </a:endParaRPr>
          </a:p>
        </p:txBody>
      </p:sp>
      <p:sp>
        <p:nvSpPr>
          <p:cNvPr id="24" name="Freeform 6"/>
          <p:cNvSpPr>
            <a:spLocks/>
          </p:cNvSpPr>
          <p:nvPr/>
        </p:nvSpPr>
        <p:spPr bwMode="auto">
          <a:xfrm flipH="1">
            <a:off x="5938359" y="1203598"/>
            <a:ext cx="2804785" cy="1200043"/>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5" name="Text Box 10"/>
          <p:cNvSpPr txBox="1">
            <a:spLocks noChangeArrowheads="1"/>
          </p:cNvSpPr>
          <p:nvPr/>
        </p:nvSpPr>
        <p:spPr bwMode="auto">
          <a:xfrm>
            <a:off x="6235645" y="1292756"/>
            <a:ext cx="2398795" cy="999527"/>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200" b="1" dirty="0">
                <a:solidFill>
                  <a:srgbClr val="FF9900"/>
                </a:solidFill>
                <a:latin typeface="微软雅黑" pitchFamily="34" charset="-122"/>
                <a:ea typeface="微软雅黑" pitchFamily="34" charset="-122"/>
                <a:cs typeface="Open Sans" pitchFamily="34" charset="0"/>
              </a:rPr>
              <a:t>单击此处添加标题</a:t>
            </a:r>
            <a:endParaRPr lang="en-US" altLang="zh-CN" sz="1200" b="1" dirty="0">
              <a:solidFill>
                <a:srgbClr val="FF9900"/>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latin typeface="微软雅黑" pitchFamily="34" charset="-122"/>
              <a:ea typeface="微软雅黑" pitchFamily="34" charset="-122"/>
              <a:cs typeface="Open Sans" pitchFamily="34" charset="0"/>
            </a:endParaRPr>
          </a:p>
        </p:txBody>
      </p:sp>
      <p:sp>
        <p:nvSpPr>
          <p:cNvPr id="26" name="Freeform 6"/>
          <p:cNvSpPr>
            <a:spLocks/>
          </p:cNvSpPr>
          <p:nvPr/>
        </p:nvSpPr>
        <p:spPr bwMode="auto">
          <a:xfrm flipH="1">
            <a:off x="5938359" y="3319450"/>
            <a:ext cx="2804785" cy="113927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77770" tIns="38885" rIns="77770" bIns="38885" numCol="1" anchor="t" anchorCtr="0" compatLnSpc="1">
            <a:prstTxWarp prst="textNoShape">
              <a:avLst/>
            </a:prstTxWarp>
          </a:bodyPr>
          <a:lstStyle/>
          <a:p>
            <a:endParaRPr lang="en-US" sz="1200">
              <a:latin typeface="微软雅黑" pitchFamily="34" charset="-122"/>
              <a:ea typeface="微软雅黑" pitchFamily="34" charset="-122"/>
            </a:endParaRPr>
          </a:p>
        </p:txBody>
      </p:sp>
      <p:sp>
        <p:nvSpPr>
          <p:cNvPr id="27" name="Text Box 10"/>
          <p:cNvSpPr txBox="1">
            <a:spLocks noChangeArrowheads="1"/>
          </p:cNvSpPr>
          <p:nvPr/>
        </p:nvSpPr>
        <p:spPr bwMode="auto">
          <a:xfrm>
            <a:off x="6228002" y="3369569"/>
            <a:ext cx="2398795" cy="999527"/>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200" b="1" dirty="0">
                <a:solidFill>
                  <a:srgbClr val="FF0000"/>
                </a:solidFill>
                <a:latin typeface="微软雅黑" pitchFamily="34" charset="-122"/>
                <a:ea typeface="微软雅黑" pitchFamily="34" charset="-122"/>
                <a:cs typeface="Open Sans" pitchFamily="34" charset="0"/>
              </a:rPr>
              <a:t>单击此处添加标题</a:t>
            </a:r>
            <a:endParaRPr lang="en-US" altLang="zh-CN" sz="1200" b="1" dirty="0">
              <a:solidFill>
                <a:srgbClr val="FF0000"/>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latin typeface="微软雅黑" pitchFamily="34" charset="-122"/>
              <a:ea typeface="微软雅黑" pitchFamily="34" charset="-122"/>
              <a:cs typeface="Open Sans" pitchFamily="34" charset="0"/>
            </a:endParaRPr>
          </a:p>
        </p:txBody>
      </p:sp>
      <p:grpSp>
        <p:nvGrpSpPr>
          <p:cNvPr id="28" name="组合 27"/>
          <p:cNvGrpSpPr/>
          <p:nvPr/>
        </p:nvGrpSpPr>
        <p:grpSpPr>
          <a:xfrm>
            <a:off x="3171484" y="1380141"/>
            <a:ext cx="2705963" cy="2709287"/>
            <a:chOff x="5125678" y="2347916"/>
            <a:chExt cx="3054350" cy="3035301"/>
          </a:xfrm>
        </p:grpSpPr>
        <p:sp>
          <p:nvSpPr>
            <p:cNvPr id="29" name="Freeform 6"/>
            <p:cNvSpPr>
              <a:spLocks/>
            </p:cNvSpPr>
            <p:nvPr/>
          </p:nvSpPr>
          <p:spPr bwMode="auto">
            <a:xfrm>
              <a:off x="5125678" y="2347916"/>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0" name="Freeform 7"/>
            <p:cNvSpPr>
              <a:spLocks/>
            </p:cNvSpPr>
            <p:nvPr/>
          </p:nvSpPr>
          <p:spPr bwMode="auto">
            <a:xfrm>
              <a:off x="5125678" y="3863979"/>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1" name="Freeform 8"/>
            <p:cNvSpPr>
              <a:spLocks/>
            </p:cNvSpPr>
            <p:nvPr/>
          </p:nvSpPr>
          <p:spPr bwMode="auto">
            <a:xfrm>
              <a:off x="6649678" y="2347916"/>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2" name="Freeform 9"/>
            <p:cNvSpPr>
              <a:spLocks/>
            </p:cNvSpPr>
            <p:nvPr/>
          </p:nvSpPr>
          <p:spPr bwMode="auto">
            <a:xfrm>
              <a:off x="6649678" y="3863979"/>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sz="1700" b="1" dirty="0">
                <a:solidFill>
                  <a:schemeClr val="bg1"/>
                </a:solidFill>
                <a:latin typeface="微软雅黑" pitchFamily="34" charset="-122"/>
                <a:ea typeface="微软雅黑" pitchFamily="34" charset="-122"/>
              </a:endParaRPr>
            </a:p>
          </p:txBody>
        </p:sp>
        <p:sp>
          <p:nvSpPr>
            <p:cNvPr id="33" name="TextBox 32"/>
            <p:cNvSpPr txBox="1"/>
            <p:nvPr/>
          </p:nvSpPr>
          <p:spPr>
            <a:xfrm>
              <a:off x="5612969" y="3168219"/>
              <a:ext cx="976329" cy="482737"/>
            </a:xfrm>
            <a:prstGeom prst="rect">
              <a:avLst/>
            </a:prstGeom>
            <a:noFill/>
          </p:spPr>
          <p:txBody>
            <a:bodyPr wrap="square" rtlCol="0">
              <a:spAutoFit/>
            </a:bodyPr>
            <a:lstStyle/>
            <a:p>
              <a:r>
                <a:rPr lang="zh-CN" altLang="en-US" sz="2200" b="1" dirty="0" smtClean="0">
                  <a:solidFill>
                    <a:schemeClr val="bg1"/>
                  </a:solidFill>
                  <a:latin typeface="微软雅黑" pitchFamily="34" charset="-122"/>
                  <a:ea typeface="微软雅黑" pitchFamily="34" charset="-122"/>
                </a:rPr>
                <a:t>文 字</a:t>
              </a:r>
              <a:endParaRPr lang="zh-CN" altLang="en-US" sz="2200" b="1" dirty="0">
                <a:solidFill>
                  <a:schemeClr val="bg1"/>
                </a:solidFill>
                <a:latin typeface="微软雅黑" pitchFamily="34" charset="-122"/>
                <a:ea typeface="微软雅黑" pitchFamily="34" charset="-122"/>
              </a:endParaRPr>
            </a:p>
          </p:txBody>
        </p:sp>
        <p:sp>
          <p:nvSpPr>
            <p:cNvPr id="34" name="TextBox 33"/>
            <p:cNvSpPr txBox="1"/>
            <p:nvPr/>
          </p:nvSpPr>
          <p:spPr>
            <a:xfrm>
              <a:off x="5612969" y="4016588"/>
              <a:ext cx="976329" cy="482737"/>
            </a:xfrm>
            <a:prstGeom prst="rect">
              <a:avLst/>
            </a:prstGeom>
            <a:noFill/>
          </p:spPr>
          <p:txBody>
            <a:bodyPr wrap="square" rtlCol="0">
              <a:spAutoFit/>
            </a:bodyPr>
            <a:lstStyle/>
            <a:p>
              <a:r>
                <a:rPr lang="zh-CN" altLang="en-US" sz="2200" dirty="0" smtClean="0">
                  <a:solidFill>
                    <a:schemeClr val="bg1"/>
                  </a:solidFill>
                  <a:latin typeface="微软雅黑" pitchFamily="34" charset="-122"/>
                  <a:ea typeface="微软雅黑" pitchFamily="34" charset="-122"/>
                </a:rPr>
                <a:t>文 字</a:t>
              </a:r>
              <a:endParaRPr lang="zh-CN" altLang="en-US" sz="2200" dirty="0">
                <a:solidFill>
                  <a:schemeClr val="bg1"/>
                </a:solidFill>
                <a:latin typeface="微软雅黑" pitchFamily="34" charset="-122"/>
                <a:ea typeface="微软雅黑" pitchFamily="34" charset="-122"/>
              </a:endParaRPr>
            </a:p>
          </p:txBody>
        </p:sp>
        <p:sp>
          <p:nvSpPr>
            <p:cNvPr id="35" name="TextBox 34"/>
            <p:cNvSpPr txBox="1"/>
            <p:nvPr/>
          </p:nvSpPr>
          <p:spPr>
            <a:xfrm>
              <a:off x="6741696" y="3168219"/>
              <a:ext cx="976329" cy="482737"/>
            </a:xfrm>
            <a:prstGeom prst="rect">
              <a:avLst/>
            </a:prstGeom>
            <a:noFill/>
          </p:spPr>
          <p:txBody>
            <a:bodyPr wrap="square" rtlCol="0">
              <a:spAutoFit/>
            </a:bodyPr>
            <a:lstStyle/>
            <a:p>
              <a:r>
                <a:rPr lang="zh-CN" altLang="en-US" sz="2200" dirty="0" smtClean="0">
                  <a:solidFill>
                    <a:schemeClr val="bg1"/>
                  </a:solidFill>
                  <a:latin typeface="微软雅黑" pitchFamily="34" charset="-122"/>
                  <a:ea typeface="微软雅黑" pitchFamily="34" charset="-122"/>
                </a:rPr>
                <a:t>文 字</a:t>
              </a:r>
              <a:endParaRPr lang="zh-CN" altLang="en-US" sz="2200" dirty="0">
                <a:solidFill>
                  <a:schemeClr val="bg1"/>
                </a:solidFill>
                <a:latin typeface="微软雅黑" pitchFamily="34" charset="-122"/>
                <a:ea typeface="微软雅黑" pitchFamily="34" charset="-122"/>
              </a:endParaRPr>
            </a:p>
          </p:txBody>
        </p:sp>
        <p:sp>
          <p:nvSpPr>
            <p:cNvPr id="36" name="TextBox 35"/>
            <p:cNvSpPr txBox="1"/>
            <p:nvPr/>
          </p:nvSpPr>
          <p:spPr>
            <a:xfrm>
              <a:off x="6741696" y="4016588"/>
              <a:ext cx="976329" cy="482737"/>
            </a:xfrm>
            <a:prstGeom prst="rect">
              <a:avLst/>
            </a:prstGeom>
            <a:noFill/>
          </p:spPr>
          <p:txBody>
            <a:bodyPr wrap="square" rtlCol="0">
              <a:spAutoFit/>
            </a:bodyPr>
            <a:lstStyle/>
            <a:p>
              <a:r>
                <a:rPr lang="zh-CN" altLang="en-US" sz="2200" dirty="0" smtClean="0">
                  <a:solidFill>
                    <a:schemeClr val="bg1"/>
                  </a:solidFill>
                  <a:latin typeface="微软雅黑" pitchFamily="34" charset="-122"/>
                  <a:ea typeface="微软雅黑" pitchFamily="34" charset="-122"/>
                </a:rPr>
                <a:t>文 字</a:t>
              </a:r>
              <a:endParaRPr lang="zh-CN" altLang="en-US" sz="2200" dirty="0">
                <a:solidFill>
                  <a:schemeClr val="bg1"/>
                </a:solidFill>
                <a:latin typeface="微软雅黑" pitchFamily="34" charset="-122"/>
                <a:ea typeface="微软雅黑" pitchFamily="34" charset="-122"/>
              </a:endParaRPr>
            </a:p>
          </p:txBody>
        </p:sp>
      </p:grpSp>
      <p:sp>
        <p:nvSpPr>
          <p:cNvPr id="37"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4)">
                                      <p:cBhvr>
                                        <p:cTn id="7" dur="1000"/>
                                        <p:tgtEl>
                                          <p:spTgt spid="37"/>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heel(1)">
                                      <p:cBhvr>
                                        <p:cTn id="11" dur="1000"/>
                                        <p:tgtEl>
                                          <p:spTgt spid="2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300"/>
                                        <p:tgtEl>
                                          <p:spTgt spid="20"/>
                                        </p:tgtEl>
                                      </p:cBhvr>
                                    </p:animEffect>
                                  </p:childTnLst>
                                </p:cTn>
                              </p:par>
                            </p:childTnLst>
                          </p:cTn>
                        </p:par>
                        <p:par>
                          <p:cTn id="16" fill="hold">
                            <p:stCondLst>
                              <p:cond delay="2300"/>
                            </p:stCondLst>
                            <p:childTnLst>
                              <p:par>
                                <p:cTn id="17" presetID="22" presetClass="entr" presetSubtype="2"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right)">
                                      <p:cBhvr>
                                        <p:cTn id="19" dur="300"/>
                                        <p:tgtEl>
                                          <p:spTgt spid="21"/>
                                        </p:tgtEl>
                                      </p:cBhvr>
                                    </p:animEffect>
                                  </p:childTnLst>
                                </p:cTn>
                              </p:par>
                            </p:childTnLst>
                          </p:cTn>
                        </p:par>
                        <p:par>
                          <p:cTn id="20" fill="hold">
                            <p:stCondLst>
                              <p:cond delay="26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300"/>
                                        <p:tgtEl>
                                          <p:spTgt spid="22"/>
                                        </p:tgtEl>
                                      </p:cBhvr>
                                    </p:animEffect>
                                  </p:childTnLst>
                                </p:cTn>
                              </p:par>
                            </p:childTnLst>
                          </p:cTn>
                        </p:par>
                        <p:par>
                          <p:cTn id="24" fill="hold">
                            <p:stCondLst>
                              <p:cond delay="2900"/>
                            </p:stCondLst>
                            <p:childTnLst>
                              <p:par>
                                <p:cTn id="25" presetID="22" presetClass="entr" presetSubtype="2"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right)">
                                      <p:cBhvr>
                                        <p:cTn id="27" dur="300"/>
                                        <p:tgtEl>
                                          <p:spTgt spid="23"/>
                                        </p:tgtEl>
                                      </p:cBhvr>
                                    </p:animEffect>
                                  </p:childTnLst>
                                </p:cTn>
                              </p:par>
                            </p:childTnLst>
                          </p:cTn>
                        </p:par>
                        <p:par>
                          <p:cTn id="28" fill="hold">
                            <p:stCondLst>
                              <p:cond delay="32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300"/>
                                        <p:tgtEl>
                                          <p:spTgt spid="2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300"/>
                                        <p:tgtEl>
                                          <p:spTgt spid="25"/>
                                        </p:tgtEl>
                                      </p:cBhvr>
                                    </p:animEffect>
                                  </p:childTnLst>
                                </p:cTn>
                              </p:par>
                            </p:childTnLst>
                          </p:cTn>
                        </p:par>
                        <p:par>
                          <p:cTn id="36" fill="hold">
                            <p:stCondLst>
                              <p:cond delay="38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300"/>
                                        <p:tgtEl>
                                          <p:spTgt spid="26"/>
                                        </p:tgtEl>
                                      </p:cBhvr>
                                    </p:animEffect>
                                  </p:childTnLst>
                                </p:cTn>
                              </p:par>
                            </p:childTnLst>
                          </p:cTn>
                        </p:par>
                        <p:par>
                          <p:cTn id="40" fill="hold">
                            <p:stCondLst>
                              <p:cond delay="41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300"/>
                                        <p:tgtEl>
                                          <p:spTgt spid="27"/>
                                        </p:tgtEl>
                                      </p:cBhvr>
                                    </p:animEffect>
                                  </p:childTnLst>
                                </p:cTn>
                              </p:par>
                            </p:childTnLst>
                          </p:cTn>
                        </p:par>
                        <p:par>
                          <p:cTn id="44" fill="hold">
                            <p:stCondLst>
                              <p:cond delay="4400"/>
                            </p:stCondLst>
                            <p:childTnLst>
                              <p:par>
                                <p:cTn id="45" presetID="8" presetClass="emph" presetSubtype="0" fill="hold" nodeType="afterEffect">
                                  <p:stCondLst>
                                    <p:cond delay="0"/>
                                  </p:stCondLst>
                                  <p:childTnLst>
                                    <p:animRot by="21600000">
                                      <p:cBhvr>
                                        <p:cTn id="46" dur="2000" fill="hold"/>
                                        <p:tgtEl>
                                          <p:spTgt spid="28"/>
                                        </p:tgtEl>
                                        <p:attrNameLst>
                                          <p:attrName>r</p:attrName>
                                        </p:attrNameLst>
                                      </p:cBhvr>
                                    </p:animRot>
                                  </p:childTnLst>
                                </p:cTn>
                              </p:par>
                              <p:par>
                                <p:cTn id="47" presetID="26" presetClass="emph" presetSubtype="0" fill="hold" nodeType="withEffect">
                                  <p:stCondLst>
                                    <p:cond delay="0"/>
                                  </p:stCondLst>
                                  <p:childTnLst>
                                    <p:animEffect transition="out" filter="fade">
                                      <p:cBhvr>
                                        <p:cTn id="48" dur="500" tmFilter="0, 0; .2, .5; .8, .5; 1, 0"/>
                                        <p:tgtEl>
                                          <p:spTgt spid="28"/>
                                        </p:tgtEl>
                                      </p:cBhvr>
                                    </p:animEffect>
                                    <p:animScale>
                                      <p:cBhvr>
                                        <p:cTn id="49" dur="250" autoRev="1" fill="hold"/>
                                        <p:tgtEl>
                                          <p:spTgt spid="28"/>
                                        </p:tgtEl>
                                      </p:cBhvr>
                                      <p:by x="105000" y="105000"/>
                                    </p:animScale>
                                  </p:childTnLst>
                                </p:cTn>
                              </p:par>
                              <p:par>
                                <p:cTn id="50" presetID="32" presetClass="emph" presetSubtype="0" fill="hold" nodeType="withEffect">
                                  <p:stCondLst>
                                    <p:cond delay="1000"/>
                                  </p:stCondLst>
                                  <p:childTnLst>
                                    <p:animRot by="120000">
                                      <p:cBhvr>
                                        <p:cTn id="51" dur="200" fill="hold">
                                          <p:stCondLst>
                                            <p:cond delay="0"/>
                                          </p:stCondLst>
                                        </p:cTn>
                                        <p:tgtEl>
                                          <p:spTgt spid="28"/>
                                        </p:tgtEl>
                                        <p:attrNameLst>
                                          <p:attrName>r</p:attrName>
                                        </p:attrNameLst>
                                      </p:cBhvr>
                                    </p:animRot>
                                    <p:animRot by="-240000">
                                      <p:cBhvr>
                                        <p:cTn id="52" dur="400" fill="hold">
                                          <p:stCondLst>
                                            <p:cond delay="400"/>
                                          </p:stCondLst>
                                        </p:cTn>
                                        <p:tgtEl>
                                          <p:spTgt spid="28"/>
                                        </p:tgtEl>
                                        <p:attrNameLst>
                                          <p:attrName>r</p:attrName>
                                        </p:attrNameLst>
                                      </p:cBhvr>
                                    </p:animRot>
                                    <p:animRot by="240000">
                                      <p:cBhvr>
                                        <p:cTn id="53" dur="400" fill="hold">
                                          <p:stCondLst>
                                            <p:cond delay="800"/>
                                          </p:stCondLst>
                                        </p:cTn>
                                        <p:tgtEl>
                                          <p:spTgt spid="28"/>
                                        </p:tgtEl>
                                        <p:attrNameLst>
                                          <p:attrName>r</p:attrName>
                                        </p:attrNameLst>
                                      </p:cBhvr>
                                    </p:animRot>
                                    <p:animRot by="-240000">
                                      <p:cBhvr>
                                        <p:cTn id="54" dur="400" fill="hold">
                                          <p:stCondLst>
                                            <p:cond delay="1200"/>
                                          </p:stCondLst>
                                        </p:cTn>
                                        <p:tgtEl>
                                          <p:spTgt spid="28"/>
                                        </p:tgtEl>
                                        <p:attrNameLst>
                                          <p:attrName>r</p:attrName>
                                        </p:attrNameLst>
                                      </p:cBhvr>
                                    </p:animRot>
                                    <p:animRot by="120000">
                                      <p:cBhvr>
                                        <p:cTn id="55" dur="400" fill="hold">
                                          <p:stCondLst>
                                            <p:cond delay="16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p:bldP spid="24" grpId="0" animBg="1"/>
      <p:bldP spid="25" grpId="0"/>
      <p:bldP spid="26" grpId="0" animBg="1"/>
      <p:bldP spid="27"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34" y="-27961"/>
            <a:ext cx="9135880" cy="5143500"/>
          </a:xfrm>
          <a:prstGeom prst="rect">
            <a:avLst/>
          </a:prstGeom>
        </p:spPr>
      </p:pic>
      <p:pic>
        <p:nvPicPr>
          <p:cNvPr id="29" name="五边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6598" y="3171336"/>
            <a:ext cx="3715253" cy="1556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45940" y="3693508"/>
            <a:ext cx="9684568" cy="1509713"/>
            <a:chOff x="0" y="3655466"/>
            <a:chExt cx="9684568" cy="1509713"/>
          </a:xfrm>
        </p:grpSpPr>
        <p:pic>
          <p:nvPicPr>
            <p:cNvPr id="19" name="Picture 3" descr="E:\amy项目\模板\60周年\1\png\3.png"/>
            <p:cNvPicPr>
              <a:picLocks noChangeAspect="1" noChangeArrowheads="1"/>
            </p:cNvPicPr>
            <p:nvPr/>
          </p:nvPicPr>
          <p:blipFill>
            <a:blip r:embed="rId5" cstate="print"/>
            <a:srcRect/>
            <a:stretch>
              <a:fillRect/>
            </a:stretch>
          </p:blipFill>
          <p:spPr bwMode="auto">
            <a:xfrm>
              <a:off x="1079500" y="3655466"/>
              <a:ext cx="8605068" cy="1509713"/>
            </a:xfrm>
            <a:prstGeom prst="rect">
              <a:avLst/>
            </a:prstGeom>
            <a:noFill/>
            <a:ln w="9525">
              <a:noFill/>
              <a:miter lim="800000"/>
              <a:headEnd/>
              <a:tailEnd/>
            </a:ln>
          </p:spPr>
        </p:pic>
        <p:pic>
          <p:nvPicPr>
            <p:cNvPr id="18" name="Picture 2" descr="E:\amy项目\模板\60周年\1\png\2.png"/>
            <p:cNvPicPr>
              <a:picLocks noChangeAspect="1" noChangeArrowheads="1"/>
            </p:cNvPicPr>
            <p:nvPr/>
          </p:nvPicPr>
          <p:blipFill>
            <a:blip r:embed="rId6" cstate="print"/>
            <a:srcRect/>
            <a:stretch>
              <a:fillRect/>
            </a:stretch>
          </p:blipFill>
          <p:spPr bwMode="auto">
            <a:xfrm>
              <a:off x="0" y="3753891"/>
              <a:ext cx="3441700" cy="1411288"/>
            </a:xfrm>
            <a:prstGeom prst="rect">
              <a:avLst/>
            </a:prstGeom>
            <a:noFill/>
            <a:ln w="9525">
              <a:noFill/>
              <a:miter lim="800000"/>
              <a:headEnd/>
              <a:tailEnd/>
            </a:ln>
          </p:spPr>
        </p:pic>
        <p:sp>
          <p:nvSpPr>
            <p:cNvPr id="23"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pic>
        <p:nvPicPr>
          <p:cNvPr id="11" name="五边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450" y="2392973"/>
            <a:ext cx="3715253" cy="1556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五边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936" y="1595965"/>
            <a:ext cx="3715253" cy="1556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五边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450" y="1006019"/>
            <a:ext cx="3715253" cy="1556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WordArt 20"/>
          <p:cNvSpPr>
            <a:spLocks noChangeArrowheads="1" noChangeShapeType="1" noTextEdit="1"/>
          </p:cNvSpPr>
          <p:nvPr/>
        </p:nvSpPr>
        <p:spPr bwMode="auto">
          <a:xfrm>
            <a:off x="890813" y="1142208"/>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C000"/>
                </a:solidFill>
                <a:latin typeface="Arial"/>
                <a:cs typeface="Arial"/>
              </a:rPr>
              <a:t>1</a:t>
            </a:r>
            <a:endParaRPr lang="zh-CN" altLang="en-US" sz="3600" b="1" kern="10" dirty="0">
              <a:solidFill>
                <a:srgbClr val="FFC000"/>
              </a:solidFill>
              <a:latin typeface="Arial"/>
              <a:cs typeface="Arial"/>
            </a:endParaRPr>
          </a:p>
        </p:txBody>
      </p:sp>
      <p:sp>
        <p:nvSpPr>
          <p:cNvPr id="15" name="Rectangle 22"/>
          <p:cNvSpPr>
            <a:spLocks noChangeArrowheads="1"/>
          </p:cNvSpPr>
          <p:nvPr/>
        </p:nvSpPr>
        <p:spPr bwMode="auto">
          <a:xfrm>
            <a:off x="1329986" y="100671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solidFill>
                  <a:schemeClr val="bg1"/>
                </a:solidFill>
              </a:rPr>
              <a:t>点击添相目录文字内容</a:t>
            </a:r>
            <a:endParaRPr lang="zh-CN" altLang="en-US" sz="1400" dirty="0">
              <a:solidFill>
                <a:schemeClr val="bg1"/>
              </a:solidFill>
            </a:endParaRPr>
          </a:p>
          <a:p>
            <a:pPr eaLnBrk="1" hangingPunct="1">
              <a:lnSpc>
                <a:spcPct val="120000"/>
              </a:lnSpc>
              <a:buClrTx/>
              <a:buSzTx/>
            </a:pPr>
            <a:r>
              <a:rPr lang="zh-CN" altLang="en-US" sz="1200" dirty="0">
                <a:solidFill>
                  <a:schemeClr val="bg1"/>
                </a:solidFill>
              </a:rPr>
              <a:t>单击此处添加文字单击此处添加文字</a:t>
            </a:r>
          </a:p>
        </p:txBody>
      </p:sp>
      <p:sp>
        <p:nvSpPr>
          <p:cNvPr id="16" name="WordArt 20"/>
          <p:cNvSpPr>
            <a:spLocks noChangeArrowheads="1" noChangeShapeType="1" noTextEdit="1"/>
          </p:cNvSpPr>
          <p:nvPr/>
        </p:nvSpPr>
        <p:spPr bwMode="auto">
          <a:xfrm>
            <a:off x="4684486" y="1695977"/>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C000"/>
                </a:solidFill>
                <a:latin typeface="Arial"/>
                <a:cs typeface="Arial"/>
              </a:rPr>
              <a:t>2</a:t>
            </a:r>
            <a:endParaRPr lang="zh-CN" altLang="en-US" sz="3600" b="1" kern="10" dirty="0">
              <a:solidFill>
                <a:srgbClr val="FFC000"/>
              </a:solidFill>
              <a:latin typeface="Arial"/>
              <a:cs typeface="Arial"/>
            </a:endParaRPr>
          </a:p>
        </p:txBody>
      </p:sp>
      <p:sp>
        <p:nvSpPr>
          <p:cNvPr id="17" name="Rectangle 22"/>
          <p:cNvSpPr>
            <a:spLocks noChangeArrowheads="1"/>
          </p:cNvSpPr>
          <p:nvPr/>
        </p:nvSpPr>
        <p:spPr bwMode="auto">
          <a:xfrm>
            <a:off x="5141686" y="1595965"/>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solidFill>
                  <a:schemeClr val="bg1"/>
                </a:solidFill>
              </a:rPr>
              <a:t>点击添相目录文字内容</a:t>
            </a:r>
            <a:endParaRPr lang="zh-CN" altLang="en-US" sz="1400" dirty="0">
              <a:solidFill>
                <a:schemeClr val="bg1"/>
              </a:solidFill>
            </a:endParaRPr>
          </a:p>
          <a:p>
            <a:pPr eaLnBrk="1" hangingPunct="1">
              <a:lnSpc>
                <a:spcPct val="120000"/>
              </a:lnSpc>
              <a:buClrTx/>
              <a:buSzTx/>
            </a:pPr>
            <a:r>
              <a:rPr lang="zh-CN" altLang="en-US" sz="1200" dirty="0">
                <a:solidFill>
                  <a:schemeClr val="bg1"/>
                </a:solidFill>
              </a:rPr>
              <a:t>单击此处添加文字单击此处添加文字</a:t>
            </a:r>
          </a:p>
        </p:txBody>
      </p:sp>
      <p:sp>
        <p:nvSpPr>
          <p:cNvPr id="20" name="WordArt 20"/>
          <p:cNvSpPr>
            <a:spLocks noChangeArrowheads="1" noChangeShapeType="1" noTextEdit="1"/>
          </p:cNvSpPr>
          <p:nvPr/>
        </p:nvSpPr>
        <p:spPr bwMode="auto">
          <a:xfrm>
            <a:off x="1005113" y="2543789"/>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C000"/>
                </a:solidFill>
                <a:latin typeface="Arial"/>
                <a:cs typeface="Arial"/>
              </a:rPr>
              <a:t>3</a:t>
            </a:r>
            <a:endParaRPr lang="zh-CN" altLang="en-US" sz="3600" b="1" kern="10" dirty="0">
              <a:solidFill>
                <a:srgbClr val="FFC000"/>
              </a:solidFill>
              <a:latin typeface="Arial"/>
              <a:cs typeface="Arial"/>
            </a:endParaRPr>
          </a:p>
        </p:txBody>
      </p:sp>
      <p:sp>
        <p:nvSpPr>
          <p:cNvPr id="21" name="Rectangle 22"/>
          <p:cNvSpPr>
            <a:spLocks noChangeArrowheads="1"/>
          </p:cNvSpPr>
          <p:nvPr/>
        </p:nvSpPr>
        <p:spPr bwMode="auto">
          <a:xfrm>
            <a:off x="1455472" y="2443845"/>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solidFill>
                  <a:schemeClr val="bg1"/>
                </a:solidFill>
              </a:rPr>
              <a:t>点击添相目录文字内容</a:t>
            </a:r>
            <a:endParaRPr lang="zh-CN" altLang="en-US" sz="1400" dirty="0">
              <a:solidFill>
                <a:schemeClr val="bg1"/>
              </a:solidFill>
            </a:endParaRPr>
          </a:p>
          <a:p>
            <a:pPr eaLnBrk="1" hangingPunct="1">
              <a:lnSpc>
                <a:spcPct val="120000"/>
              </a:lnSpc>
              <a:buClrTx/>
              <a:buSzTx/>
            </a:pPr>
            <a:r>
              <a:rPr lang="zh-CN" altLang="en-US" sz="1200" dirty="0">
                <a:solidFill>
                  <a:schemeClr val="bg1"/>
                </a:solidFill>
              </a:rPr>
              <a:t>单击此处添加文字单击此处添加文字</a:t>
            </a:r>
          </a:p>
        </p:txBody>
      </p:sp>
      <p:sp>
        <p:nvSpPr>
          <p:cNvPr id="22" name="WordArt 20"/>
          <p:cNvSpPr>
            <a:spLocks noChangeArrowheads="1" noChangeShapeType="1" noTextEdit="1"/>
          </p:cNvSpPr>
          <p:nvPr/>
        </p:nvSpPr>
        <p:spPr bwMode="auto">
          <a:xfrm>
            <a:off x="4604240" y="323630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C000"/>
                </a:solidFill>
                <a:latin typeface="Arial"/>
                <a:cs typeface="Arial"/>
              </a:rPr>
              <a:t>4</a:t>
            </a:r>
            <a:endParaRPr lang="zh-CN" altLang="en-US" sz="3600" b="1" kern="10" dirty="0">
              <a:solidFill>
                <a:srgbClr val="FFC000"/>
              </a:solidFill>
              <a:latin typeface="Arial"/>
              <a:cs typeface="Arial"/>
            </a:endParaRPr>
          </a:p>
        </p:txBody>
      </p:sp>
      <p:sp>
        <p:nvSpPr>
          <p:cNvPr id="24" name="Rectangle 22"/>
          <p:cNvSpPr>
            <a:spLocks noChangeArrowheads="1"/>
          </p:cNvSpPr>
          <p:nvPr/>
        </p:nvSpPr>
        <p:spPr bwMode="auto">
          <a:xfrm>
            <a:off x="5045623" y="3192757"/>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solidFill>
                  <a:schemeClr val="bg1"/>
                </a:solidFill>
              </a:rPr>
              <a:t>点击添相目录文字内容</a:t>
            </a:r>
            <a:endParaRPr lang="zh-CN" altLang="en-US" sz="1400" dirty="0">
              <a:solidFill>
                <a:schemeClr val="bg1"/>
              </a:solidFill>
            </a:endParaRPr>
          </a:p>
          <a:p>
            <a:pPr eaLnBrk="1" hangingPunct="1">
              <a:lnSpc>
                <a:spcPct val="120000"/>
              </a:lnSpc>
              <a:buClrTx/>
              <a:buSzTx/>
            </a:pPr>
            <a:r>
              <a:rPr lang="zh-CN" altLang="en-US" sz="1200" dirty="0">
                <a:solidFill>
                  <a:schemeClr val="bg1"/>
                </a:solidFill>
              </a:rPr>
              <a:t>单击此处添加文字单击此处添加文字</a:t>
            </a:r>
          </a:p>
        </p:txBody>
      </p:sp>
      <p:sp>
        <p:nvSpPr>
          <p:cNvPr id="26" name="TextBox 24"/>
          <p:cNvSpPr txBox="1"/>
          <p:nvPr/>
        </p:nvSpPr>
        <p:spPr>
          <a:xfrm>
            <a:off x="5136094" y="-27961"/>
            <a:ext cx="1919526" cy="923330"/>
          </a:xfrm>
          <a:prstGeom prst="rect">
            <a:avLst/>
          </a:prstGeom>
          <a:noFill/>
        </p:spPr>
        <p:txBody>
          <a:bodyPr wrap="square" rtlCol="0">
            <a:spAutoFit/>
          </a:bodyPr>
          <a:lstStyle/>
          <a:p>
            <a:pPr algn="ctr"/>
            <a:r>
              <a:rPr lang="zh-CN" altLang="en-US" sz="5400" dirty="0" smtClean="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目录</a:t>
            </a:r>
            <a:endParaRPr lang="zh-CN" altLang="en-US" sz="54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1865982"/>
      </p:ext>
    </p:extLst>
  </p:cSld>
  <p:clrMapOvr>
    <a:masterClrMapping/>
  </p:clrMapOvr>
  <mc:AlternateContent xmlns:mc="http://schemas.openxmlformats.org/markup-compatibility/2006">
    <mc:Choice xmlns:p14="http://schemas.microsoft.com/office/powerpoint/2010/main" Requires="p14">
      <p:transition spd="slow" p14:dur="1200" advClick="0" advTm="8000">
        <p14:prism/>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 calcmode="lin" valueType="num">
                                      <p:cBhvr>
                                        <p:cTn id="25" dur="500" fill="hold"/>
                                        <p:tgtEl>
                                          <p:spTgt spid="16"/>
                                        </p:tgtEl>
                                        <p:attrNameLst>
                                          <p:attrName>style.rotation</p:attrName>
                                        </p:attrNameLst>
                                      </p:cBhvr>
                                      <p:tavLst>
                                        <p:tav tm="0">
                                          <p:val>
                                            <p:fltVal val="360"/>
                                          </p:val>
                                        </p:tav>
                                        <p:tav tm="100000">
                                          <p:val>
                                            <p:fltVal val="0"/>
                                          </p:val>
                                        </p:tav>
                                      </p:tavLst>
                                    </p:anim>
                                    <p:animEffect transition="in" filter="fade">
                                      <p:cBhvr>
                                        <p:cTn id="26" dur="5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9" presetClass="entr" presetSubtype="0" decel="10000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 calcmode="lin" valueType="num">
                                      <p:cBhvr>
                                        <p:cTn id="37" dur="500" fill="hold"/>
                                        <p:tgtEl>
                                          <p:spTgt spid="20"/>
                                        </p:tgtEl>
                                        <p:attrNameLst>
                                          <p:attrName>style.rotation</p:attrName>
                                        </p:attrNameLst>
                                      </p:cBhvr>
                                      <p:tavLst>
                                        <p:tav tm="0">
                                          <p:val>
                                            <p:fltVal val="360"/>
                                          </p:val>
                                        </p:tav>
                                        <p:tav tm="100000">
                                          <p:val>
                                            <p:fltVal val="0"/>
                                          </p:val>
                                        </p:tav>
                                      </p:tavLst>
                                    </p:anim>
                                    <p:animEffect transition="in" filter="fade">
                                      <p:cBhvr>
                                        <p:cTn id="38" dur="500"/>
                                        <p:tgtEl>
                                          <p:spTgt spid="2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9" presetClass="entr" presetSubtype="0"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 calcmode="lin" valueType="num">
                                      <p:cBhvr>
                                        <p:cTn id="49" dur="500" fill="hold"/>
                                        <p:tgtEl>
                                          <p:spTgt spid="22"/>
                                        </p:tgtEl>
                                        <p:attrNameLst>
                                          <p:attrName>style.rotation</p:attrName>
                                        </p:attrNameLst>
                                      </p:cBhvr>
                                      <p:tavLst>
                                        <p:tav tm="0">
                                          <p:val>
                                            <p:fltVal val="360"/>
                                          </p:val>
                                        </p:tav>
                                        <p:tav tm="100000">
                                          <p:val>
                                            <p:fltVal val="0"/>
                                          </p:val>
                                        </p:tav>
                                      </p:tavLst>
                                    </p:anim>
                                    <p:animEffect transition="in" filter="fade">
                                      <p:cBhvr>
                                        <p:cTn id="50" dur="500"/>
                                        <p:tgtEl>
                                          <p:spTgt spid="22"/>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16" presetClass="entr" presetSubtype="37" fill="hold" grpId="0" nodeType="afterEffect">
                                  <p:stCondLst>
                                    <p:cond delay="0"/>
                                  </p:stCondLst>
                                  <p:iterate type="lt">
                                    <p:tmPct val="0"/>
                                  </p:iterate>
                                  <p:childTnLst>
                                    <p:set>
                                      <p:cBhvr>
                                        <p:cTn id="58" dur="1" fill="hold">
                                          <p:stCondLst>
                                            <p:cond delay="0"/>
                                          </p:stCondLst>
                                        </p:cTn>
                                        <p:tgtEl>
                                          <p:spTgt spid="26"/>
                                        </p:tgtEl>
                                        <p:attrNameLst>
                                          <p:attrName>style.visibility</p:attrName>
                                        </p:attrNameLst>
                                      </p:cBhvr>
                                      <p:to>
                                        <p:strVal val="visible"/>
                                      </p:to>
                                    </p:set>
                                    <p:animEffect transition="in" filter="barn(outVertical)">
                                      <p:cBhvr>
                                        <p:cTn id="59" dur="250"/>
                                        <p:tgtEl>
                                          <p:spTgt spid="26"/>
                                        </p:tgtEl>
                                      </p:cBhvr>
                                    </p:animEffect>
                                  </p:childTnLst>
                                </p:cTn>
                              </p:par>
                            </p:childTnLst>
                          </p:cTn>
                        </p:par>
                        <p:par>
                          <p:cTn id="60" fill="hold">
                            <p:stCondLst>
                              <p:cond delay="5250"/>
                            </p:stCondLst>
                            <p:childTnLst>
                              <p:par>
                                <p:cTn id="61" presetID="26" presetClass="emph" presetSubtype="0" fill="hold" grpId="1" nodeType="afterEffect">
                                  <p:stCondLst>
                                    <p:cond delay="0"/>
                                  </p:stCondLst>
                                  <p:iterate type="lt">
                                    <p:tmPct val="0"/>
                                  </p:iterate>
                                  <p:childTnLst>
                                    <p:animEffect transition="out" filter="fade">
                                      <p:cBhvr>
                                        <p:cTn id="62" dur="250" tmFilter="0, 0; .2, .5; .8, .5; 1, 0"/>
                                        <p:tgtEl>
                                          <p:spTgt spid="26"/>
                                        </p:tgtEl>
                                      </p:cBhvr>
                                    </p:animEffect>
                                    <p:animScale>
                                      <p:cBhvr>
                                        <p:cTn id="63" dur="125"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0" grpId="0"/>
      <p:bldP spid="21" grpId="0"/>
      <p:bldP spid="22" grpId="0"/>
      <p:bldP spid="24" grpId="0"/>
      <p:bldP spid="26" grpId="0"/>
      <p:bldP spid="2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4" name="组合 3"/>
          <p:cNvGrpSpPr>
            <a:grpSpLocks/>
          </p:cNvGrpSpPr>
          <p:nvPr/>
        </p:nvGrpSpPr>
        <p:grpSpPr bwMode="auto">
          <a:xfrm>
            <a:off x="1265500" y="1163737"/>
            <a:ext cx="4514046" cy="951368"/>
            <a:chOff x="3732213" y="1220788"/>
            <a:chExt cx="5688011" cy="1389717"/>
          </a:xfrm>
        </p:grpSpPr>
        <p:sp>
          <p:nvSpPr>
            <p:cNvPr id="5" name="同侧圆角矩形 4"/>
            <p:cNvSpPr/>
            <p:nvPr/>
          </p:nvSpPr>
          <p:spPr bwMode="auto">
            <a:xfrm rot="16200000">
              <a:off x="3511224" y="1441777"/>
              <a:ext cx="1389716" cy="947738"/>
            </a:xfrm>
            <a:prstGeom prst="round2SameRect">
              <a:avLst/>
            </a:prstGeom>
            <a:solidFill>
              <a:srgbClr val="C0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solidFill>
                  <a:srgbClr val="08A810"/>
                </a:solidFill>
              </a:endParaRPr>
            </a:p>
          </p:txBody>
        </p:sp>
        <p:sp>
          <p:nvSpPr>
            <p:cNvPr id="6" name="同侧圆角矩形 5"/>
            <p:cNvSpPr/>
            <p:nvPr/>
          </p:nvSpPr>
          <p:spPr bwMode="auto">
            <a:xfrm rot="16200000" flipV="1">
              <a:off x="6378248" y="-431472"/>
              <a:ext cx="1389716" cy="4694237"/>
            </a:xfrm>
            <a:prstGeom prst="round2SameRect">
              <a:avLst/>
            </a:prstGeom>
            <a:gradFill flip="none" rotWithShape="1">
              <a:gsLst>
                <a:gs pos="0">
                  <a:schemeClr val="bg1">
                    <a:lumMod val="8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7" name="对角圆角矩形 6"/>
            <p:cNvSpPr/>
            <p:nvPr/>
          </p:nvSpPr>
          <p:spPr bwMode="auto">
            <a:xfrm>
              <a:off x="8725962" y="1716474"/>
              <a:ext cx="672717" cy="865848"/>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84" name="TextBox 37"/>
            <p:cNvSpPr txBox="1">
              <a:spLocks noChangeArrowheads="1"/>
            </p:cNvSpPr>
            <p:nvPr/>
          </p:nvSpPr>
          <p:spPr bwMode="auto">
            <a:xfrm>
              <a:off x="3825875" y="1489075"/>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85" name="TextBox 38"/>
            <p:cNvSpPr txBox="1">
              <a:spLocks noChangeArrowheads="1"/>
            </p:cNvSpPr>
            <p:nvPr/>
          </p:nvSpPr>
          <p:spPr bwMode="auto">
            <a:xfrm>
              <a:off x="4787902" y="1444624"/>
              <a:ext cx="4267200" cy="107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p:txBody>
        </p:sp>
      </p:grpSp>
      <p:grpSp>
        <p:nvGrpSpPr>
          <p:cNvPr id="10" name="组合 9"/>
          <p:cNvGrpSpPr>
            <a:grpSpLocks/>
          </p:cNvGrpSpPr>
          <p:nvPr/>
        </p:nvGrpSpPr>
        <p:grpSpPr bwMode="auto">
          <a:xfrm>
            <a:off x="1265507" y="2295395"/>
            <a:ext cx="4514047" cy="951366"/>
            <a:chOff x="3732213" y="2805113"/>
            <a:chExt cx="5688012" cy="1389713"/>
          </a:xfrm>
        </p:grpSpPr>
        <p:sp>
          <p:nvSpPr>
            <p:cNvPr id="11" name="同侧圆角矩形 10"/>
            <p:cNvSpPr/>
            <p:nvPr/>
          </p:nvSpPr>
          <p:spPr bwMode="auto">
            <a:xfrm rot="16200000">
              <a:off x="3511225" y="3026101"/>
              <a:ext cx="1389713" cy="947738"/>
            </a:xfrm>
            <a:prstGeom prst="round2SameRect">
              <a:avLst/>
            </a:prstGeom>
            <a:solidFill>
              <a:srgbClr val="C0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12" name="同侧圆角矩形 11"/>
            <p:cNvSpPr/>
            <p:nvPr/>
          </p:nvSpPr>
          <p:spPr bwMode="auto">
            <a:xfrm rot="16200000" flipV="1">
              <a:off x="6378250" y="1152851"/>
              <a:ext cx="1389713"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13" name="对角圆角矩形 12"/>
            <p:cNvSpPr/>
            <p:nvPr/>
          </p:nvSpPr>
          <p:spPr bwMode="auto">
            <a:xfrm>
              <a:off x="8725962" y="3300799"/>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77" name="TextBox 44"/>
            <p:cNvSpPr txBox="1">
              <a:spLocks noChangeArrowheads="1"/>
            </p:cNvSpPr>
            <p:nvPr/>
          </p:nvSpPr>
          <p:spPr bwMode="auto">
            <a:xfrm>
              <a:off x="3825875" y="3073400"/>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78" name="TextBox 45"/>
            <p:cNvSpPr txBox="1">
              <a:spLocks noChangeArrowheads="1"/>
            </p:cNvSpPr>
            <p:nvPr/>
          </p:nvSpPr>
          <p:spPr bwMode="auto">
            <a:xfrm>
              <a:off x="4787902" y="3021013"/>
              <a:ext cx="4267199" cy="107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grpSp>
        <p:nvGrpSpPr>
          <p:cNvPr id="16" name="组合 15"/>
          <p:cNvGrpSpPr>
            <a:grpSpLocks/>
          </p:cNvGrpSpPr>
          <p:nvPr/>
        </p:nvGrpSpPr>
        <p:grpSpPr bwMode="auto">
          <a:xfrm>
            <a:off x="1265507" y="3427058"/>
            <a:ext cx="4514047" cy="951367"/>
            <a:chOff x="3732213" y="4389438"/>
            <a:chExt cx="5688012" cy="1389718"/>
          </a:xfrm>
        </p:grpSpPr>
        <p:sp>
          <p:nvSpPr>
            <p:cNvPr id="17" name="同侧圆角矩形 16"/>
            <p:cNvSpPr/>
            <p:nvPr/>
          </p:nvSpPr>
          <p:spPr bwMode="auto">
            <a:xfrm rot="16200000">
              <a:off x="3511223" y="4610428"/>
              <a:ext cx="1389718" cy="947738"/>
            </a:xfrm>
            <a:prstGeom prst="round2SameRect">
              <a:avLst/>
            </a:prstGeom>
            <a:solidFill>
              <a:srgbClr val="FF9900"/>
            </a:solidFill>
            <a:ln>
              <a:noFill/>
            </a:ln>
          </p:spPr>
          <p:style>
            <a:lnRef idx="1">
              <a:schemeClr val="accent5"/>
            </a:lnRef>
            <a:fillRef idx="3">
              <a:schemeClr val="accent5"/>
            </a:fillRef>
            <a:effectRef idx="2">
              <a:schemeClr val="accent5"/>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18" name="同侧圆角矩形 17"/>
            <p:cNvSpPr/>
            <p:nvPr/>
          </p:nvSpPr>
          <p:spPr bwMode="auto">
            <a:xfrm rot="16200000" flipV="1">
              <a:off x="6378248" y="2737178"/>
              <a:ext cx="1389718"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19" name="对角圆角矩形 18"/>
            <p:cNvSpPr/>
            <p:nvPr/>
          </p:nvSpPr>
          <p:spPr bwMode="auto">
            <a:xfrm>
              <a:off x="8725962" y="4885124"/>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70" name="TextBox 50"/>
            <p:cNvSpPr txBox="1">
              <a:spLocks noChangeArrowheads="1"/>
            </p:cNvSpPr>
            <p:nvPr/>
          </p:nvSpPr>
          <p:spPr bwMode="auto">
            <a:xfrm>
              <a:off x="3825875" y="4657725"/>
              <a:ext cx="812800" cy="67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71" name="TextBox 51"/>
            <p:cNvSpPr txBox="1">
              <a:spLocks noChangeArrowheads="1"/>
            </p:cNvSpPr>
            <p:nvPr/>
          </p:nvSpPr>
          <p:spPr bwMode="auto">
            <a:xfrm>
              <a:off x="4787902" y="4624388"/>
              <a:ext cx="4267199" cy="10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pic>
        <p:nvPicPr>
          <p:cNvPr id="29" name="Picture 11" descr="思考"/>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673" y="1081184"/>
            <a:ext cx="2000112" cy="3267625"/>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Requires="p14">
      <p:transition spd="slow" p14:dur="1600" advClick="0" advTm="6000">
        <p14:prism isInverted="1"/>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4)">
                                      <p:cBhvr>
                                        <p:cTn id="7" dur="1000"/>
                                        <p:tgtEl>
                                          <p:spTgt spid="22"/>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000"/>
                            </p:stCondLst>
                            <p:childTnLst>
                              <p:par>
                                <p:cTn id="16" presetID="15"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000"/>
                            </p:stCondLst>
                            <p:childTnLst>
                              <p:par>
                                <p:cTn id="23" presetID="15"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3655466"/>
            <a:ext cx="9684568" cy="1509713"/>
            <a:chOff x="0" y="3655466"/>
            <a:chExt cx="9684568" cy="1509713"/>
          </a:xfrm>
        </p:grpSpPr>
        <p:pic>
          <p:nvPicPr>
            <p:cNvPr id="23" name="Picture 3" descr="E:\amy项目\模板\60周年\1\png\3.png"/>
            <p:cNvPicPr>
              <a:picLocks noChangeAspect="1" noChangeArrowheads="1"/>
            </p:cNvPicPr>
            <p:nvPr/>
          </p:nvPicPr>
          <p:blipFill>
            <a:blip r:embed="rId3" cstate="print"/>
            <a:srcRect/>
            <a:stretch>
              <a:fillRect/>
            </a:stretch>
          </p:blipFill>
          <p:spPr bwMode="auto">
            <a:xfrm>
              <a:off x="1079500" y="3655466"/>
              <a:ext cx="8605068" cy="1509713"/>
            </a:xfrm>
            <a:prstGeom prst="rect">
              <a:avLst/>
            </a:prstGeom>
            <a:noFill/>
            <a:ln w="9525">
              <a:noFill/>
              <a:miter lim="800000"/>
              <a:headEnd/>
              <a:tailEnd/>
            </a:ln>
          </p:spPr>
        </p:pic>
        <p:pic>
          <p:nvPicPr>
            <p:cNvPr id="24" name="Picture 2" descr="E:\amy项目\模板\60周年\1\png\2.png"/>
            <p:cNvPicPr>
              <a:picLocks noChangeAspect="1" noChangeArrowheads="1"/>
            </p:cNvPicPr>
            <p:nvPr/>
          </p:nvPicPr>
          <p:blipFill>
            <a:blip r:embed="rId4" cstate="print"/>
            <a:srcRect/>
            <a:stretch>
              <a:fillRect/>
            </a:stretch>
          </p:blipFill>
          <p:spPr bwMode="auto">
            <a:xfrm>
              <a:off x="0" y="3753891"/>
              <a:ext cx="3441700" cy="1411288"/>
            </a:xfrm>
            <a:prstGeom prst="rect">
              <a:avLst/>
            </a:prstGeom>
            <a:noFill/>
            <a:ln w="9525">
              <a:noFill/>
              <a:miter lim="800000"/>
              <a:headEnd/>
              <a:tailEnd/>
            </a:ln>
          </p:spPr>
        </p:pic>
        <p:sp>
          <p:nvSpPr>
            <p:cNvPr id="25"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sp>
        <p:nvSpPr>
          <p:cNvPr id="27" name="TextBox 1">
            <a:hlinkClick r:id="" action="ppaction://hlinkshowjump?jump=nextslide"/>
          </p:cNvPr>
          <p:cNvSpPr txBox="1">
            <a:spLocks noChangeArrowheads="1"/>
          </p:cNvSpPr>
          <p:nvPr/>
        </p:nvSpPr>
        <p:spPr bwMode="auto">
          <a:xfrm>
            <a:off x="1331640" y="2001904"/>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4000" b="1" dirty="0" smtClean="0">
                <a:solidFill>
                  <a:srgbClr val="C00000"/>
                </a:solidFill>
                <a:latin typeface="微软雅黑" pitchFamily="34" charset="-122"/>
                <a:ea typeface="微软雅黑" pitchFamily="34" charset="-122"/>
              </a:rPr>
              <a:t>添加第四部分文字内容</a:t>
            </a:r>
            <a:endParaRPr lang="zh-CN" altLang="en-US" sz="4000" b="1" dirty="0">
              <a:solidFill>
                <a:srgbClr val="C00000"/>
              </a:solidFill>
              <a:latin typeface="微软雅黑" pitchFamily="34" charset="-122"/>
              <a:ea typeface="微软雅黑" pitchFamily="34" charset="-122"/>
            </a:endParaRPr>
          </a:p>
        </p:txBody>
      </p:sp>
      <p:grpSp>
        <p:nvGrpSpPr>
          <p:cNvPr id="28" name="组合 3"/>
          <p:cNvGrpSpPr>
            <a:grpSpLocks/>
          </p:cNvGrpSpPr>
          <p:nvPr/>
        </p:nvGrpSpPr>
        <p:grpSpPr bwMode="auto">
          <a:xfrm>
            <a:off x="1406254" y="1308960"/>
            <a:ext cx="1914525" cy="1273017"/>
            <a:chOff x="-28501" y="-20218"/>
            <a:chExt cx="1913434" cy="1416011"/>
          </a:xfrm>
        </p:grpSpPr>
        <p:pic>
          <p:nvPicPr>
            <p:cNvPr id="29" name="对角圆角矩形 4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5">
              <a:hlinkClick r:id="" action="ppaction://hlinkshowjump?jump=nextslide"/>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dirty="0" smtClean="0">
                  <a:solidFill>
                    <a:srgbClr val="FFFF00"/>
                  </a:solidFill>
                  <a:latin typeface="微软雅黑" pitchFamily="34" charset="-122"/>
                  <a:ea typeface="微软雅黑" pitchFamily="34" charset="-122"/>
                </a:rPr>
                <a:t>第四部分</a:t>
              </a:r>
              <a:endParaRPr lang="zh-CN" altLang="en-US" sz="2800" b="1" dirty="0">
                <a:solidFill>
                  <a:srgbClr val="FFFF00"/>
                </a:solidFill>
                <a:latin typeface="微软雅黑" pitchFamily="34" charset="-122"/>
                <a:ea typeface="微软雅黑" pitchFamily="34" charset="-122"/>
              </a:endParaRPr>
            </a:p>
          </p:txBody>
        </p:sp>
      </p:grpSp>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53533" y="2121415"/>
            <a:ext cx="4492699" cy="3018638"/>
          </a:xfrm>
          <a:prstGeom prst="rect">
            <a:avLst/>
          </a:prstGeom>
        </p:spPr>
      </p:pic>
      <p:sp>
        <p:nvSpPr>
          <p:cNvPr id="39" name="TextBox 16"/>
          <p:cNvSpPr txBox="1"/>
          <p:nvPr/>
        </p:nvSpPr>
        <p:spPr>
          <a:xfrm>
            <a:off x="1363316" y="2702284"/>
            <a:ext cx="4974008" cy="978729"/>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250"/>
                                        <p:tgtEl>
                                          <p:spTgt spid="39"/>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32" name="矩形 31"/>
          <p:cNvSpPr/>
          <p:nvPr/>
        </p:nvSpPr>
        <p:spPr>
          <a:xfrm>
            <a:off x="5637086" y="1256834"/>
            <a:ext cx="1234261" cy="293965"/>
          </a:xfrm>
          <a:prstGeom prst="rect">
            <a:avLst/>
          </a:prstGeom>
        </p:spPr>
        <p:txBody>
          <a:bodyPr wrap="none" lIns="77762" tIns="38881" rIns="77762" bIns="38881">
            <a:spAutoFit/>
          </a:bodyPr>
          <a:lstStyle/>
          <a:p>
            <a:r>
              <a:rPr lang="zh-CN" altLang="en-US" sz="1400" b="1" dirty="0">
                <a:solidFill>
                  <a:srgbClr val="FF0000"/>
                </a:solidFill>
                <a:latin typeface="微软雅黑" pitchFamily="34" charset="-122"/>
                <a:ea typeface="微软雅黑" pitchFamily="34" charset="-122"/>
              </a:rPr>
              <a:t>此处添加标题</a:t>
            </a:r>
            <a:endParaRPr lang="en-US" altLang="zh-CN" sz="1400" b="1" dirty="0">
              <a:solidFill>
                <a:srgbClr val="FF0000"/>
              </a:solidFill>
              <a:latin typeface="微软雅黑" pitchFamily="34" charset="-122"/>
              <a:ea typeface="微软雅黑" pitchFamily="34" charset="-122"/>
            </a:endParaRPr>
          </a:p>
        </p:txBody>
      </p:sp>
      <p:sp>
        <p:nvSpPr>
          <p:cNvPr id="33" name="矩形 32"/>
          <p:cNvSpPr/>
          <p:nvPr/>
        </p:nvSpPr>
        <p:spPr>
          <a:xfrm>
            <a:off x="5625601" y="3201885"/>
            <a:ext cx="1234261" cy="293965"/>
          </a:xfrm>
          <a:prstGeom prst="rect">
            <a:avLst/>
          </a:prstGeom>
        </p:spPr>
        <p:txBody>
          <a:bodyPr wrap="none" lIns="77762" tIns="38881" rIns="77762" bIns="38881">
            <a:spAutoFit/>
          </a:bodyPr>
          <a:lstStyle/>
          <a:p>
            <a:r>
              <a:rPr lang="zh-CN" altLang="en-US" sz="1400" b="1" dirty="0">
                <a:solidFill>
                  <a:srgbClr val="FF0000"/>
                </a:solidFill>
                <a:latin typeface="微软雅黑" pitchFamily="34" charset="-122"/>
                <a:ea typeface="微软雅黑" pitchFamily="34" charset="-122"/>
              </a:rPr>
              <a:t>此处添加标题</a:t>
            </a:r>
            <a:endParaRPr lang="en-US" altLang="zh-CN" sz="1400" b="1" dirty="0">
              <a:solidFill>
                <a:srgbClr val="FF0000"/>
              </a:solidFill>
              <a:latin typeface="微软雅黑" pitchFamily="34" charset="-122"/>
              <a:ea typeface="微软雅黑" pitchFamily="34" charset="-122"/>
            </a:endParaRPr>
          </a:p>
        </p:txBody>
      </p:sp>
      <p:sp>
        <p:nvSpPr>
          <p:cNvPr id="34" name="矩形 3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rgbClr val="FFC000"/>
                </a:solidFill>
                <a:latin typeface="微软雅黑" pitchFamily="34" charset="-122"/>
                <a:ea typeface="微软雅黑" pitchFamily="34" charset="-122"/>
              </a:rPr>
              <a:t>此处添加标题</a:t>
            </a:r>
            <a:endParaRPr lang="en-US" altLang="zh-CN" sz="1400" b="1" dirty="0">
              <a:solidFill>
                <a:srgbClr val="FFC000"/>
              </a:solidFill>
              <a:latin typeface="微软雅黑" pitchFamily="34" charset="-122"/>
              <a:ea typeface="微软雅黑" pitchFamily="34" charset="-122"/>
            </a:endParaRPr>
          </a:p>
        </p:txBody>
      </p:sp>
      <p:sp>
        <p:nvSpPr>
          <p:cNvPr id="35" name="等腰三角形 34"/>
          <p:cNvSpPr>
            <a:spLocks noChangeAspect="1" noChangeArrowheads="1"/>
          </p:cNvSpPr>
          <p:nvPr/>
        </p:nvSpPr>
        <p:spPr bwMode="auto">
          <a:xfrm rot="5400000" flipV="1">
            <a:off x="5363115" y="1711791"/>
            <a:ext cx="213552" cy="182782"/>
          </a:xfrm>
          <a:prstGeom prst="triangle">
            <a:avLst>
              <a:gd name="adj" fmla="val 50000"/>
            </a:avLst>
          </a:prstGeom>
          <a:solidFill>
            <a:srgbClr val="FF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sym typeface="微软雅黑" pitchFamily="34" charset="-122"/>
            </a:endParaRPr>
          </a:p>
        </p:txBody>
      </p:sp>
      <p:sp>
        <p:nvSpPr>
          <p:cNvPr id="36" name="矩形 47"/>
          <p:cNvSpPr>
            <a:spLocks noChangeArrowheads="1"/>
          </p:cNvSpPr>
          <p:nvPr/>
        </p:nvSpPr>
        <p:spPr bwMode="auto">
          <a:xfrm>
            <a:off x="5625603" y="1627027"/>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333333"/>
                </a:solidFill>
                <a:sym typeface="微软雅黑" pitchFamily="34" charset="-122"/>
              </a:rPr>
              <a:t>您的内容打在这里，或者通过复制您的文本后，在此框中选择粘贴，并选择只保留文字。</a:t>
            </a:r>
          </a:p>
        </p:txBody>
      </p:sp>
      <p:sp>
        <p:nvSpPr>
          <p:cNvPr id="3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FF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tx1">
                  <a:lumMod val="65000"/>
                  <a:lumOff val="35000"/>
                </a:schemeClr>
              </a:solidFill>
              <a:sym typeface="微软雅黑" pitchFamily="34" charset="-122"/>
            </a:endParaRPr>
          </a:p>
        </p:txBody>
      </p:sp>
      <p:sp>
        <p:nvSpPr>
          <p:cNvPr id="38" name="矩形 47"/>
          <p:cNvSpPr>
            <a:spLocks noChangeArrowheads="1"/>
          </p:cNvSpPr>
          <p:nvPr/>
        </p:nvSpPr>
        <p:spPr bwMode="auto">
          <a:xfrm>
            <a:off x="5625603" y="3575621"/>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333333"/>
                </a:solidFill>
                <a:sym typeface="微软雅黑" pitchFamily="34" charset="-122"/>
              </a:rPr>
              <a:t>您的内容打在这里，或者通过复制您的文本后，在此框中选择粘贴，并选择只保留文字。</a:t>
            </a:r>
          </a:p>
        </p:txBody>
      </p:sp>
      <p:sp>
        <p:nvSpPr>
          <p:cNvPr id="54"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FFC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00">
              <a:solidFill>
                <a:schemeClr val="accent3">
                  <a:lumMod val="75000"/>
                </a:schemeClr>
              </a:solidFill>
              <a:sym typeface="微软雅黑" pitchFamily="34" charset="-122"/>
            </a:endParaRPr>
          </a:p>
        </p:txBody>
      </p:sp>
      <p:sp>
        <p:nvSpPr>
          <p:cNvPr id="55" name="矩形 47"/>
          <p:cNvSpPr>
            <a:spLocks noChangeArrowheads="1"/>
          </p:cNvSpPr>
          <p:nvPr/>
        </p:nvSpPr>
        <p:spPr bwMode="auto">
          <a:xfrm>
            <a:off x="435820" y="2567021"/>
            <a:ext cx="2164570"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333333"/>
                </a:solidFill>
                <a:sym typeface="微软雅黑" pitchFamily="34" charset="-122"/>
              </a:rPr>
              <a:t>您的内容打在这里，或者通过复制您的文本后，在此框中选择粘贴，并选择只保留文字。</a:t>
            </a:r>
          </a:p>
        </p:txBody>
      </p:sp>
      <p:sp>
        <p:nvSpPr>
          <p:cNvPr id="56" name="形状 55"/>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FFC000"/>
          </a:solidFill>
          <a:ln>
            <a:noFill/>
          </a:ln>
          <a:effectLst/>
        </p:spPr>
        <p:style>
          <a:lnRef idx="0">
            <a:scrgbClr r="0" g="0" b="0"/>
          </a:lnRef>
          <a:fillRef idx="3">
            <a:scrgbClr r="0" g="0" b="0"/>
          </a:fillRef>
          <a:effectRef idx="2">
            <a:scrgbClr r="0" g="0" b="0"/>
          </a:effectRef>
          <a:fontRef idx="minor">
            <a:schemeClr val="lt1"/>
          </a:fontRef>
        </p:style>
      </p:sp>
      <p:sp>
        <p:nvSpPr>
          <p:cNvPr id="57" name="空心弧 56"/>
          <p:cNvSpPr/>
          <p:nvPr/>
        </p:nvSpPr>
        <p:spPr>
          <a:xfrm>
            <a:off x="3561784" y="3226897"/>
            <a:ext cx="1421829" cy="1433085"/>
          </a:xfrm>
          <a:prstGeom prst="blockArc">
            <a:avLst>
              <a:gd name="adj1" fmla="val 13624405"/>
              <a:gd name="adj2" fmla="val 17228224"/>
              <a:gd name="adj3" fmla="val 11481"/>
            </a:avLst>
          </a:prstGeom>
          <a:solidFill>
            <a:srgbClr val="AC0000"/>
          </a:solidFill>
          <a:ln>
            <a:noFill/>
          </a:ln>
          <a:effectLst/>
        </p:spPr>
        <p:style>
          <a:lnRef idx="0">
            <a:scrgbClr r="0" g="0" b="0"/>
          </a:lnRef>
          <a:fillRef idx="3">
            <a:scrgbClr r="0" g="0" b="0"/>
          </a:fillRef>
          <a:effectRef idx="2">
            <a:scrgbClr r="0" g="0" b="0"/>
          </a:effectRef>
          <a:fontRef idx="minor">
            <a:schemeClr val="lt1"/>
          </a:fontRef>
        </p:style>
      </p:sp>
      <p:sp>
        <p:nvSpPr>
          <p:cNvPr id="59" name="空心弧 58"/>
          <p:cNvSpPr/>
          <p:nvPr/>
        </p:nvSpPr>
        <p:spPr>
          <a:xfrm>
            <a:off x="3561784" y="3226897"/>
            <a:ext cx="1421829" cy="1433085"/>
          </a:xfrm>
          <a:prstGeom prst="blockArc">
            <a:avLst>
              <a:gd name="adj1" fmla="val 17085111"/>
              <a:gd name="adj2" fmla="val 10799997"/>
              <a:gd name="adj3" fmla="val 11504"/>
            </a:avLst>
          </a:prstGeom>
          <a:solidFill>
            <a:srgbClr val="C00000"/>
          </a:solidFill>
          <a:ln>
            <a:noFill/>
          </a:ln>
          <a:effectLst/>
        </p:spPr>
        <p:style>
          <a:lnRef idx="0">
            <a:scrgbClr r="0" g="0" b="0"/>
          </a:lnRef>
          <a:fillRef idx="3">
            <a:scrgbClr r="0" g="0" b="0"/>
          </a:fillRef>
          <a:effectRef idx="2">
            <a:scrgbClr r="0" g="0" b="0"/>
          </a:effectRef>
          <a:fontRef idx="minor">
            <a:schemeClr val="lt1"/>
          </a:fontRef>
        </p:style>
      </p:sp>
      <p:sp>
        <p:nvSpPr>
          <p:cNvPr id="61" name="任意多边形 60"/>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endParaRPr>
          </a:p>
        </p:txBody>
      </p:sp>
      <p:sp>
        <p:nvSpPr>
          <p:cNvPr id="62" name="任意多边形 61"/>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endParaRPr>
          </a:p>
        </p:txBody>
      </p:sp>
      <p:sp>
        <p:nvSpPr>
          <p:cNvPr id="76" name="TextBox 75"/>
          <p:cNvSpPr txBox="1"/>
          <p:nvPr/>
        </p:nvSpPr>
        <p:spPr>
          <a:xfrm>
            <a:off x="4017359" y="1540753"/>
            <a:ext cx="572237" cy="740249"/>
          </a:xfrm>
          <a:prstGeom prst="rect">
            <a:avLst/>
          </a:prstGeom>
          <a:noFill/>
        </p:spPr>
        <p:txBody>
          <a:bodyPr wrap="none" lIns="77770" tIns="38885" rIns="77770" bIns="38885" rtlCol="0">
            <a:spAutoFit/>
          </a:bodyPr>
          <a:lstStyle/>
          <a:p>
            <a:r>
              <a:rPr lang="en-US" altLang="zh-CN" sz="4300" b="1" dirty="0">
                <a:solidFill>
                  <a:schemeClr val="accent2">
                    <a:lumMod val="75000"/>
                  </a:schemeClr>
                </a:solidFill>
                <a:latin typeface="微软雅黑" pitchFamily="34" charset="-122"/>
                <a:ea typeface="微软雅黑" pitchFamily="34" charset="-122"/>
              </a:rPr>
              <a:t>A</a:t>
            </a:r>
            <a:endParaRPr lang="zh-CN" altLang="en-US" sz="4300" b="1" dirty="0">
              <a:solidFill>
                <a:schemeClr val="accent2">
                  <a:lumMod val="75000"/>
                </a:schemeClr>
              </a:solidFill>
              <a:latin typeface="微软雅黑" pitchFamily="34" charset="-122"/>
              <a:ea typeface="微软雅黑" pitchFamily="34" charset="-122"/>
            </a:endParaRPr>
          </a:p>
        </p:txBody>
      </p:sp>
      <p:sp>
        <p:nvSpPr>
          <p:cNvPr id="77" name="TextBox 76"/>
          <p:cNvSpPr txBox="1"/>
          <p:nvPr/>
        </p:nvSpPr>
        <p:spPr>
          <a:xfrm>
            <a:off x="3498307" y="2567024"/>
            <a:ext cx="533765" cy="740249"/>
          </a:xfrm>
          <a:prstGeom prst="rect">
            <a:avLst/>
          </a:prstGeom>
          <a:noFill/>
        </p:spPr>
        <p:txBody>
          <a:bodyPr wrap="none" lIns="77770" tIns="38885" rIns="77770" bIns="38885" rtlCol="0">
            <a:spAutoFit/>
          </a:bodyPr>
          <a:lstStyle/>
          <a:p>
            <a:r>
              <a:rPr lang="en-US" altLang="zh-CN" sz="4300" b="1" dirty="0">
                <a:solidFill>
                  <a:srgbClr val="FFC000"/>
                </a:solidFill>
                <a:latin typeface="微软雅黑" pitchFamily="34" charset="-122"/>
                <a:ea typeface="微软雅黑" pitchFamily="34" charset="-122"/>
              </a:rPr>
              <a:t>B</a:t>
            </a:r>
            <a:endParaRPr lang="zh-CN" altLang="en-US" sz="4300" b="1" dirty="0">
              <a:solidFill>
                <a:srgbClr val="FFC000"/>
              </a:solidFill>
              <a:latin typeface="微软雅黑" pitchFamily="34" charset="-122"/>
              <a:ea typeface="微软雅黑" pitchFamily="34" charset="-122"/>
            </a:endParaRPr>
          </a:p>
        </p:txBody>
      </p:sp>
      <p:sp>
        <p:nvSpPr>
          <p:cNvPr id="78" name="TextBox 77"/>
          <p:cNvSpPr txBox="1"/>
          <p:nvPr/>
        </p:nvSpPr>
        <p:spPr>
          <a:xfrm>
            <a:off x="4002075" y="3586485"/>
            <a:ext cx="528956" cy="740249"/>
          </a:xfrm>
          <a:prstGeom prst="rect">
            <a:avLst/>
          </a:prstGeom>
          <a:noFill/>
        </p:spPr>
        <p:txBody>
          <a:bodyPr wrap="none" lIns="77770" tIns="38885" rIns="77770" bIns="38885" rtlCol="0">
            <a:spAutoFit/>
          </a:bodyPr>
          <a:lstStyle/>
          <a:p>
            <a:r>
              <a:rPr lang="en-US" altLang="zh-CN" sz="4300" b="1" dirty="0">
                <a:solidFill>
                  <a:schemeClr val="accent2">
                    <a:lumMod val="75000"/>
                  </a:schemeClr>
                </a:solidFill>
                <a:latin typeface="微软雅黑" pitchFamily="34" charset="-122"/>
                <a:ea typeface="微软雅黑" pitchFamily="34" charset="-122"/>
              </a:rPr>
              <a:t>C</a:t>
            </a:r>
            <a:endParaRPr lang="zh-CN" altLang="en-US" sz="4300" b="1" dirty="0">
              <a:solidFill>
                <a:schemeClr val="accent2">
                  <a:lumMod val="75000"/>
                </a:schemeClr>
              </a:solidFill>
              <a:latin typeface="微软雅黑" pitchFamily="34" charset="-122"/>
              <a:ea typeface="微软雅黑" pitchFamily="34" charset="-122"/>
            </a:endParaRPr>
          </a:p>
        </p:txBody>
      </p:sp>
      <p:sp>
        <p:nvSpPr>
          <p:cNvPr id="20"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388036092"/>
      </p:ext>
    </p:extLst>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350"/>
                                        <p:tgtEl>
                                          <p:spTgt spid="62"/>
                                        </p:tgtEl>
                                      </p:cBhvr>
                                    </p:animEffect>
                                  </p:childTnLst>
                                </p:cTn>
                              </p:par>
                            </p:childTnLst>
                          </p:cTn>
                        </p:par>
                        <p:par>
                          <p:cTn id="12" fill="hold">
                            <p:stCondLst>
                              <p:cond delay="1350"/>
                            </p:stCondLst>
                            <p:childTnLst>
                              <p:par>
                                <p:cTn id="13" presetID="22" presetClass="entr" presetSubtype="1"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up)">
                                      <p:cBhvr>
                                        <p:cTn id="15" dur="600"/>
                                        <p:tgtEl>
                                          <p:spTgt spid="61"/>
                                        </p:tgtEl>
                                      </p:cBhvr>
                                    </p:animEffect>
                                  </p:childTnLst>
                                </p:cTn>
                              </p:par>
                            </p:childTnLst>
                          </p:cTn>
                        </p:par>
                        <p:par>
                          <p:cTn id="16" fill="hold">
                            <p:stCondLst>
                              <p:cond delay="195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500"/>
                                        <p:tgtEl>
                                          <p:spTgt spid="76"/>
                                        </p:tgtEl>
                                      </p:cBhvr>
                                    </p:animEffect>
                                  </p:childTnLst>
                                </p:cTn>
                              </p:par>
                            </p:childTnLst>
                          </p:cTn>
                        </p:par>
                        <p:par>
                          <p:cTn id="20" fill="hold">
                            <p:stCondLst>
                              <p:cond delay="2450"/>
                            </p:stCondLst>
                            <p:childTnLst>
                              <p:par>
                                <p:cTn id="21" presetID="1"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35"/>
                                        </p:tgtEl>
                                      </p:cBhvr>
                                    </p:animEffect>
                                    <p:animScale>
                                      <p:cBhvr>
                                        <p:cTn id="25" dur="250" autoRev="1" fill="hold"/>
                                        <p:tgtEl>
                                          <p:spTgt spid="35"/>
                                        </p:tgtEl>
                                      </p:cBhvr>
                                      <p:by x="105000" y="105000"/>
                                    </p:animScale>
                                  </p:childTnLst>
                                </p:cTn>
                              </p:par>
                            </p:childTnLst>
                          </p:cTn>
                        </p:par>
                        <p:par>
                          <p:cTn id="26" fill="hold">
                            <p:stCondLst>
                              <p:cond delay="2950"/>
                            </p:stCondLst>
                            <p:childTnLst>
                              <p:par>
                                <p:cTn id="27" presetID="2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left)">
                                      <p:cBhvr>
                                        <p:cTn id="32" dur="500"/>
                                        <p:tgtEl>
                                          <p:spTgt spid="36"/>
                                        </p:tgtEl>
                                      </p:cBhvr>
                                    </p:animEffect>
                                  </p:childTnLst>
                                </p:cTn>
                              </p:par>
                            </p:childTnLst>
                          </p:cTn>
                        </p:par>
                        <p:par>
                          <p:cTn id="33" fill="hold">
                            <p:stCondLst>
                              <p:cond delay="3450"/>
                            </p:stCondLst>
                            <p:childTnLst>
                              <p:par>
                                <p:cTn id="34" presetID="22" presetClass="entr" presetSubtype="1"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up)">
                                      <p:cBhvr>
                                        <p:cTn id="36" dur="750"/>
                                        <p:tgtEl>
                                          <p:spTgt spid="56"/>
                                        </p:tgtEl>
                                      </p:cBhvr>
                                    </p:animEffect>
                                  </p:childTnLst>
                                </p:cTn>
                              </p:par>
                            </p:childTnLst>
                          </p:cTn>
                        </p:par>
                        <p:par>
                          <p:cTn id="37" fill="hold">
                            <p:stCondLst>
                              <p:cond delay="4200"/>
                            </p:stCondLst>
                            <p:childTnLst>
                              <p:par>
                                <p:cTn id="38" presetID="10" presetClass="entr" presetSubtype="0" fill="hold" grpId="0" nodeType="after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childTnLst>
                          </p:cTn>
                        </p:par>
                        <p:par>
                          <p:cTn id="41" fill="hold">
                            <p:stCondLst>
                              <p:cond delay="4700"/>
                            </p:stCondLst>
                            <p:childTnLst>
                              <p:par>
                                <p:cTn id="42" presetID="1" presetClass="entr" presetSubtype="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54"/>
                                        </p:tgtEl>
                                      </p:cBhvr>
                                    </p:animEffect>
                                    <p:animScale>
                                      <p:cBhvr>
                                        <p:cTn id="46" dur="250" autoRev="1" fill="hold"/>
                                        <p:tgtEl>
                                          <p:spTgt spid="54"/>
                                        </p:tgtEl>
                                      </p:cBhvr>
                                      <p:by x="105000" y="105000"/>
                                    </p:animScale>
                                  </p:childTnLst>
                                </p:cTn>
                              </p:par>
                            </p:childTnLst>
                          </p:cTn>
                        </p:par>
                        <p:par>
                          <p:cTn id="47" fill="hold">
                            <p:stCondLst>
                              <p:cond delay="5200"/>
                            </p:stCondLst>
                            <p:childTnLst>
                              <p:par>
                                <p:cTn id="48" presetID="22" presetClass="entr" presetSubtype="2"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right)">
                                      <p:cBhvr>
                                        <p:cTn id="50" dur="500"/>
                                        <p:tgtEl>
                                          <p:spTgt spid="34"/>
                                        </p:tgtEl>
                                      </p:cBhvr>
                                    </p:animEffect>
                                  </p:childTnLst>
                                </p:cTn>
                              </p:par>
                            </p:childTnLst>
                          </p:cTn>
                        </p:par>
                        <p:par>
                          <p:cTn id="51" fill="hold">
                            <p:stCondLst>
                              <p:cond delay="5700"/>
                            </p:stCondLst>
                            <p:childTnLst>
                              <p:par>
                                <p:cTn id="52" presetID="22" presetClass="entr" presetSubtype="2"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right)">
                                      <p:cBhvr>
                                        <p:cTn id="54" dur="500"/>
                                        <p:tgtEl>
                                          <p:spTgt spid="55"/>
                                        </p:tgtEl>
                                      </p:cBhvr>
                                    </p:animEffect>
                                  </p:childTnLst>
                                </p:cTn>
                              </p:par>
                            </p:childTnLst>
                          </p:cTn>
                        </p:par>
                        <p:par>
                          <p:cTn id="55" fill="hold">
                            <p:stCondLst>
                              <p:cond delay="6200"/>
                            </p:stCondLst>
                            <p:childTnLst>
                              <p:par>
                                <p:cTn id="56" presetID="22" presetClass="entr" presetSubtype="8"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left)">
                                      <p:cBhvr>
                                        <p:cTn id="58" dur="250"/>
                                        <p:tgtEl>
                                          <p:spTgt spid="57"/>
                                        </p:tgtEl>
                                      </p:cBhvr>
                                    </p:animEffect>
                                  </p:childTnLst>
                                </p:cTn>
                              </p:par>
                            </p:childTnLst>
                          </p:cTn>
                        </p:par>
                        <p:par>
                          <p:cTn id="59" fill="hold">
                            <p:stCondLst>
                              <p:cond delay="6450"/>
                            </p:stCondLst>
                            <p:childTnLst>
                              <p:par>
                                <p:cTn id="60" presetID="21" presetClass="entr" presetSubtype="1"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heel(1)">
                                      <p:cBhvr>
                                        <p:cTn id="62" dur="1000"/>
                                        <p:tgtEl>
                                          <p:spTgt spid="59"/>
                                        </p:tgtEl>
                                      </p:cBhvr>
                                    </p:animEffect>
                                  </p:childTnLst>
                                </p:cTn>
                              </p:par>
                            </p:childTnLst>
                          </p:cTn>
                        </p:par>
                        <p:par>
                          <p:cTn id="63" fill="hold">
                            <p:stCondLst>
                              <p:cond delay="7450"/>
                            </p:stCondLst>
                            <p:childTnLst>
                              <p:par>
                                <p:cTn id="64" presetID="10"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childTnLst>
                                </p:cTn>
                              </p:par>
                            </p:childTnLst>
                          </p:cTn>
                        </p:par>
                        <p:par>
                          <p:cTn id="67" fill="hold">
                            <p:stCondLst>
                              <p:cond delay="7950"/>
                            </p:stCondLst>
                            <p:childTnLst>
                              <p:par>
                                <p:cTn id="68" presetID="1"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37"/>
                                        </p:tgtEl>
                                      </p:cBhvr>
                                    </p:animEffect>
                                    <p:animScale>
                                      <p:cBhvr>
                                        <p:cTn id="72" dur="250" autoRev="1" fill="hold"/>
                                        <p:tgtEl>
                                          <p:spTgt spid="37"/>
                                        </p:tgtEl>
                                      </p:cBhvr>
                                      <p:by x="105000" y="105000"/>
                                    </p:animScale>
                                  </p:childTnLst>
                                </p:cTn>
                              </p:par>
                            </p:childTnLst>
                          </p:cTn>
                        </p:par>
                        <p:par>
                          <p:cTn id="73" fill="hold">
                            <p:stCondLst>
                              <p:cond delay="8450"/>
                            </p:stCondLst>
                            <p:childTnLst>
                              <p:par>
                                <p:cTn id="74" presetID="22" presetClass="entr" presetSubtype="8"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animBg="1"/>
      <p:bldP spid="35" grpId="1" animBg="1"/>
      <p:bldP spid="36" grpId="0"/>
      <p:bldP spid="37" grpId="0" animBg="1"/>
      <p:bldP spid="37" grpId="1" animBg="1"/>
      <p:bldP spid="38" grpId="0"/>
      <p:bldP spid="54" grpId="0" animBg="1"/>
      <p:bldP spid="54" grpId="1" animBg="1"/>
      <p:bldP spid="55" grpId="0"/>
      <p:bldP spid="61" grpId="0" animBg="1"/>
      <p:bldP spid="62" grpId="0" animBg="1"/>
      <p:bldP spid="76" grpId="0"/>
      <p:bldP spid="77" grpId="0"/>
      <p:bldP spid="78"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10" name="组合 9"/>
          <p:cNvGrpSpPr/>
          <p:nvPr/>
        </p:nvGrpSpPr>
        <p:grpSpPr>
          <a:xfrm>
            <a:off x="3971971" y="1032257"/>
            <a:ext cx="4056413" cy="1075392"/>
            <a:chOff x="3347864" y="1152445"/>
            <a:chExt cx="4752528" cy="1080119"/>
          </a:xfrm>
        </p:grpSpPr>
        <p:sp>
          <p:nvSpPr>
            <p:cNvPr id="11" name="矩形 10"/>
            <p:cNvSpPr/>
            <p:nvPr/>
          </p:nvSpPr>
          <p:spPr>
            <a:xfrm>
              <a:off x="3347864" y="1152445"/>
              <a:ext cx="4752528" cy="2671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a:solidFill>
                    <a:srgbClr val="F8F8F8"/>
                  </a:solidFill>
                  <a:latin typeface="微软雅黑" pitchFamily="34" charset="-122"/>
                  <a:ea typeface="微软雅黑" pitchFamily="34" charset="-122"/>
                  <a:cs typeface="Segoe UI" pitchFamily="34" charset="0"/>
                </a:rPr>
                <a:t>项目</a:t>
              </a:r>
              <a:r>
                <a:rPr lang="zh-CN" altLang="en-US" sz="1600" b="0" dirty="0" smtClean="0">
                  <a:solidFill>
                    <a:srgbClr val="F8F8F8"/>
                  </a:solidFill>
                  <a:latin typeface="微软雅黑" pitchFamily="34" charset="-122"/>
                  <a:ea typeface="微软雅黑" pitchFamily="34" charset="-122"/>
                  <a:cs typeface="Segoe UI" pitchFamily="34" charset="0"/>
                </a:rPr>
                <a:t>一展示</a:t>
              </a:r>
              <a:endParaRPr lang="en-US" altLang="zh-CN" sz="1600" b="0" dirty="0">
                <a:solidFill>
                  <a:srgbClr val="F8F8F8"/>
                </a:solidFill>
                <a:latin typeface="微软雅黑" pitchFamily="34" charset="-122"/>
                <a:ea typeface="微软雅黑" pitchFamily="34" charset="-122"/>
                <a:cs typeface="Segoe UI" pitchFamily="34" charset="0"/>
              </a:endParaRPr>
            </a:p>
          </p:txBody>
        </p:sp>
        <p:sp>
          <p:nvSpPr>
            <p:cNvPr id="12" name="矩形 11"/>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p>
          </p:txBody>
        </p:sp>
      </p:grpSp>
      <p:grpSp>
        <p:nvGrpSpPr>
          <p:cNvPr id="13" name="组合 12"/>
          <p:cNvGrpSpPr/>
          <p:nvPr/>
        </p:nvGrpSpPr>
        <p:grpSpPr>
          <a:xfrm>
            <a:off x="3971971" y="2283232"/>
            <a:ext cx="4056413" cy="1075394"/>
            <a:chOff x="3347864" y="1152444"/>
            <a:chExt cx="4752528" cy="1080120"/>
          </a:xfrm>
        </p:grpSpPr>
        <p:sp>
          <p:nvSpPr>
            <p:cNvPr id="14" name="矩形 13"/>
            <p:cNvSpPr/>
            <p:nvPr/>
          </p:nvSpPr>
          <p:spPr>
            <a:xfrm>
              <a:off x="3347864" y="1152444"/>
              <a:ext cx="4752528" cy="2671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smtClean="0">
                  <a:solidFill>
                    <a:srgbClr val="F8F8F8"/>
                  </a:solidFill>
                  <a:latin typeface="微软雅黑" pitchFamily="34" charset="-122"/>
                  <a:ea typeface="微软雅黑" pitchFamily="34" charset="-122"/>
                  <a:cs typeface="Segoe UI" pitchFamily="34" charset="0"/>
                </a:rPr>
                <a:t>项目二展示</a:t>
              </a:r>
              <a:endParaRPr lang="en-US" altLang="zh-CN" sz="1600" b="0" dirty="0">
                <a:solidFill>
                  <a:srgbClr val="F8F8F8"/>
                </a:solidFill>
                <a:latin typeface="微软雅黑" pitchFamily="34" charset="-122"/>
                <a:ea typeface="微软雅黑" pitchFamily="34" charset="-122"/>
                <a:cs typeface="Segoe UI" pitchFamily="34" charset="0"/>
              </a:endParaRPr>
            </a:p>
          </p:txBody>
        </p:sp>
        <p:sp>
          <p:nvSpPr>
            <p:cNvPr id="15" name="矩形 14"/>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p>
          </p:txBody>
        </p:sp>
      </p:grpSp>
      <p:grpSp>
        <p:nvGrpSpPr>
          <p:cNvPr id="16" name="组合 15"/>
          <p:cNvGrpSpPr/>
          <p:nvPr/>
        </p:nvGrpSpPr>
        <p:grpSpPr>
          <a:xfrm>
            <a:off x="3971971" y="3579376"/>
            <a:ext cx="4056413" cy="1075394"/>
            <a:chOff x="3347864" y="1152444"/>
            <a:chExt cx="4752528" cy="1080120"/>
          </a:xfrm>
        </p:grpSpPr>
        <p:sp>
          <p:nvSpPr>
            <p:cNvPr id="17" name="矩形 16"/>
            <p:cNvSpPr/>
            <p:nvPr/>
          </p:nvSpPr>
          <p:spPr>
            <a:xfrm>
              <a:off x="3347864" y="1152444"/>
              <a:ext cx="4752528" cy="2671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smtClean="0">
                  <a:solidFill>
                    <a:srgbClr val="F8F8F8"/>
                  </a:solidFill>
                  <a:latin typeface="微软雅黑" pitchFamily="34" charset="-122"/>
                  <a:ea typeface="微软雅黑" pitchFamily="34" charset="-122"/>
                  <a:cs typeface="Segoe UI" pitchFamily="34" charset="0"/>
                </a:rPr>
                <a:t>项目三展示</a:t>
              </a:r>
              <a:endParaRPr lang="en-US" altLang="zh-CN" sz="1600" b="0" dirty="0">
                <a:solidFill>
                  <a:srgbClr val="F8F8F8"/>
                </a:solidFill>
                <a:latin typeface="微软雅黑" pitchFamily="34" charset="-122"/>
                <a:ea typeface="微软雅黑" pitchFamily="34" charset="-122"/>
                <a:cs typeface="Segoe UI" pitchFamily="34" charset="0"/>
              </a:endParaRPr>
            </a:p>
          </p:txBody>
        </p:sp>
        <p:sp>
          <p:nvSpPr>
            <p:cNvPr id="18" name="矩形 17"/>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p>
          </p:txBody>
        </p:sp>
      </p:grpSp>
      <p:sp>
        <p:nvSpPr>
          <p:cNvPr id="19" name="圆角矩形 18"/>
          <p:cNvSpPr/>
          <p:nvPr/>
        </p:nvSpPr>
        <p:spPr>
          <a:xfrm>
            <a:off x="1213592" y="1032751"/>
            <a:ext cx="2511122" cy="1080110"/>
          </a:xfrm>
          <a:prstGeom prst="roundRect">
            <a:avLst/>
          </a:prstGeom>
          <a:blipFill>
            <a:blip r:embed="rId4"/>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0" name="圆角矩形 19"/>
          <p:cNvSpPr/>
          <p:nvPr/>
        </p:nvSpPr>
        <p:spPr>
          <a:xfrm>
            <a:off x="1213592" y="2283730"/>
            <a:ext cx="2511122" cy="1080110"/>
          </a:xfrm>
          <a:prstGeom prst="roundRect">
            <a:avLst/>
          </a:prstGeom>
          <a:blipFill>
            <a:blip r:embed="rId5"/>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1" name="圆角矩形 20"/>
          <p:cNvSpPr/>
          <p:nvPr/>
        </p:nvSpPr>
        <p:spPr>
          <a:xfrm>
            <a:off x="1213593" y="3579872"/>
            <a:ext cx="2511122" cy="1080110"/>
          </a:xfrm>
          <a:prstGeom prst="roundRect">
            <a:avLst/>
          </a:prstGeom>
          <a:blipFill>
            <a:blip r:embed="rId6"/>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4)">
                                      <p:cBhvr>
                                        <p:cTn id="7" dur="1000"/>
                                        <p:tgtEl>
                                          <p:spTgt spid="2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1" fill="hold" nodeType="withEffect">
                                  <p:stCondLst>
                                    <p:cond delay="20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nodeType="withEffect">
                                  <p:stCondLst>
                                    <p:cond delay="40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43" name="齿轮1"/>
          <p:cNvSpPr/>
          <p:nvPr/>
        </p:nvSpPr>
        <p:spPr>
          <a:xfrm>
            <a:off x="3891560" y="2587520"/>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C8000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a:solidFill>
                  <a:sysClr val="window" lastClr="FFFFFF"/>
                </a:solidFill>
                <a:latin typeface="Calibri"/>
                <a:ea typeface="微软雅黑" pitchFamily="34" charset="-122"/>
              </a:rPr>
              <a:t>文本</a:t>
            </a:r>
            <a:r>
              <a:rPr lang="en-US" altLang="zh-CN" sz="2800" b="1" kern="0" dirty="0">
                <a:solidFill>
                  <a:sysClr val="window" lastClr="FFFFFF"/>
                </a:solidFill>
                <a:latin typeface="Calibri"/>
                <a:ea typeface="微软雅黑" pitchFamily="34" charset="-122"/>
              </a:rPr>
              <a:t>1</a:t>
            </a:r>
            <a:endParaRPr lang="zh-CN" altLang="en-US" sz="2800" b="1" kern="0" dirty="0">
              <a:solidFill>
                <a:sysClr val="window" lastClr="FFFFFF"/>
              </a:solidFill>
              <a:latin typeface="Calibri"/>
              <a:ea typeface="微软雅黑" pitchFamily="34" charset="-122"/>
            </a:endParaRPr>
          </a:p>
        </p:txBody>
      </p:sp>
      <p:sp>
        <p:nvSpPr>
          <p:cNvPr id="44" name="齿轮2"/>
          <p:cNvSpPr/>
          <p:nvPr/>
        </p:nvSpPr>
        <p:spPr>
          <a:xfrm>
            <a:off x="2651966" y="2072030"/>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2</a:t>
            </a:r>
            <a:endParaRPr lang="zh-CN" altLang="en-US" b="1" kern="0">
              <a:solidFill>
                <a:srgbClr val="4D4D4D"/>
              </a:solidFill>
              <a:latin typeface="微软雅黑" pitchFamily="34" charset="-122"/>
              <a:ea typeface="微软雅黑" pitchFamily="34" charset="-122"/>
            </a:endParaRPr>
          </a:p>
        </p:txBody>
      </p:sp>
      <p:sp>
        <p:nvSpPr>
          <p:cNvPr id="45" name="齿轮3"/>
          <p:cNvSpPr/>
          <p:nvPr/>
        </p:nvSpPr>
        <p:spPr>
          <a:xfrm>
            <a:off x="3383486" y="771550"/>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3</a:t>
            </a:r>
            <a:endParaRPr lang="zh-CN" altLang="en-US" b="1" kern="0" dirty="0">
              <a:solidFill>
                <a:srgbClr val="4D4D4D"/>
              </a:solidFill>
              <a:latin typeface="微软雅黑" pitchFamily="34" charset="-122"/>
              <a:ea typeface="微软雅黑" pitchFamily="34" charset="-122"/>
            </a:endParaRPr>
          </a:p>
        </p:txBody>
      </p:sp>
      <p:sp>
        <p:nvSpPr>
          <p:cNvPr id="59" name="箭头1"/>
          <p:cNvSpPr/>
          <p:nvPr/>
        </p:nvSpPr>
        <p:spPr>
          <a:xfrm>
            <a:off x="3779151" y="2263870"/>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60" name="箭头2"/>
          <p:cNvSpPr/>
          <p:nvPr/>
        </p:nvSpPr>
        <p:spPr>
          <a:xfrm>
            <a:off x="2364076" y="1712905"/>
            <a:ext cx="2078737" cy="2078736"/>
          </a:xfrm>
          <a:prstGeom prst="leftCircularArrow">
            <a:avLst>
              <a:gd name="adj1" fmla="val 6452"/>
              <a:gd name="adj2" fmla="val 429999"/>
              <a:gd name="adj3" fmla="val 10489124"/>
              <a:gd name="adj4" fmla="val 14837806"/>
              <a:gd name="adj5" fmla="val 7527"/>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61" name="Text Box 40"/>
          <p:cNvSpPr txBox="1">
            <a:spLocks noChangeArrowheads="1"/>
          </p:cNvSpPr>
          <p:nvPr/>
        </p:nvSpPr>
        <p:spPr bwMode="gray">
          <a:xfrm>
            <a:off x="539552" y="4116517"/>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62" name="Rectangle 11"/>
          <p:cNvSpPr>
            <a:spLocks noChangeArrowheads="1"/>
          </p:cNvSpPr>
          <p:nvPr/>
        </p:nvSpPr>
        <p:spPr bwMode="gray">
          <a:xfrm>
            <a:off x="613570" y="3739648"/>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
        <p:nvSpPr>
          <p:cNvPr id="63" name="Text Box 40"/>
          <p:cNvSpPr txBox="1">
            <a:spLocks noChangeArrowheads="1"/>
          </p:cNvSpPr>
          <p:nvPr/>
        </p:nvSpPr>
        <p:spPr bwMode="gray">
          <a:xfrm>
            <a:off x="5379064" y="1474066"/>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64" name="Rectangle 11"/>
          <p:cNvSpPr>
            <a:spLocks noChangeArrowheads="1"/>
          </p:cNvSpPr>
          <p:nvPr/>
        </p:nvSpPr>
        <p:spPr bwMode="gray">
          <a:xfrm>
            <a:off x="5453083" y="1097197"/>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
        <p:nvSpPr>
          <p:cNvPr id="1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1317206580"/>
      </p:ext>
    </p:extLst>
  </p:cSld>
  <p:clrMapOvr>
    <a:masterClrMapping/>
  </p:clrMapOvr>
  <mc:AlternateContent xmlns:mc="http://schemas.openxmlformats.org/markup-compatibility/2006">
    <mc:Choice xmlns:p14="http://schemas.microsoft.com/office/powerpoint/2010/main"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up)">
                                      <p:cBhvr>
                                        <p:cTn id="15" dur="500"/>
                                        <p:tgtEl>
                                          <p:spTgt spid="5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up)">
                                      <p:cBhvr>
                                        <p:cTn id="23" dur="500"/>
                                        <p:tgtEl>
                                          <p:spTgt spid="6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500"/>
                            </p:stCondLst>
                            <p:childTnLst>
                              <p:par>
                                <p:cTn id="29" presetID="8" presetClass="emph" presetSubtype="0" repeatCount="indefinite" fill="hold" grpId="1" nodeType="afterEffect">
                                  <p:stCondLst>
                                    <p:cond delay="0"/>
                                  </p:stCondLst>
                                  <p:childTnLst>
                                    <p:animRot by="21600000">
                                      <p:cBhvr>
                                        <p:cTn id="30" dur="3000" fill="hold"/>
                                        <p:tgtEl>
                                          <p:spTgt spid="43"/>
                                        </p:tgtEl>
                                        <p:attrNameLst>
                                          <p:attrName>r</p:attrName>
                                        </p:attrNameLst>
                                      </p:cBhvr>
                                    </p:animRot>
                                  </p:childTnLst>
                                </p:cTn>
                              </p:par>
                              <p:par>
                                <p:cTn id="31" presetID="8" presetClass="emph" presetSubtype="0" repeatCount="indefinite" fill="hold" grpId="1" nodeType="withEffect">
                                  <p:stCondLst>
                                    <p:cond delay="0"/>
                                  </p:stCondLst>
                                  <p:childTnLst>
                                    <p:animRot by="-21600000">
                                      <p:cBhvr>
                                        <p:cTn id="32" dur="2000" fill="hold"/>
                                        <p:tgtEl>
                                          <p:spTgt spid="44"/>
                                        </p:tgtEl>
                                        <p:attrNameLst>
                                          <p:attrName>r</p:attrName>
                                        </p:attrNameLst>
                                      </p:cBhvr>
                                    </p:animRot>
                                  </p:childTnLst>
                                </p:cTn>
                              </p:par>
                              <p:par>
                                <p:cTn id="33" presetID="8" presetClass="emph" presetSubtype="0" repeatCount="indefinite" fill="hold" grpId="1" nodeType="withEffect">
                                  <p:stCondLst>
                                    <p:cond delay="0"/>
                                  </p:stCondLst>
                                  <p:childTnLst>
                                    <p:animRot by="21600000">
                                      <p:cBhvr>
                                        <p:cTn id="34" dur="2000" fill="hold"/>
                                        <p:tgtEl>
                                          <p:spTgt spid="45"/>
                                        </p:tgtEl>
                                        <p:attrNameLst>
                                          <p:attrName>r</p:attrName>
                                        </p:attrNameLst>
                                      </p:cBhvr>
                                    </p:animRot>
                                  </p:childTnLst>
                                </p:cTn>
                              </p:par>
                            </p:childTnLst>
                          </p:cTn>
                        </p:par>
                        <p:par>
                          <p:cTn id="35" fill="hold">
                            <p:stCondLst>
                              <p:cond delay="6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2"/>
                                        </p:tgtEl>
                                        <p:attrNameLst>
                                          <p:attrName>ppt_y</p:attrName>
                                        </p:attrNameLst>
                                      </p:cBhvr>
                                      <p:tavLst>
                                        <p:tav tm="0">
                                          <p:val>
                                            <p:strVal val="#ppt_y"/>
                                          </p:val>
                                        </p:tav>
                                        <p:tav tm="100000">
                                          <p:val>
                                            <p:strVal val="#ppt_y"/>
                                          </p:val>
                                        </p:tav>
                                      </p:tavLst>
                                    </p:anim>
                                    <p:anim calcmode="lin" valueType="num">
                                      <p:cBhvr>
                                        <p:cTn id="4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2"/>
                                        </p:tgtEl>
                                      </p:cBhvr>
                                    </p:animEffect>
                                  </p:childTnLst>
                                </p:cTn>
                              </p:par>
                            </p:childTnLst>
                          </p:cTn>
                        </p:par>
                        <p:par>
                          <p:cTn id="43" fill="hold">
                            <p:stCondLst>
                              <p:cond delay="7400"/>
                            </p:stCondLst>
                            <p:childTnLst>
                              <p:par>
                                <p:cTn id="44" presetID="42" presetClass="entr" presetSubtype="0"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750"/>
                                        <p:tgtEl>
                                          <p:spTgt spid="61"/>
                                        </p:tgtEl>
                                      </p:cBhvr>
                                    </p:animEffect>
                                    <p:anim calcmode="lin" valueType="num">
                                      <p:cBhvr>
                                        <p:cTn id="47" dur="750" fill="hold"/>
                                        <p:tgtEl>
                                          <p:spTgt spid="61"/>
                                        </p:tgtEl>
                                        <p:attrNameLst>
                                          <p:attrName>ppt_x</p:attrName>
                                        </p:attrNameLst>
                                      </p:cBhvr>
                                      <p:tavLst>
                                        <p:tav tm="0">
                                          <p:val>
                                            <p:strVal val="#ppt_x"/>
                                          </p:val>
                                        </p:tav>
                                        <p:tav tm="100000">
                                          <p:val>
                                            <p:strVal val="#ppt_x"/>
                                          </p:val>
                                        </p:tav>
                                      </p:tavLst>
                                    </p:anim>
                                    <p:anim calcmode="lin" valueType="num">
                                      <p:cBhvr>
                                        <p:cTn id="48" dur="75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81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64"/>
                                        </p:tgtEl>
                                        <p:attrNameLst>
                                          <p:attrName>style.visibility</p:attrName>
                                        </p:attrNameLst>
                                      </p:cBhvr>
                                      <p:to>
                                        <p:strVal val="visible"/>
                                      </p:to>
                                    </p:set>
                                    <p:anim calcmode="lin" valueType="num">
                                      <p:cBhvr>
                                        <p:cTn id="52"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64"/>
                                        </p:tgtEl>
                                        <p:attrNameLst>
                                          <p:attrName>ppt_y</p:attrName>
                                        </p:attrNameLst>
                                      </p:cBhvr>
                                      <p:tavLst>
                                        <p:tav tm="0">
                                          <p:val>
                                            <p:strVal val="#ppt_y"/>
                                          </p:val>
                                        </p:tav>
                                        <p:tav tm="100000">
                                          <p:val>
                                            <p:strVal val="#ppt_y"/>
                                          </p:val>
                                        </p:tav>
                                      </p:tavLst>
                                    </p:anim>
                                    <p:anim calcmode="lin" valueType="num">
                                      <p:cBhvr>
                                        <p:cTn id="54"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64"/>
                                        </p:tgtEl>
                                      </p:cBhvr>
                                    </p:animEffect>
                                  </p:childTnLst>
                                </p:cTn>
                              </p:par>
                            </p:childTnLst>
                          </p:cTn>
                        </p:par>
                        <p:par>
                          <p:cTn id="57" fill="hold">
                            <p:stCondLst>
                              <p:cond delay="9050"/>
                            </p:stCondLst>
                            <p:childTnLst>
                              <p:par>
                                <p:cTn id="58" presetID="42" presetClass="entr" presetSubtype="0"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750"/>
                                        <p:tgtEl>
                                          <p:spTgt spid="63"/>
                                        </p:tgtEl>
                                      </p:cBhvr>
                                    </p:animEffect>
                                    <p:anim calcmode="lin" valueType="num">
                                      <p:cBhvr>
                                        <p:cTn id="61" dur="750" fill="hold"/>
                                        <p:tgtEl>
                                          <p:spTgt spid="63"/>
                                        </p:tgtEl>
                                        <p:attrNameLst>
                                          <p:attrName>ppt_x</p:attrName>
                                        </p:attrNameLst>
                                      </p:cBhvr>
                                      <p:tavLst>
                                        <p:tav tm="0">
                                          <p:val>
                                            <p:strVal val="#ppt_x"/>
                                          </p:val>
                                        </p:tav>
                                        <p:tav tm="100000">
                                          <p:val>
                                            <p:strVal val="#ppt_x"/>
                                          </p:val>
                                        </p:tav>
                                      </p:tavLst>
                                    </p:anim>
                                    <p:anim calcmode="lin" valueType="num">
                                      <p:cBhvr>
                                        <p:cTn id="62"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44" grpId="0" animBg="1"/>
      <p:bldP spid="44" grpId="1" animBg="1"/>
      <p:bldP spid="45" grpId="0" animBg="1"/>
      <p:bldP spid="45" grpId="1" animBg="1"/>
      <p:bldP spid="61" grpId="0"/>
      <p:bldP spid="62" grpId="0"/>
      <p:bldP spid="63" grpId="0"/>
      <p:bldP spid="64"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23" name="组合 22"/>
          <p:cNvGrpSpPr/>
          <p:nvPr/>
        </p:nvGrpSpPr>
        <p:grpSpPr>
          <a:xfrm>
            <a:off x="1484417" y="1653944"/>
            <a:ext cx="3894137" cy="1369219"/>
            <a:chOff x="1980253" y="2205769"/>
            <a:chExt cx="5194887" cy="1826048"/>
          </a:xfrm>
        </p:grpSpPr>
        <p:sp>
          <p:nvSpPr>
            <p:cNvPr id="24" name="圆角矩形 23"/>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25" name="圆角矩形 24"/>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26" name="圆角矩形 25"/>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27" name="圆角矩形 26"/>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grpSp>
      <p:sp>
        <p:nvSpPr>
          <p:cNvPr id="28" name="文本框 8"/>
          <p:cNvSpPr txBox="1">
            <a:spLocks noChangeArrowheads="1"/>
          </p:cNvSpPr>
          <p:nvPr/>
        </p:nvSpPr>
        <p:spPr bwMode="auto">
          <a:xfrm>
            <a:off x="428728" y="1565838"/>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400" b="0" dirty="0">
                <a:latin typeface="微软雅黑" pitchFamily="34" charset="-122"/>
                <a:ea typeface="微软雅黑" pitchFamily="34" charset="-122"/>
              </a:rPr>
              <a:t>输入标题</a:t>
            </a:r>
          </a:p>
        </p:txBody>
      </p:sp>
      <p:sp>
        <p:nvSpPr>
          <p:cNvPr id="29" name="文本框 9"/>
          <p:cNvSpPr txBox="1">
            <a:spLocks noChangeArrowheads="1"/>
          </p:cNvSpPr>
          <p:nvPr/>
        </p:nvSpPr>
        <p:spPr bwMode="auto">
          <a:xfrm>
            <a:off x="5796067" y="1586079"/>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dirty="0">
                <a:ea typeface="微软雅黑" pitchFamily="34" charset="-122"/>
              </a:rPr>
              <a:t>40</a:t>
            </a:r>
            <a:r>
              <a:rPr lang="en-US" altLang="zh-CN" sz="1400" b="0" dirty="0">
                <a:ea typeface="微软雅黑" pitchFamily="34" charset="-122"/>
              </a:rPr>
              <a:t>%</a:t>
            </a:r>
            <a:endParaRPr lang="zh-CN" altLang="en-US" sz="1400" b="0" dirty="0">
              <a:ea typeface="微软雅黑" pitchFamily="34" charset="-122"/>
            </a:endParaRPr>
          </a:p>
        </p:txBody>
      </p:sp>
      <p:sp>
        <p:nvSpPr>
          <p:cNvPr id="30" name="文本框 23"/>
          <p:cNvSpPr txBox="1">
            <a:spLocks noChangeArrowheads="1"/>
          </p:cNvSpPr>
          <p:nvPr/>
        </p:nvSpPr>
        <p:spPr bwMode="auto">
          <a:xfrm>
            <a:off x="428728" y="1968269"/>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b="0" dirty="0">
                <a:latin typeface="微软雅黑" pitchFamily="34" charset="-122"/>
                <a:ea typeface="微软雅黑" pitchFamily="34" charset="-122"/>
              </a:rPr>
              <a:t>输入标题</a:t>
            </a:r>
          </a:p>
        </p:txBody>
      </p:sp>
      <p:sp>
        <p:nvSpPr>
          <p:cNvPr id="31" name="文本框 24"/>
          <p:cNvSpPr txBox="1">
            <a:spLocks noChangeArrowheads="1"/>
          </p:cNvSpPr>
          <p:nvPr/>
        </p:nvSpPr>
        <p:spPr bwMode="auto">
          <a:xfrm>
            <a:off x="5796067" y="1988510"/>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a:ea typeface="微软雅黑" pitchFamily="34" charset="-122"/>
              </a:rPr>
              <a:t>50</a:t>
            </a:r>
            <a:r>
              <a:rPr lang="en-US" altLang="zh-CN" sz="1400" b="0">
                <a:ea typeface="微软雅黑" pitchFamily="34" charset="-122"/>
              </a:rPr>
              <a:t>%</a:t>
            </a:r>
            <a:endParaRPr lang="zh-CN" altLang="en-US" sz="1400" b="0">
              <a:ea typeface="微软雅黑" pitchFamily="34" charset="-122"/>
            </a:endParaRPr>
          </a:p>
        </p:txBody>
      </p:sp>
      <p:sp>
        <p:nvSpPr>
          <p:cNvPr id="32" name="文本框 27"/>
          <p:cNvSpPr txBox="1">
            <a:spLocks noChangeArrowheads="1"/>
          </p:cNvSpPr>
          <p:nvPr/>
        </p:nvSpPr>
        <p:spPr bwMode="auto">
          <a:xfrm>
            <a:off x="428728" y="2370701"/>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b="0" dirty="0">
                <a:latin typeface="微软雅黑" pitchFamily="34" charset="-122"/>
                <a:ea typeface="微软雅黑" pitchFamily="34" charset="-122"/>
              </a:rPr>
              <a:t>输入标题</a:t>
            </a:r>
          </a:p>
        </p:txBody>
      </p:sp>
      <p:sp>
        <p:nvSpPr>
          <p:cNvPr id="33" name="文本框 28"/>
          <p:cNvSpPr txBox="1">
            <a:spLocks noChangeArrowheads="1"/>
          </p:cNvSpPr>
          <p:nvPr/>
        </p:nvSpPr>
        <p:spPr bwMode="auto">
          <a:xfrm>
            <a:off x="5796067" y="2392132"/>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a:ea typeface="微软雅黑" pitchFamily="34" charset="-122"/>
              </a:rPr>
              <a:t>80</a:t>
            </a:r>
            <a:r>
              <a:rPr lang="en-US" altLang="zh-CN" sz="1400" b="0">
                <a:ea typeface="微软雅黑" pitchFamily="34" charset="-122"/>
              </a:rPr>
              <a:t>%</a:t>
            </a:r>
            <a:endParaRPr lang="zh-CN" altLang="en-US" sz="1400" b="0">
              <a:ea typeface="微软雅黑" pitchFamily="34" charset="-122"/>
            </a:endParaRPr>
          </a:p>
        </p:txBody>
      </p:sp>
      <p:sp>
        <p:nvSpPr>
          <p:cNvPr id="34" name="文本框 31"/>
          <p:cNvSpPr txBox="1">
            <a:spLocks noChangeArrowheads="1"/>
          </p:cNvSpPr>
          <p:nvPr/>
        </p:nvSpPr>
        <p:spPr bwMode="auto">
          <a:xfrm>
            <a:off x="428728" y="2773132"/>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b="0" dirty="0">
                <a:latin typeface="微软雅黑" pitchFamily="34" charset="-122"/>
                <a:ea typeface="微软雅黑" pitchFamily="34" charset="-122"/>
              </a:rPr>
              <a:t>输入标题</a:t>
            </a:r>
          </a:p>
        </p:txBody>
      </p:sp>
      <p:sp>
        <p:nvSpPr>
          <p:cNvPr id="35" name="文本框 32"/>
          <p:cNvSpPr txBox="1">
            <a:spLocks noChangeArrowheads="1"/>
          </p:cNvSpPr>
          <p:nvPr/>
        </p:nvSpPr>
        <p:spPr bwMode="auto">
          <a:xfrm>
            <a:off x="5796067" y="2794564"/>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b="0">
                <a:ea typeface="微软雅黑" pitchFamily="34" charset="-122"/>
              </a:rPr>
              <a:t>20</a:t>
            </a:r>
            <a:r>
              <a:rPr lang="en-US" altLang="zh-CN" sz="1400" b="0">
                <a:ea typeface="微软雅黑" pitchFamily="34" charset="-122"/>
              </a:rPr>
              <a:t>%</a:t>
            </a:r>
            <a:endParaRPr lang="zh-CN" altLang="en-US" sz="1400" b="0">
              <a:ea typeface="微软雅黑" pitchFamily="34" charset="-122"/>
            </a:endParaRPr>
          </a:p>
        </p:txBody>
      </p:sp>
      <p:sp>
        <p:nvSpPr>
          <p:cNvPr id="36" name="矩形 35"/>
          <p:cNvSpPr/>
          <p:nvPr/>
        </p:nvSpPr>
        <p:spPr>
          <a:xfrm>
            <a:off x="399433" y="3381653"/>
            <a:ext cx="5991225" cy="950118"/>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b="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37" name="组合 36"/>
          <p:cNvGrpSpPr/>
          <p:nvPr/>
        </p:nvGrpSpPr>
        <p:grpSpPr>
          <a:xfrm>
            <a:off x="1484416" y="1653944"/>
            <a:ext cx="3346450" cy="1369219"/>
            <a:chOff x="1980252" y="2205769"/>
            <a:chExt cx="4464257" cy="1826048"/>
          </a:xfrm>
        </p:grpSpPr>
        <p:sp>
          <p:nvSpPr>
            <p:cNvPr id="38" name="圆角矩形 37"/>
            <p:cNvSpPr/>
            <p:nvPr/>
          </p:nvSpPr>
          <p:spPr>
            <a:xfrm>
              <a:off x="1980253" y="2737706"/>
              <a:ext cx="2551911" cy="21753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39" name="圆角矩形 38"/>
            <p:cNvSpPr/>
            <p:nvPr/>
          </p:nvSpPr>
          <p:spPr>
            <a:xfrm>
              <a:off x="1980252" y="3287108"/>
              <a:ext cx="4464257" cy="215950"/>
            </a:xfrm>
            <a:prstGeom prst="roundRect">
              <a:avLst>
                <a:gd name="adj" fmla="val 5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40" name="圆角矩形 39"/>
            <p:cNvSpPr/>
            <p:nvPr/>
          </p:nvSpPr>
          <p:spPr>
            <a:xfrm>
              <a:off x="1980253" y="3815867"/>
              <a:ext cx="1274897" cy="21595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sp>
          <p:nvSpPr>
            <p:cNvPr id="41" name="圆角矩形 40"/>
            <p:cNvSpPr/>
            <p:nvPr/>
          </p:nvSpPr>
          <p:spPr>
            <a:xfrm>
              <a:off x="1980252" y="2205769"/>
              <a:ext cx="1912345" cy="215950"/>
            </a:xfrm>
            <a:prstGeom prst="roundRect">
              <a:avLst>
                <a:gd name="adj" fmla="val 5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b="0">
                <a:solidFill>
                  <a:schemeClr val="tx1"/>
                </a:solidFill>
              </a:endParaRPr>
            </a:p>
          </p:txBody>
        </p:sp>
      </p:grpSp>
      <p:sp>
        <p:nvSpPr>
          <p:cNvPr id="42" name="圆角矩形 41"/>
          <p:cNvSpPr>
            <a:spLocks noChangeAspect="1"/>
          </p:cNvSpPr>
          <p:nvPr/>
        </p:nvSpPr>
        <p:spPr>
          <a:xfrm>
            <a:off x="6623159" y="1407756"/>
            <a:ext cx="2081044" cy="2945779"/>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6"/>
              </a:spcBef>
              <a:spcAft>
                <a:spcPts val="536"/>
              </a:spcAft>
              <a:defRPr/>
            </a:pPr>
            <a:endParaRPr lang="zh-CN" altLang="en-US" sz="1400" b="0" dirty="0">
              <a:solidFill>
                <a:srgbClr val="454545"/>
              </a:solidFill>
              <a:latin typeface="微软雅黑" panose="020B0503020204020204" pitchFamily="34" charset="-122"/>
            </a:endParaRPr>
          </a:p>
        </p:txBody>
      </p:sp>
      <p:sp>
        <p:nvSpPr>
          <p:cNvPr id="43" name="任意多边形 42"/>
          <p:cNvSpPr/>
          <p:nvPr/>
        </p:nvSpPr>
        <p:spPr>
          <a:xfrm>
            <a:off x="6953710" y="1346597"/>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b="0" dirty="0">
              <a:latin typeface="微软雅黑" panose="020B0503020204020204" pitchFamily="34" charset="-122"/>
            </a:endParaRPr>
          </a:p>
        </p:txBody>
      </p:sp>
      <p:sp>
        <p:nvSpPr>
          <p:cNvPr id="44" name="任意多边形 43"/>
          <p:cNvSpPr/>
          <p:nvPr/>
        </p:nvSpPr>
        <p:spPr>
          <a:xfrm>
            <a:off x="8256361" y="1346597"/>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b="0" dirty="0">
              <a:latin typeface="微软雅黑" panose="020B0503020204020204" pitchFamily="34" charset="-122"/>
            </a:endParaRPr>
          </a:p>
        </p:txBody>
      </p:sp>
      <p:sp>
        <p:nvSpPr>
          <p:cNvPr id="45" name="任意多边形 44"/>
          <p:cNvSpPr/>
          <p:nvPr/>
        </p:nvSpPr>
        <p:spPr>
          <a:xfrm>
            <a:off x="7031905" y="1346598"/>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b="0" dirty="0">
                <a:solidFill>
                  <a:schemeClr val="accent1">
                    <a:lumMod val="50000"/>
                  </a:schemeClr>
                </a:solidFill>
                <a:latin typeface="微软雅黑" panose="020B0503020204020204" pitchFamily="34" charset="-122"/>
                <a:ea typeface="微软雅黑" panose="020B0503020204020204" pitchFamily="34" charset="-122"/>
              </a:rPr>
              <a:t>输入标题</a:t>
            </a:r>
          </a:p>
        </p:txBody>
      </p:sp>
      <p:sp>
        <p:nvSpPr>
          <p:cNvPr id="46" name="矩形 45"/>
          <p:cNvSpPr/>
          <p:nvPr/>
        </p:nvSpPr>
        <p:spPr>
          <a:xfrm>
            <a:off x="6785094" y="1752274"/>
            <a:ext cx="1834928" cy="2493274"/>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b="0" dirty="0">
                <a:latin typeface="+mn-ea"/>
              </a:rPr>
              <a:t>请在此处输入您的文本或者复制您的文本粘贴到此处，请在此处输入您的文本或者复制您的文本粘贴到此处。请在此处输入您的文本或者复制您的文本粘贴到此处。</a:t>
            </a:r>
          </a:p>
        </p:txBody>
      </p:sp>
      <p:sp>
        <p:nvSpPr>
          <p:cNvPr id="47"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4084615605"/>
      </p:ext>
    </p:extLst>
  </p:cSld>
  <p:clrMapOvr>
    <a:masterClrMapping/>
  </p:clrMapOvr>
  <mc:AlternateContent xmlns:mc="http://schemas.openxmlformats.org/markup-compatibility/2006">
    <mc:Choice xmlns:p14="http://schemas.microsoft.com/office/powerpoint/2010/main" Requires="p14">
      <p:transition spd="slow" p14:dur="1400" advClick="0" advTm="6000">
        <p14:doors dir="vert"/>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4)">
                                      <p:cBhvr>
                                        <p:cTn id="7" dur="1000"/>
                                        <p:tgtEl>
                                          <p:spTgt spid="4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1250"/>
                                        <p:tgtEl>
                                          <p:spTgt spid="23"/>
                                        </p:tgtEl>
                                      </p:cBhvr>
                                    </p:animEffect>
                                  </p:childTnLst>
                                </p:cTn>
                              </p:par>
                              <p:par>
                                <p:cTn id="29" presetID="22" presetClass="entr" presetSubtype="8" fill="hold" nodeType="withEffect">
                                  <p:stCondLst>
                                    <p:cond delay="25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1250"/>
                                        <p:tgtEl>
                                          <p:spTgt spid="37"/>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0"/>
                                        <p:tgtEl>
                                          <p:spTgt spid="36"/>
                                        </p:tgtEl>
                                      </p:cBhvr>
                                    </p:animEffect>
                                    <p:anim calcmode="lin" valueType="num">
                                      <p:cBhvr>
                                        <p:cTn id="49" dur="1000" fill="hold"/>
                                        <p:tgtEl>
                                          <p:spTgt spid="36"/>
                                        </p:tgtEl>
                                        <p:attrNameLst>
                                          <p:attrName>ppt_x</p:attrName>
                                        </p:attrNameLst>
                                      </p:cBhvr>
                                      <p:tavLst>
                                        <p:tav tm="0">
                                          <p:val>
                                            <p:strVal val="#ppt_x"/>
                                          </p:val>
                                        </p:tav>
                                        <p:tav tm="100000">
                                          <p:val>
                                            <p:strVal val="#ppt_x"/>
                                          </p:val>
                                        </p:tav>
                                      </p:tavLst>
                                    </p:anim>
                                    <p:anim calcmode="lin" valueType="num">
                                      <p:cBhvr>
                                        <p:cTn id="50" dur="1000" fill="hold"/>
                                        <p:tgtEl>
                                          <p:spTgt spid="36"/>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randombar(horizontal)">
                                      <p:cBhvr>
                                        <p:cTn id="54" dur="500"/>
                                        <p:tgtEl>
                                          <p:spTgt spid="4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randombar(horizontal)">
                                      <p:cBhvr>
                                        <p:cTn id="57" dur="500"/>
                                        <p:tgtEl>
                                          <p:spTgt spid="4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randombar(horizontal)">
                                      <p:cBhvr>
                                        <p:cTn id="60" dur="500"/>
                                        <p:tgtEl>
                                          <p:spTgt spid="45"/>
                                        </p:tgtEl>
                                      </p:cBhvr>
                                    </p:animEffect>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up)">
                                      <p:cBhvr>
                                        <p:cTn id="64" dur="500"/>
                                        <p:tgtEl>
                                          <p:spTgt spid="42"/>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1000"/>
                                        <p:tgtEl>
                                          <p:spTgt spid="46"/>
                                        </p:tgtEl>
                                      </p:cBhvr>
                                    </p:animEffect>
                                    <p:anim calcmode="lin" valueType="num">
                                      <p:cBhvr>
                                        <p:cTn id="69" dur="1000" fill="hold"/>
                                        <p:tgtEl>
                                          <p:spTgt spid="46"/>
                                        </p:tgtEl>
                                        <p:attrNameLst>
                                          <p:attrName>ppt_x</p:attrName>
                                        </p:attrNameLst>
                                      </p:cBhvr>
                                      <p:tavLst>
                                        <p:tav tm="0">
                                          <p:val>
                                            <p:strVal val="#ppt_x"/>
                                          </p:val>
                                        </p:tav>
                                        <p:tav tm="100000">
                                          <p:val>
                                            <p:strVal val="#ppt_x"/>
                                          </p:val>
                                        </p:tav>
                                      </p:tavLst>
                                    </p:anim>
                                    <p:anim calcmode="lin" valueType="num">
                                      <p:cBhvr>
                                        <p:cTn id="7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42" grpId="0" animBg="1"/>
      <p:bldP spid="43" grpId="0" animBg="1"/>
      <p:bldP spid="44" grpId="0" animBg="1"/>
      <p:bldP spid="45" grpId="0" animBg="1"/>
      <p:bldP spid="46" grpId="0"/>
      <p:bldP spid="4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24" name="圆角右箭头 23"/>
          <p:cNvSpPr/>
          <p:nvPr/>
        </p:nvSpPr>
        <p:spPr>
          <a:xfrm>
            <a:off x="3404650" y="1470388"/>
            <a:ext cx="1080248" cy="1226498"/>
          </a:xfrm>
          <a:prstGeom prst="bentArrow">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
        <p:nvSpPr>
          <p:cNvPr id="22"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pic>
        <p:nvPicPr>
          <p:cNvPr id="43" name="红歌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1310" y="732625"/>
            <a:ext cx="304800" cy="304800"/>
          </a:xfrm>
          <a:prstGeom prst="rect">
            <a:avLst/>
          </a:prstGeom>
        </p:spPr>
      </p:pic>
    </p:spTree>
    <p:extLst>
      <p:ext uri="{BB962C8B-B14F-4D97-AF65-F5344CB8AC3E}">
        <p14:creationId xmlns:p14="http://schemas.microsoft.com/office/powerpoint/2010/main" val="1017367651"/>
      </p:ext>
    </p:extLst>
  </p:cSld>
  <p:clrMapOvr>
    <a:masterClrMapping/>
  </p:clrMapOvr>
  <mc:AlternateContent xmlns:mc="http://schemas.openxmlformats.org/markup-compatibility/2006">
    <mc:Choice xmlns:p14="http://schemas.microsoft.com/office/powerpoint/2010/main" Requires="p14">
      <p:transition spd="slow" p14:dur="1400" advClick="0" advTm="11000">
        <p14:doors dir="vert"/>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21" presetClass="entr" presetSubtype="4"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heel(4)">
                                      <p:cBhvr>
                                        <p:cTn id="10" dur="1000"/>
                                        <p:tgtEl>
                                          <p:spTgt spid="22"/>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500"/>
                                        <p:tgtEl>
                                          <p:spTgt spid="24"/>
                                        </p:tgtEl>
                                      </p:cBhvr>
                                    </p:animEffect>
                                  </p:childTnLst>
                                </p:cTn>
                              </p:par>
                              <p:par>
                                <p:cTn id="15" presetID="22" presetClass="entr" presetSubtype="1" fill="hold" grpId="0"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par>
                                <p:cTn id="18" presetID="22" presetClass="entr" presetSubtype="2" fill="hold" grpId="0"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300"/>
                            </p:stCondLst>
                            <p:childTnLst>
                              <p:par>
                                <p:cTn id="25" presetID="53" presetClass="entr" presetSubtype="16"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2800"/>
                            </p:stCondLst>
                            <p:childTnLst>
                              <p:par>
                                <p:cTn id="31" presetID="22" presetClass="entr" presetSubtype="8"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500"/>
                                        <p:tgtEl>
                                          <p:spTgt spid="31"/>
                                        </p:tgtEl>
                                      </p:cBhvr>
                                    </p:animEffect>
                                  </p:childTnLst>
                                </p:cTn>
                              </p:par>
                              <p:par>
                                <p:cTn id="34" presetID="22" presetClass="entr" presetSubtype="8"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par>
                                <p:cTn id="37" presetID="22" presetClass="entr" presetSubtype="2"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right)">
                                      <p:cBhvr>
                                        <p:cTn id="39" dur="500"/>
                                        <p:tgtEl>
                                          <p:spTgt spid="40"/>
                                        </p:tgtEl>
                                      </p:cBhvr>
                                    </p:animEffect>
                                  </p:childTnLst>
                                </p:cTn>
                              </p:par>
                              <p:par>
                                <p:cTn id="40" presetID="22" presetClass="entr" presetSubtype="2"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43"/>
                </p:tgtEl>
              </p:cMediaNode>
            </p:audio>
          </p:childTnLst>
        </p:cTn>
      </p:par>
    </p:tnLst>
    <p:bldLst>
      <p:bldP spid="24" grpId="0" animBg="1"/>
      <p:bldP spid="25" grpId="0" animBg="1"/>
      <p:bldP spid="26" grpId="0" animBg="1"/>
      <p:bldP spid="27" grpId="0" animBg="1"/>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27"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
        <p:nvSpPr>
          <p:cNvPr id="28" name="Freeform 382"/>
          <p:cNvSpPr>
            <a:spLocks/>
          </p:cNvSpPr>
          <p:nvPr/>
        </p:nvSpPr>
        <p:spPr bwMode="auto">
          <a:xfrm>
            <a:off x="6319838" y="2894410"/>
            <a:ext cx="1997869" cy="220265"/>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C00000"/>
          </a:solidFill>
          <a:ln>
            <a:noFill/>
          </a:ln>
        </p:spPr>
        <p:txBody>
          <a:bodyPr lIns="68580" tIns="34290" rIns="68580" bIns="34290"/>
          <a:lstStyle/>
          <a:p>
            <a:endParaRPr lang="zh-CN" altLang="en-US"/>
          </a:p>
        </p:txBody>
      </p:sp>
      <p:sp>
        <p:nvSpPr>
          <p:cNvPr id="29" name="Freeform 5"/>
          <p:cNvSpPr>
            <a:spLocks/>
          </p:cNvSpPr>
          <p:nvPr/>
        </p:nvSpPr>
        <p:spPr bwMode="auto">
          <a:xfrm>
            <a:off x="1632347" y="1089422"/>
            <a:ext cx="1560909" cy="157638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9900"/>
          </a:solidFill>
          <a:ln>
            <a:noFill/>
          </a:ln>
          <a:extLst/>
        </p:spPr>
        <p:txBody>
          <a:bodyPr lIns="68580" tIns="34290" rIns="68580" bIns="34290"/>
          <a:lstStyle/>
          <a:p>
            <a:endParaRPr lang="zh-CN" altLang="en-US"/>
          </a:p>
        </p:txBody>
      </p:sp>
      <p:sp>
        <p:nvSpPr>
          <p:cNvPr id="30" name="Freeform 6"/>
          <p:cNvSpPr>
            <a:spLocks/>
          </p:cNvSpPr>
          <p:nvPr/>
        </p:nvSpPr>
        <p:spPr bwMode="auto">
          <a:xfrm>
            <a:off x="3924301" y="1103710"/>
            <a:ext cx="1564481" cy="157638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C00000"/>
          </a:solidFill>
          <a:ln>
            <a:noFill/>
          </a:ln>
          <a:extLst/>
        </p:spPr>
        <p:txBody>
          <a:bodyPr lIns="68580" tIns="34290" rIns="68580" bIns="34290"/>
          <a:lstStyle/>
          <a:p>
            <a:endParaRPr lang="zh-CN" altLang="en-US"/>
          </a:p>
        </p:txBody>
      </p:sp>
      <p:sp>
        <p:nvSpPr>
          <p:cNvPr id="32" name="Freeform 7"/>
          <p:cNvSpPr>
            <a:spLocks/>
          </p:cNvSpPr>
          <p:nvPr/>
        </p:nvSpPr>
        <p:spPr bwMode="auto">
          <a:xfrm>
            <a:off x="6224588" y="1091804"/>
            <a:ext cx="1564481" cy="1579959"/>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C00000"/>
          </a:solidFill>
          <a:ln>
            <a:noFill/>
          </a:ln>
        </p:spPr>
        <p:txBody>
          <a:bodyPr lIns="68580" tIns="34290" rIns="68580" bIns="34290"/>
          <a:lstStyle/>
          <a:p>
            <a:endParaRPr lang="zh-CN" altLang="en-US"/>
          </a:p>
        </p:txBody>
      </p:sp>
      <p:sp>
        <p:nvSpPr>
          <p:cNvPr id="56" name="Freeform 378"/>
          <p:cNvSpPr>
            <a:spLocks/>
          </p:cNvSpPr>
          <p:nvPr/>
        </p:nvSpPr>
        <p:spPr bwMode="auto">
          <a:xfrm>
            <a:off x="889397" y="2893219"/>
            <a:ext cx="813197" cy="221456"/>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9900"/>
          </a:solidFill>
          <a:ln>
            <a:noFill/>
          </a:ln>
          <a:extLst/>
        </p:spPr>
        <p:txBody>
          <a:bodyPr lIns="68580" tIns="34290" rIns="68580" bIns="34290"/>
          <a:lstStyle/>
          <a:p>
            <a:endParaRPr lang="zh-CN" altLang="en-US"/>
          </a:p>
        </p:txBody>
      </p:sp>
      <p:sp>
        <p:nvSpPr>
          <p:cNvPr id="57" name="Freeform 379"/>
          <p:cNvSpPr>
            <a:spLocks/>
          </p:cNvSpPr>
          <p:nvPr/>
        </p:nvSpPr>
        <p:spPr bwMode="auto">
          <a:xfrm>
            <a:off x="1597819" y="2893219"/>
            <a:ext cx="878681" cy="221456"/>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9900"/>
          </a:solidFill>
          <a:ln>
            <a:noFill/>
          </a:ln>
          <a:extLst/>
        </p:spPr>
        <p:txBody>
          <a:bodyPr lIns="68580" tIns="34290" rIns="68580" bIns="34290"/>
          <a:lstStyle/>
          <a:p>
            <a:endParaRPr lang="zh-CN" altLang="en-US"/>
          </a:p>
        </p:txBody>
      </p:sp>
      <p:sp>
        <p:nvSpPr>
          <p:cNvPr id="58" name="Freeform 380"/>
          <p:cNvSpPr>
            <a:spLocks/>
          </p:cNvSpPr>
          <p:nvPr/>
        </p:nvSpPr>
        <p:spPr bwMode="auto">
          <a:xfrm>
            <a:off x="2365772" y="2893219"/>
            <a:ext cx="1618059"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C00000"/>
          </a:solidFill>
          <a:ln>
            <a:noFill/>
          </a:ln>
          <a:extLst/>
        </p:spPr>
        <p:txBody>
          <a:bodyPr lIns="68580" tIns="34290" rIns="68580" bIns="34290"/>
          <a:lstStyle/>
          <a:p>
            <a:endParaRPr lang="zh-CN" altLang="en-US"/>
          </a:p>
        </p:txBody>
      </p:sp>
      <p:sp>
        <p:nvSpPr>
          <p:cNvPr id="59" name="Freeform 381"/>
          <p:cNvSpPr>
            <a:spLocks/>
          </p:cNvSpPr>
          <p:nvPr/>
        </p:nvSpPr>
        <p:spPr bwMode="auto">
          <a:xfrm>
            <a:off x="3979069" y="2893219"/>
            <a:ext cx="851297"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C00000"/>
          </a:solidFill>
          <a:ln>
            <a:noFill/>
          </a:ln>
          <a:extLst/>
        </p:spPr>
        <p:txBody>
          <a:bodyPr lIns="68580" tIns="34290" rIns="68580" bIns="34290"/>
          <a:lstStyle/>
          <a:p>
            <a:endParaRPr lang="zh-CN" altLang="en-US"/>
          </a:p>
        </p:txBody>
      </p:sp>
      <p:sp>
        <p:nvSpPr>
          <p:cNvPr id="60" name="Freeform 382"/>
          <p:cNvSpPr>
            <a:spLocks/>
          </p:cNvSpPr>
          <p:nvPr/>
        </p:nvSpPr>
        <p:spPr bwMode="auto">
          <a:xfrm>
            <a:off x="4697016" y="2893219"/>
            <a:ext cx="1645444" cy="221456"/>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C00000"/>
          </a:solidFill>
          <a:ln>
            <a:noFill/>
          </a:ln>
        </p:spPr>
        <p:txBody>
          <a:bodyPr lIns="68580" tIns="34290" rIns="68580" bIns="34290"/>
          <a:lstStyle/>
          <a:p>
            <a:endParaRPr lang="zh-CN" altLang="en-US"/>
          </a:p>
        </p:txBody>
      </p:sp>
      <p:grpSp>
        <p:nvGrpSpPr>
          <p:cNvPr id="61" name="组合 19"/>
          <p:cNvGrpSpPr>
            <a:grpSpLocks/>
          </p:cNvGrpSpPr>
          <p:nvPr/>
        </p:nvGrpSpPr>
        <p:grpSpPr bwMode="auto">
          <a:xfrm>
            <a:off x="5979319" y="2763441"/>
            <a:ext cx="481013" cy="478631"/>
            <a:chOff x="0" y="0"/>
            <a:chExt cx="641250" cy="637375"/>
          </a:xfrm>
        </p:grpSpPr>
        <p:sp>
          <p:nvSpPr>
            <p:cNvPr id="62" name="Oval 414"/>
            <p:cNvSpPr>
              <a:spLocks noChangeArrowheads="1"/>
            </p:cNvSpPr>
            <p:nvPr/>
          </p:nvSpPr>
          <p:spPr bwMode="auto">
            <a:xfrm>
              <a:off x="0" y="0"/>
              <a:ext cx="641250"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63" name="Oval 415"/>
            <p:cNvSpPr>
              <a:spLocks noChangeArrowheads="1"/>
            </p:cNvSpPr>
            <p:nvPr/>
          </p:nvSpPr>
          <p:spPr bwMode="auto">
            <a:xfrm>
              <a:off x="187919" y="189389"/>
              <a:ext cx="265412" cy="261537"/>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64" name="组合 25"/>
          <p:cNvGrpSpPr>
            <a:grpSpLocks/>
          </p:cNvGrpSpPr>
          <p:nvPr/>
        </p:nvGrpSpPr>
        <p:grpSpPr bwMode="auto">
          <a:xfrm>
            <a:off x="3643313" y="2764632"/>
            <a:ext cx="479822" cy="478631"/>
            <a:chOff x="0" y="0"/>
            <a:chExt cx="639312" cy="637375"/>
          </a:xfrm>
        </p:grpSpPr>
        <p:sp>
          <p:nvSpPr>
            <p:cNvPr id="65"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66" name="Oval 417"/>
            <p:cNvSpPr>
              <a:spLocks noChangeArrowheads="1"/>
            </p:cNvSpPr>
            <p:nvPr/>
          </p:nvSpPr>
          <p:spPr bwMode="auto">
            <a:xfrm>
              <a:off x="187918" y="187919"/>
              <a:ext cx="265412" cy="261537"/>
            </a:xfrm>
            <a:prstGeom prst="ellipse">
              <a:avLst/>
            </a:prstGeom>
            <a:solidFill>
              <a:srgbClr val="C00000"/>
            </a:solidFill>
            <a:ln w="9525">
              <a:noFill/>
              <a:round/>
              <a:headEnd/>
              <a:tailEnd/>
            </a:ln>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67" name="组合 30"/>
          <p:cNvGrpSpPr>
            <a:grpSpLocks/>
          </p:cNvGrpSpPr>
          <p:nvPr/>
        </p:nvGrpSpPr>
        <p:grpSpPr bwMode="auto">
          <a:xfrm>
            <a:off x="1341835" y="2764632"/>
            <a:ext cx="479822" cy="478631"/>
            <a:chOff x="0" y="0"/>
            <a:chExt cx="639312" cy="637375"/>
          </a:xfrm>
        </p:grpSpPr>
        <p:sp>
          <p:nvSpPr>
            <p:cNvPr id="68"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69" name="Oval 417"/>
            <p:cNvSpPr>
              <a:spLocks noChangeArrowheads="1"/>
            </p:cNvSpPr>
            <p:nvPr/>
          </p:nvSpPr>
          <p:spPr bwMode="auto">
            <a:xfrm>
              <a:off x="187918" y="187919"/>
              <a:ext cx="265412" cy="261537"/>
            </a:xfrm>
            <a:prstGeom prst="ellipse">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sp>
        <p:nvSpPr>
          <p:cNvPr id="70" name="TextBox 692"/>
          <p:cNvSpPr txBox="1">
            <a:spLocks noChangeArrowheads="1"/>
          </p:cNvSpPr>
          <p:nvPr/>
        </p:nvSpPr>
        <p:spPr bwMode="auto">
          <a:xfrm>
            <a:off x="1782367" y="1403747"/>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71" name="矩形 1"/>
          <p:cNvSpPr>
            <a:spLocks noChangeArrowheads="1"/>
          </p:cNvSpPr>
          <p:nvPr/>
        </p:nvSpPr>
        <p:spPr bwMode="auto">
          <a:xfrm>
            <a:off x="1690688" y="1838325"/>
            <a:ext cx="1435894"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72" name="TextBox 692"/>
          <p:cNvSpPr txBox="1">
            <a:spLocks noChangeArrowheads="1"/>
          </p:cNvSpPr>
          <p:nvPr/>
        </p:nvSpPr>
        <p:spPr bwMode="auto">
          <a:xfrm>
            <a:off x="4069556" y="1378744"/>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73" name="矩形 1"/>
          <p:cNvSpPr>
            <a:spLocks noChangeArrowheads="1"/>
          </p:cNvSpPr>
          <p:nvPr/>
        </p:nvSpPr>
        <p:spPr bwMode="auto">
          <a:xfrm>
            <a:off x="3979069" y="1813323"/>
            <a:ext cx="1435894"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74" name="TextBox 692"/>
          <p:cNvSpPr txBox="1">
            <a:spLocks noChangeArrowheads="1"/>
          </p:cNvSpPr>
          <p:nvPr/>
        </p:nvSpPr>
        <p:spPr bwMode="auto">
          <a:xfrm>
            <a:off x="6376988" y="1388269"/>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75" name="矩形 1"/>
          <p:cNvSpPr>
            <a:spLocks noChangeArrowheads="1"/>
          </p:cNvSpPr>
          <p:nvPr/>
        </p:nvSpPr>
        <p:spPr bwMode="auto">
          <a:xfrm>
            <a:off x="6286500" y="1822848"/>
            <a:ext cx="1435894"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76" name="TextBox 692"/>
          <p:cNvSpPr txBox="1">
            <a:spLocks noChangeArrowheads="1"/>
          </p:cNvSpPr>
          <p:nvPr/>
        </p:nvSpPr>
        <p:spPr bwMode="auto">
          <a:xfrm>
            <a:off x="810816" y="3505200"/>
            <a:ext cx="18312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3300">
                <a:solidFill>
                  <a:srgbClr val="284848"/>
                </a:solidFill>
                <a:latin typeface="微软雅黑" pitchFamily="34" charset="-122"/>
                <a:ea typeface="微软雅黑" pitchFamily="34" charset="-122"/>
              </a:rPr>
              <a:t>添加标题</a:t>
            </a:r>
          </a:p>
        </p:txBody>
      </p:sp>
      <p:sp>
        <p:nvSpPr>
          <p:cNvPr id="77" name="矩形 1"/>
          <p:cNvSpPr>
            <a:spLocks noChangeArrowheads="1"/>
          </p:cNvSpPr>
          <p:nvPr/>
        </p:nvSpPr>
        <p:spPr bwMode="auto">
          <a:xfrm>
            <a:off x="3052763" y="3594498"/>
            <a:ext cx="4333875"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000000"/>
                </a:solidFill>
                <a:latin typeface="微软雅黑" pitchFamily="34" charset="-122"/>
                <a:ea typeface="微软雅黑" pitchFamily="34" charset="-122"/>
              </a:rPr>
              <a:t>我们工作室致力于专业</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模板的发布，课件及汇报</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的美化，并为您提供专业的</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个性定制服务。我们秉承“给您演示的光和热”的理念，为您分担职场压力</a:t>
            </a:r>
            <a:r>
              <a:rPr lang="en-US" altLang="zh-CN" sz="800">
                <a:solidFill>
                  <a:srgbClr val="000000"/>
                </a:solidFill>
                <a:latin typeface="微软雅黑" pitchFamily="34" charset="-122"/>
                <a:ea typeface="微软雅黑" pitchFamily="34" charset="-122"/>
              </a:rPr>
              <a:t>,</a:t>
            </a:r>
            <a:r>
              <a:rPr lang="zh-CN" altLang="en-US" sz="8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800">
              <a:solidFill>
                <a:srgbClr val="000000"/>
              </a:solidFill>
              <a:latin typeface="微软雅黑" pitchFamily="34" charset="-122"/>
              <a:ea typeface="微软雅黑" pitchFamily="34" charset="-122"/>
            </a:endParaRPr>
          </a:p>
          <a:p>
            <a:pPr eaLnBrk="1" hangingPunct="1"/>
            <a:endParaRPr lang="en-US" altLang="zh-CN" sz="800">
              <a:solidFill>
                <a:srgbClr val="000000"/>
              </a:solidFill>
              <a:latin typeface="微软雅黑" pitchFamily="34" charset="-122"/>
              <a:ea typeface="微软雅黑" pitchFamily="34" charset="-122"/>
            </a:endParaRPr>
          </a:p>
          <a:p>
            <a:pPr eaLnBrk="1" hangingPunct="1"/>
            <a:r>
              <a:rPr lang="zh-CN" altLang="en-US" sz="800">
                <a:solidFill>
                  <a:srgbClr val="000000"/>
                </a:solidFill>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的巨大魅力与价值。我们诚祝您在工作中事事顺心，步步高升！最后让我们谨记：最重要的不是</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，是你。</a:t>
            </a:r>
            <a:endParaRPr lang="en-US" altLang="zh-CN" sz="800">
              <a:solidFill>
                <a:srgbClr val="000000"/>
              </a:solidFill>
              <a:latin typeface="微软雅黑" pitchFamily="34" charset="-122"/>
              <a:ea typeface="微软雅黑" pitchFamily="34" charset="-122"/>
            </a:endParaRPr>
          </a:p>
          <a:p>
            <a:pPr algn="just" eaLnBrk="1" hangingPunct="1"/>
            <a:endParaRPr lang="en-US" altLang="zh-CN" sz="800">
              <a:solidFill>
                <a:srgbClr val="595959"/>
              </a:solidFill>
              <a:latin typeface="微软雅黑" pitchFamily="34" charset="-122"/>
              <a:ea typeface="微软雅黑" pitchFamily="34" charset="-122"/>
            </a:endParaRPr>
          </a:p>
        </p:txBody>
      </p:sp>
      <p:cxnSp>
        <p:nvCxnSpPr>
          <p:cNvPr id="78" name="直接连接符 41"/>
          <p:cNvCxnSpPr>
            <a:cxnSpLocks noChangeShapeType="1"/>
          </p:cNvCxnSpPr>
          <p:nvPr/>
        </p:nvCxnSpPr>
        <p:spPr bwMode="auto">
          <a:xfrm>
            <a:off x="1768078" y="1787129"/>
            <a:ext cx="1271588"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79" name="直接连接符 42"/>
          <p:cNvCxnSpPr>
            <a:cxnSpLocks noChangeShapeType="1"/>
          </p:cNvCxnSpPr>
          <p:nvPr/>
        </p:nvCxnSpPr>
        <p:spPr bwMode="auto">
          <a:xfrm>
            <a:off x="4049316" y="1763316"/>
            <a:ext cx="1270397"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80" name="直接连接符 43"/>
          <p:cNvCxnSpPr>
            <a:cxnSpLocks noChangeShapeType="1"/>
          </p:cNvCxnSpPr>
          <p:nvPr/>
        </p:nvCxnSpPr>
        <p:spPr bwMode="auto">
          <a:xfrm>
            <a:off x="6342460" y="1771650"/>
            <a:ext cx="1270397"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mc:Choice xmlns:p14="http://schemas.microsoft.com/office/powerpoint/2010/main" Requires="p14">
      <p:transition spd="slow" p14:dur="1400" advClick="0" advTm="6000">
        <p14:doors dir="vert"/>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4)">
                                      <p:cBhvr>
                                        <p:cTn id="7" dur="1000"/>
                                        <p:tgtEl>
                                          <p:spTgt spid="2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par>
                          <p:cTn id="12" fill="hold">
                            <p:stCondLst>
                              <p:cond delay="1500"/>
                            </p:stCondLst>
                            <p:childTnLst>
                              <p:par>
                                <p:cTn id="13" presetID="21" presetClass="entr" presetSubtype="1"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heel(1)">
                                      <p:cBhvr>
                                        <p:cTn id="15" dur="1000"/>
                                        <p:tgtEl>
                                          <p:spTgt spid="67"/>
                                        </p:tgtEl>
                                      </p:cBhvr>
                                    </p:animEffect>
                                  </p:childTnLst>
                                </p:cTn>
                              </p:par>
                            </p:childTnLst>
                          </p:cTn>
                        </p:par>
                        <p:par>
                          <p:cTn id="16" fill="hold">
                            <p:stCondLst>
                              <p:cond delay="2500"/>
                            </p:stCondLst>
                            <p:childTnLst>
                              <p:par>
                                <p:cTn id="17" presetID="2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childTnLst>
                                </p:cTn>
                              </p:par>
                              <p:par>
                                <p:cTn id="21" presetID="42" presetClass="path" presetSubtype="0" accel="50000" decel="50000" fill="hold" grpId="1" nodeType="withEffect">
                                  <p:stCondLst>
                                    <p:cond delay="0"/>
                                  </p:stCondLst>
                                  <p:childTnLst>
                                    <p:animMotion origin="layout" path="M -0.0918 0.21042 L 3.125E-6 -2.22222E-6 " pathEditMode="relative" rAng="0" ptsTypes="AA">
                                      <p:cBhvr>
                                        <p:cTn id="22" dur="500" fill="hold"/>
                                        <p:tgtEl>
                                          <p:spTgt spid="29"/>
                                        </p:tgtEl>
                                        <p:attrNameLst>
                                          <p:attrName>ppt_x,ppt_y</p:attrName>
                                        </p:attrNameLst>
                                      </p:cBhvr>
                                      <p:rCtr x="4600" y="-10400"/>
                                    </p:animMotion>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500"/>
                                        <p:tgtEl>
                                          <p:spTgt spid="57"/>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4000"/>
                            </p:stCondLst>
                            <p:childTnLst>
                              <p:par>
                                <p:cTn id="32" presetID="21"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heel(1)">
                                      <p:cBhvr>
                                        <p:cTn id="34" dur="1000"/>
                                        <p:tgtEl>
                                          <p:spTgt spid="64"/>
                                        </p:tgtEl>
                                      </p:cBhvr>
                                    </p:animEffect>
                                  </p:childTnLst>
                                </p:cTn>
                              </p:par>
                            </p:childTnLst>
                          </p:cTn>
                        </p:par>
                        <p:par>
                          <p:cTn id="35" fill="hold">
                            <p:stCondLst>
                              <p:cond delay="5000"/>
                            </p:stCondLst>
                            <p:childTnLst>
                              <p:par>
                                <p:cTn id="36" presetID="23" presetClass="entr" presetSubtype="16"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childTnLst>
                                </p:cTn>
                              </p:par>
                              <p:par>
                                <p:cTn id="40" presetID="42" presetClass="path" presetSubtype="0" accel="50000" decel="50000" fill="hold" grpId="1" nodeType="withEffect">
                                  <p:stCondLst>
                                    <p:cond delay="0"/>
                                  </p:stCondLst>
                                  <p:childTnLst>
                                    <p:animMotion origin="layout" path="M -0.08802 0.22153 L 1.66667E-6 5.55112E-17 " pathEditMode="relative" rAng="0" ptsTypes="AA">
                                      <p:cBhvr>
                                        <p:cTn id="41" dur="500" fill="hold"/>
                                        <p:tgtEl>
                                          <p:spTgt spid="30"/>
                                        </p:tgtEl>
                                        <p:attrNameLst>
                                          <p:attrName>ppt_x,ppt_y</p:attrName>
                                        </p:attrNameLst>
                                      </p:cBhvr>
                                      <p:rCtr x="4400" y="-11000"/>
                                    </p:animMotion>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par>
                          <p:cTn id="50" fill="hold">
                            <p:stCondLst>
                              <p:cond delay="6500"/>
                            </p:stCondLst>
                            <p:childTnLst>
                              <p:par>
                                <p:cTn id="51" presetID="21" presetClass="entr" presetSubtype="1"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heel(1)">
                                      <p:cBhvr>
                                        <p:cTn id="53" dur="1000"/>
                                        <p:tgtEl>
                                          <p:spTgt spid="61"/>
                                        </p:tgtEl>
                                      </p:cBhvr>
                                    </p:animEffect>
                                  </p:childTnLst>
                                </p:cTn>
                              </p:par>
                            </p:childTnLst>
                          </p:cTn>
                        </p:par>
                        <p:par>
                          <p:cTn id="54" fill="hold">
                            <p:stCondLst>
                              <p:cond delay="7500"/>
                            </p:stCondLst>
                            <p:childTnLst>
                              <p:par>
                                <p:cTn id="55" presetID="23" presetClass="entr" presetSubtype="16"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childTnLst>
                                </p:cTn>
                              </p:par>
                              <p:par>
                                <p:cTn id="59" presetID="42" presetClass="path" presetSubtype="0" accel="50000" decel="50000" fill="hold" grpId="1" nodeType="withEffect">
                                  <p:stCondLst>
                                    <p:cond delay="0"/>
                                  </p:stCondLst>
                                  <p:childTnLst>
                                    <p:animMotion origin="layout" path="M -0.0862 0.22199 L -8.33333E-7 3.33333E-6 " pathEditMode="relative" rAng="0" ptsTypes="AA">
                                      <p:cBhvr>
                                        <p:cTn id="60" dur="500" fill="hold"/>
                                        <p:tgtEl>
                                          <p:spTgt spid="32"/>
                                        </p:tgtEl>
                                        <p:attrNameLst>
                                          <p:attrName>ppt_x,ppt_y</p:attrName>
                                        </p:attrNameLst>
                                      </p:cBhvr>
                                      <p:rCtr x="4300" y="-11000"/>
                                    </p:animMotion>
                                  </p:childTnLst>
                                </p:cTn>
                              </p:par>
                            </p:childTnLst>
                          </p:cTn>
                        </p:par>
                        <p:par>
                          <p:cTn id="61" fill="hold">
                            <p:stCondLst>
                              <p:cond delay="8000"/>
                            </p:stCondLst>
                            <p:childTnLst>
                              <p:par>
                                <p:cTn id="62" presetID="22" presetClass="entr" presetSubtype="8"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childTnLst>
                          </p:cTn>
                        </p:par>
                        <p:par>
                          <p:cTn id="65" fill="hold">
                            <p:stCondLst>
                              <p:cond delay="8500"/>
                            </p:stCondLst>
                            <p:childTnLst>
                              <p:par>
                                <p:cTn id="66" presetID="56" presetClass="entr" presetSubtype="0" fill="hold" grpId="0" nodeType="afterEffect">
                                  <p:stCondLst>
                                    <p:cond delay="0"/>
                                  </p:stCondLst>
                                  <p:iterate type="lt">
                                    <p:tmPct val="10000"/>
                                  </p:iterate>
                                  <p:childTnLst>
                                    <p:set>
                                      <p:cBhvr>
                                        <p:cTn id="67" dur="1" fill="hold">
                                          <p:stCondLst>
                                            <p:cond delay="0"/>
                                          </p:stCondLst>
                                        </p:cTn>
                                        <p:tgtEl>
                                          <p:spTgt spid="70"/>
                                        </p:tgtEl>
                                        <p:attrNameLst>
                                          <p:attrName>style.visibility</p:attrName>
                                        </p:attrNameLst>
                                      </p:cBhvr>
                                      <p:to>
                                        <p:strVal val="visible"/>
                                      </p:to>
                                    </p:set>
                                    <p:anim by="(-#ppt_w*2)" calcmode="lin" valueType="num">
                                      <p:cBhvr rctx="PPT">
                                        <p:cTn id="68" dur="250" autoRev="1" fill="hold">
                                          <p:stCondLst>
                                            <p:cond delay="0"/>
                                          </p:stCondLst>
                                        </p:cTn>
                                        <p:tgtEl>
                                          <p:spTgt spid="70"/>
                                        </p:tgtEl>
                                        <p:attrNameLst>
                                          <p:attrName>ppt_w</p:attrName>
                                        </p:attrNameLst>
                                      </p:cBhvr>
                                    </p:anim>
                                    <p:anim by="(#ppt_w*0.50)" calcmode="lin" valueType="num">
                                      <p:cBhvr>
                                        <p:cTn id="69" dur="250" decel="50000" autoRev="1" fill="hold">
                                          <p:stCondLst>
                                            <p:cond delay="0"/>
                                          </p:stCondLst>
                                        </p:cTn>
                                        <p:tgtEl>
                                          <p:spTgt spid="70"/>
                                        </p:tgtEl>
                                        <p:attrNameLst>
                                          <p:attrName>ppt_x</p:attrName>
                                        </p:attrNameLst>
                                      </p:cBhvr>
                                    </p:anim>
                                    <p:anim from="(-#ppt_h/2)" to="(#ppt_y)" calcmode="lin" valueType="num">
                                      <p:cBhvr>
                                        <p:cTn id="70" dur="500" fill="hold">
                                          <p:stCondLst>
                                            <p:cond delay="0"/>
                                          </p:stCondLst>
                                        </p:cTn>
                                        <p:tgtEl>
                                          <p:spTgt spid="70"/>
                                        </p:tgtEl>
                                        <p:attrNameLst>
                                          <p:attrName>ppt_y</p:attrName>
                                        </p:attrNameLst>
                                      </p:cBhvr>
                                    </p:anim>
                                    <p:animRot by="21600000">
                                      <p:cBhvr>
                                        <p:cTn id="71" dur="500" fill="hold">
                                          <p:stCondLst>
                                            <p:cond delay="0"/>
                                          </p:stCondLst>
                                        </p:cTn>
                                        <p:tgtEl>
                                          <p:spTgt spid="70"/>
                                        </p:tgtEl>
                                        <p:attrNameLst>
                                          <p:attrName>r</p:attrName>
                                        </p:attrNameLst>
                                      </p:cBhvr>
                                    </p:animRot>
                                  </p:childTnLst>
                                </p:cTn>
                              </p:par>
                            </p:childTnLst>
                          </p:cTn>
                        </p:par>
                        <p:par>
                          <p:cTn id="72" fill="hold">
                            <p:stCondLst>
                              <p:cond delay="9150"/>
                            </p:stCondLst>
                            <p:childTnLst>
                              <p:par>
                                <p:cTn id="73" presetID="22" presetClass="entr" presetSubtype="8" fill="hold" nodeType="after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wipe(left)">
                                      <p:cBhvr>
                                        <p:cTn id="75" dur="500"/>
                                        <p:tgtEl>
                                          <p:spTgt spid="78"/>
                                        </p:tgtEl>
                                      </p:cBhvr>
                                    </p:animEffect>
                                  </p:childTnLst>
                                </p:cTn>
                              </p:par>
                            </p:childTnLst>
                          </p:cTn>
                        </p:par>
                        <p:par>
                          <p:cTn id="76" fill="hold">
                            <p:stCondLst>
                              <p:cond delay="9650"/>
                            </p:stCondLst>
                            <p:childTnLst>
                              <p:par>
                                <p:cTn id="77" presetID="22" presetClass="entr" presetSubtype="8"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wipe(left)">
                                      <p:cBhvr>
                                        <p:cTn id="79" dur="500"/>
                                        <p:tgtEl>
                                          <p:spTgt spid="71"/>
                                        </p:tgtEl>
                                      </p:cBhvr>
                                    </p:animEffect>
                                  </p:childTnLst>
                                </p:cTn>
                              </p:par>
                            </p:childTnLst>
                          </p:cTn>
                        </p:par>
                        <p:par>
                          <p:cTn id="80" fill="hold">
                            <p:stCondLst>
                              <p:cond delay="101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72"/>
                                        </p:tgtEl>
                                        <p:attrNameLst>
                                          <p:attrName>style.visibility</p:attrName>
                                        </p:attrNameLst>
                                      </p:cBhvr>
                                      <p:to>
                                        <p:strVal val="visible"/>
                                      </p:to>
                                    </p:set>
                                    <p:anim by="(-#ppt_w*2)" calcmode="lin" valueType="num">
                                      <p:cBhvr rctx="PPT">
                                        <p:cTn id="83" dur="250" autoRev="1" fill="hold">
                                          <p:stCondLst>
                                            <p:cond delay="0"/>
                                          </p:stCondLst>
                                        </p:cTn>
                                        <p:tgtEl>
                                          <p:spTgt spid="72"/>
                                        </p:tgtEl>
                                        <p:attrNameLst>
                                          <p:attrName>ppt_w</p:attrName>
                                        </p:attrNameLst>
                                      </p:cBhvr>
                                    </p:anim>
                                    <p:anim by="(#ppt_w*0.50)" calcmode="lin" valueType="num">
                                      <p:cBhvr>
                                        <p:cTn id="84" dur="250" decel="50000" autoRev="1" fill="hold">
                                          <p:stCondLst>
                                            <p:cond delay="0"/>
                                          </p:stCondLst>
                                        </p:cTn>
                                        <p:tgtEl>
                                          <p:spTgt spid="72"/>
                                        </p:tgtEl>
                                        <p:attrNameLst>
                                          <p:attrName>ppt_x</p:attrName>
                                        </p:attrNameLst>
                                      </p:cBhvr>
                                    </p:anim>
                                    <p:anim from="(-#ppt_h/2)" to="(#ppt_y)" calcmode="lin" valueType="num">
                                      <p:cBhvr>
                                        <p:cTn id="85" dur="500" fill="hold">
                                          <p:stCondLst>
                                            <p:cond delay="0"/>
                                          </p:stCondLst>
                                        </p:cTn>
                                        <p:tgtEl>
                                          <p:spTgt spid="72"/>
                                        </p:tgtEl>
                                        <p:attrNameLst>
                                          <p:attrName>ppt_y</p:attrName>
                                        </p:attrNameLst>
                                      </p:cBhvr>
                                    </p:anim>
                                    <p:animRot by="21600000">
                                      <p:cBhvr>
                                        <p:cTn id="86" dur="500" fill="hold">
                                          <p:stCondLst>
                                            <p:cond delay="0"/>
                                          </p:stCondLst>
                                        </p:cTn>
                                        <p:tgtEl>
                                          <p:spTgt spid="72"/>
                                        </p:tgtEl>
                                        <p:attrNameLst>
                                          <p:attrName>r</p:attrName>
                                        </p:attrNameLst>
                                      </p:cBhvr>
                                    </p:animRot>
                                  </p:childTnLst>
                                </p:cTn>
                              </p:par>
                            </p:childTnLst>
                          </p:cTn>
                        </p:par>
                        <p:par>
                          <p:cTn id="87" fill="hold">
                            <p:stCondLst>
                              <p:cond delay="10800"/>
                            </p:stCondLst>
                            <p:childTnLst>
                              <p:par>
                                <p:cTn id="88" presetID="22" presetClass="entr" presetSubtype="8" fill="hold" nodeType="after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wipe(left)">
                                      <p:cBhvr>
                                        <p:cTn id="90" dur="500"/>
                                        <p:tgtEl>
                                          <p:spTgt spid="79"/>
                                        </p:tgtEl>
                                      </p:cBhvr>
                                    </p:animEffect>
                                  </p:childTnLst>
                                </p:cTn>
                              </p:par>
                            </p:childTnLst>
                          </p:cTn>
                        </p:par>
                        <p:par>
                          <p:cTn id="91" fill="hold">
                            <p:stCondLst>
                              <p:cond delay="11300"/>
                            </p:stCondLst>
                            <p:childTnLst>
                              <p:par>
                                <p:cTn id="92" presetID="22" presetClass="entr" presetSubtype="8"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childTnLst>
                          </p:cTn>
                        </p:par>
                        <p:par>
                          <p:cTn id="95" fill="hold">
                            <p:stCondLst>
                              <p:cond delay="118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74"/>
                                        </p:tgtEl>
                                        <p:attrNameLst>
                                          <p:attrName>style.visibility</p:attrName>
                                        </p:attrNameLst>
                                      </p:cBhvr>
                                      <p:to>
                                        <p:strVal val="visible"/>
                                      </p:to>
                                    </p:set>
                                    <p:anim by="(-#ppt_w*2)" calcmode="lin" valueType="num">
                                      <p:cBhvr rctx="PPT">
                                        <p:cTn id="98" dur="250" autoRev="1" fill="hold">
                                          <p:stCondLst>
                                            <p:cond delay="0"/>
                                          </p:stCondLst>
                                        </p:cTn>
                                        <p:tgtEl>
                                          <p:spTgt spid="74"/>
                                        </p:tgtEl>
                                        <p:attrNameLst>
                                          <p:attrName>ppt_w</p:attrName>
                                        </p:attrNameLst>
                                      </p:cBhvr>
                                    </p:anim>
                                    <p:anim by="(#ppt_w*0.50)" calcmode="lin" valueType="num">
                                      <p:cBhvr>
                                        <p:cTn id="99" dur="250" decel="50000" autoRev="1" fill="hold">
                                          <p:stCondLst>
                                            <p:cond delay="0"/>
                                          </p:stCondLst>
                                        </p:cTn>
                                        <p:tgtEl>
                                          <p:spTgt spid="74"/>
                                        </p:tgtEl>
                                        <p:attrNameLst>
                                          <p:attrName>ppt_x</p:attrName>
                                        </p:attrNameLst>
                                      </p:cBhvr>
                                    </p:anim>
                                    <p:anim from="(-#ppt_h/2)" to="(#ppt_y)" calcmode="lin" valueType="num">
                                      <p:cBhvr>
                                        <p:cTn id="100" dur="500" fill="hold">
                                          <p:stCondLst>
                                            <p:cond delay="0"/>
                                          </p:stCondLst>
                                        </p:cTn>
                                        <p:tgtEl>
                                          <p:spTgt spid="74"/>
                                        </p:tgtEl>
                                        <p:attrNameLst>
                                          <p:attrName>ppt_y</p:attrName>
                                        </p:attrNameLst>
                                      </p:cBhvr>
                                    </p:anim>
                                    <p:animRot by="21600000">
                                      <p:cBhvr>
                                        <p:cTn id="101" dur="500" fill="hold">
                                          <p:stCondLst>
                                            <p:cond delay="0"/>
                                          </p:stCondLst>
                                        </p:cTn>
                                        <p:tgtEl>
                                          <p:spTgt spid="74"/>
                                        </p:tgtEl>
                                        <p:attrNameLst>
                                          <p:attrName>r</p:attrName>
                                        </p:attrNameLst>
                                      </p:cBhvr>
                                    </p:animRot>
                                  </p:childTnLst>
                                </p:cTn>
                              </p:par>
                            </p:childTnLst>
                          </p:cTn>
                        </p:par>
                        <p:par>
                          <p:cTn id="102" fill="hold">
                            <p:stCondLst>
                              <p:cond delay="12450"/>
                            </p:stCondLst>
                            <p:childTnLst>
                              <p:par>
                                <p:cTn id="103" presetID="22" presetClass="entr" presetSubtype="8" fill="hold" nodeType="afterEffect">
                                  <p:stCondLst>
                                    <p:cond delay="0"/>
                                  </p:stCondLst>
                                  <p:childTnLst>
                                    <p:set>
                                      <p:cBhvr>
                                        <p:cTn id="104" dur="1" fill="hold">
                                          <p:stCondLst>
                                            <p:cond delay="0"/>
                                          </p:stCondLst>
                                        </p:cTn>
                                        <p:tgtEl>
                                          <p:spTgt spid="80"/>
                                        </p:tgtEl>
                                        <p:attrNameLst>
                                          <p:attrName>style.visibility</p:attrName>
                                        </p:attrNameLst>
                                      </p:cBhvr>
                                      <p:to>
                                        <p:strVal val="visible"/>
                                      </p:to>
                                    </p:set>
                                    <p:animEffect transition="in" filter="wipe(left)">
                                      <p:cBhvr>
                                        <p:cTn id="105" dur="500"/>
                                        <p:tgtEl>
                                          <p:spTgt spid="80"/>
                                        </p:tgtEl>
                                      </p:cBhvr>
                                    </p:animEffect>
                                  </p:childTnLst>
                                </p:cTn>
                              </p:par>
                            </p:childTnLst>
                          </p:cTn>
                        </p:par>
                        <p:par>
                          <p:cTn id="106" fill="hold">
                            <p:stCondLst>
                              <p:cond delay="12950"/>
                            </p:stCondLst>
                            <p:childTnLst>
                              <p:par>
                                <p:cTn id="107" presetID="22" presetClass="entr" presetSubtype="8" fill="hold" grpId="0" nodeType="afterEffect">
                                  <p:stCondLst>
                                    <p:cond delay="0"/>
                                  </p:stCondLst>
                                  <p:childTnLst>
                                    <p:set>
                                      <p:cBhvr>
                                        <p:cTn id="108" dur="1" fill="hold">
                                          <p:stCondLst>
                                            <p:cond delay="0"/>
                                          </p:stCondLst>
                                        </p:cTn>
                                        <p:tgtEl>
                                          <p:spTgt spid="75"/>
                                        </p:tgtEl>
                                        <p:attrNameLst>
                                          <p:attrName>style.visibility</p:attrName>
                                        </p:attrNameLst>
                                      </p:cBhvr>
                                      <p:to>
                                        <p:strVal val="visible"/>
                                      </p:to>
                                    </p:set>
                                    <p:animEffect transition="in" filter="wipe(left)">
                                      <p:cBhvr>
                                        <p:cTn id="109" dur="500"/>
                                        <p:tgtEl>
                                          <p:spTgt spid="75"/>
                                        </p:tgtEl>
                                      </p:cBhvr>
                                    </p:animEffect>
                                  </p:childTnLst>
                                </p:cTn>
                              </p:par>
                            </p:childTnLst>
                          </p:cTn>
                        </p:par>
                        <p:par>
                          <p:cTn id="110" fill="hold">
                            <p:stCondLst>
                              <p:cond delay="13450"/>
                            </p:stCondLst>
                            <p:childTnLst>
                              <p:par>
                                <p:cTn id="111" presetID="23" presetClass="entr" presetSubtype="32" fill="hold" grpId="0" nodeType="afterEffect">
                                  <p:stCondLst>
                                    <p:cond delay="0"/>
                                  </p:stCondLst>
                                  <p:childTnLst>
                                    <p:set>
                                      <p:cBhvr>
                                        <p:cTn id="112" dur="1" fill="hold">
                                          <p:stCondLst>
                                            <p:cond delay="0"/>
                                          </p:stCondLst>
                                        </p:cTn>
                                        <p:tgtEl>
                                          <p:spTgt spid="76"/>
                                        </p:tgtEl>
                                        <p:attrNameLst>
                                          <p:attrName>style.visibility</p:attrName>
                                        </p:attrNameLst>
                                      </p:cBhvr>
                                      <p:to>
                                        <p:strVal val="visible"/>
                                      </p:to>
                                    </p:set>
                                    <p:anim calcmode="lin" valueType="num">
                                      <p:cBhvr>
                                        <p:cTn id="113" dur="500" fill="hold"/>
                                        <p:tgtEl>
                                          <p:spTgt spid="76"/>
                                        </p:tgtEl>
                                        <p:attrNameLst>
                                          <p:attrName>ppt_w</p:attrName>
                                        </p:attrNameLst>
                                      </p:cBhvr>
                                      <p:tavLst>
                                        <p:tav tm="0">
                                          <p:val>
                                            <p:strVal val="4*#ppt_w"/>
                                          </p:val>
                                        </p:tav>
                                        <p:tav tm="100000">
                                          <p:val>
                                            <p:strVal val="#ppt_w"/>
                                          </p:val>
                                        </p:tav>
                                      </p:tavLst>
                                    </p:anim>
                                    <p:anim calcmode="lin" valueType="num">
                                      <p:cBhvr>
                                        <p:cTn id="114" dur="500" fill="hold"/>
                                        <p:tgtEl>
                                          <p:spTgt spid="76"/>
                                        </p:tgtEl>
                                        <p:attrNameLst>
                                          <p:attrName>ppt_h</p:attrName>
                                        </p:attrNameLst>
                                      </p:cBhvr>
                                      <p:tavLst>
                                        <p:tav tm="0">
                                          <p:val>
                                            <p:strVal val="4*#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12" presetClass="entr" presetSubtype="4" fill="hold" grpId="0" nodeType="clickEffect">
                                  <p:stCondLst>
                                    <p:cond delay="0"/>
                                  </p:stCondLst>
                                  <p:childTnLst>
                                    <p:set>
                                      <p:cBhvr>
                                        <p:cTn id="118" dur="1" fill="hold">
                                          <p:stCondLst>
                                            <p:cond delay="0"/>
                                          </p:stCondLst>
                                        </p:cTn>
                                        <p:tgtEl>
                                          <p:spTgt spid="77"/>
                                        </p:tgtEl>
                                        <p:attrNameLst>
                                          <p:attrName>style.visibility</p:attrName>
                                        </p:attrNameLst>
                                      </p:cBhvr>
                                      <p:to>
                                        <p:strVal val="visible"/>
                                      </p:to>
                                    </p:set>
                                    <p:anim calcmode="lin" valueType="num">
                                      <p:cBhvr additive="base">
                                        <p:cTn id="119" dur="1000"/>
                                        <p:tgtEl>
                                          <p:spTgt spid="77"/>
                                        </p:tgtEl>
                                        <p:attrNameLst>
                                          <p:attrName>ppt_y</p:attrName>
                                        </p:attrNameLst>
                                      </p:cBhvr>
                                      <p:tavLst>
                                        <p:tav tm="0">
                                          <p:val>
                                            <p:strVal val="#ppt_y+#ppt_h*1.125000"/>
                                          </p:val>
                                        </p:tav>
                                        <p:tav tm="100000">
                                          <p:val>
                                            <p:strVal val="#ppt_y"/>
                                          </p:val>
                                        </p:tav>
                                      </p:tavLst>
                                    </p:anim>
                                    <p:animEffect transition="in" filter="wipe(up)">
                                      <p:cBhvr>
                                        <p:cTn id="120"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29" grpId="1" animBg="1"/>
      <p:bldP spid="30" grpId="0" animBg="1"/>
      <p:bldP spid="30" grpId="1" animBg="1"/>
      <p:bldP spid="32" grpId="0" animBg="1"/>
      <p:bldP spid="32" grpId="1" animBg="1"/>
      <p:bldP spid="56" grpId="0" animBg="1"/>
      <p:bldP spid="57" grpId="0" animBg="1"/>
      <p:bldP spid="58" grpId="0" animBg="1"/>
      <p:bldP spid="59" grpId="0" animBg="1"/>
      <p:bldP spid="60" grpId="0" animBg="1"/>
      <p:bldP spid="70" grpId="0" autoUpdateAnimBg="0"/>
      <p:bldP spid="71" grpId="0" autoUpdateAnimBg="0"/>
      <p:bldP spid="72" grpId="0" autoUpdateAnimBg="0"/>
      <p:bldP spid="73" grpId="0" autoUpdateAnimBg="0"/>
      <p:bldP spid="74" grpId="0" autoUpdateAnimBg="0"/>
      <p:bldP spid="75" grpId="0" autoUpdateAnimBg="0"/>
      <p:bldP spid="76" grpId="0" autoUpdateAnimBg="0"/>
      <p:bldP spid="77"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grpSp>
        <p:nvGrpSpPr>
          <p:cNvPr id="166" name="组合 165"/>
          <p:cNvGrpSpPr/>
          <p:nvPr/>
        </p:nvGrpSpPr>
        <p:grpSpPr>
          <a:xfrm>
            <a:off x="2907371" y="2203993"/>
            <a:ext cx="1396490" cy="727196"/>
            <a:chOff x="2835362" y="2781789"/>
            <a:chExt cx="1712377" cy="990764"/>
          </a:xfrm>
        </p:grpSpPr>
        <p:sp>
          <p:nvSpPr>
            <p:cNvPr id="167"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68"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69"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0" name="组合 169"/>
          <p:cNvGrpSpPr/>
          <p:nvPr/>
        </p:nvGrpSpPr>
        <p:grpSpPr>
          <a:xfrm>
            <a:off x="1720200" y="2159475"/>
            <a:ext cx="1446323" cy="809418"/>
            <a:chOff x="1648191" y="2732324"/>
            <a:chExt cx="1773483" cy="1102788"/>
          </a:xfrm>
        </p:grpSpPr>
        <p:sp>
          <p:nvSpPr>
            <p:cNvPr id="171"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72"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73"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4" name="组合 173"/>
          <p:cNvGrpSpPr/>
          <p:nvPr/>
        </p:nvGrpSpPr>
        <p:grpSpPr>
          <a:xfrm>
            <a:off x="4734683" y="2203993"/>
            <a:ext cx="1402422" cy="727196"/>
            <a:chOff x="4662674" y="2781789"/>
            <a:chExt cx="1719651" cy="990764"/>
          </a:xfrm>
        </p:grpSpPr>
        <p:sp>
          <p:nvSpPr>
            <p:cNvPr id="175"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7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7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8" name="组合 177"/>
          <p:cNvGrpSpPr/>
          <p:nvPr/>
        </p:nvGrpSpPr>
        <p:grpSpPr>
          <a:xfrm>
            <a:off x="5852020" y="2159475"/>
            <a:ext cx="1445135" cy="804080"/>
            <a:chOff x="5780011" y="2732324"/>
            <a:chExt cx="1772026" cy="1095515"/>
          </a:xfrm>
        </p:grpSpPr>
        <p:sp>
          <p:nvSpPr>
            <p:cNvPr id="179"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80"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81"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82"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83"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4"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5"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6"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7"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8"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89"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0"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1"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2"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3"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4"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95"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96"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97"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98"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99" name="组合 198"/>
          <p:cNvGrpSpPr/>
          <p:nvPr/>
        </p:nvGrpSpPr>
        <p:grpSpPr>
          <a:xfrm>
            <a:off x="7100294" y="2091387"/>
            <a:ext cx="1466492" cy="936491"/>
            <a:chOff x="7028286" y="2656671"/>
            <a:chExt cx="1798214" cy="1275918"/>
          </a:xfrm>
        </p:grpSpPr>
        <p:sp>
          <p:nvSpPr>
            <p:cNvPr id="200"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201"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202"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203"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204" name="组合 203"/>
          <p:cNvGrpSpPr/>
          <p:nvPr/>
        </p:nvGrpSpPr>
        <p:grpSpPr>
          <a:xfrm>
            <a:off x="323529" y="2091387"/>
            <a:ext cx="1574463" cy="939695"/>
            <a:chOff x="251520" y="2656671"/>
            <a:chExt cx="1930608" cy="1280282"/>
          </a:xfrm>
        </p:grpSpPr>
        <p:sp>
          <p:nvSpPr>
            <p:cNvPr id="205"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206"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207"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208"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
        <p:nvSpPr>
          <p:cNvPr id="46"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6000">
        <p15:prstTrans prst="drape"/>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heel(4)">
                                      <p:cBhvr>
                                        <p:cTn id="7" dur="1000"/>
                                        <p:tgtEl>
                                          <p:spTgt spid="46"/>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204"/>
                                        </p:tgtEl>
                                        <p:attrNameLst>
                                          <p:attrName>style.visibility</p:attrName>
                                        </p:attrNameLst>
                                      </p:cBhvr>
                                      <p:to>
                                        <p:strVal val="visible"/>
                                      </p:to>
                                    </p:set>
                                    <p:animEffect transition="in" filter="fade">
                                      <p:cBhvr>
                                        <p:cTn id="11" dur="500"/>
                                        <p:tgtEl>
                                          <p:spTgt spid="204"/>
                                        </p:tgtEl>
                                      </p:cBhvr>
                                    </p:animEffect>
                                    <p:anim calcmode="lin" valueType="num">
                                      <p:cBhvr>
                                        <p:cTn id="12" dur="500" fill="hold"/>
                                        <p:tgtEl>
                                          <p:spTgt spid="204"/>
                                        </p:tgtEl>
                                        <p:attrNameLst>
                                          <p:attrName>ppt_x</p:attrName>
                                        </p:attrNameLst>
                                      </p:cBhvr>
                                      <p:tavLst>
                                        <p:tav tm="0">
                                          <p:val>
                                            <p:strVal val="#ppt_x"/>
                                          </p:val>
                                        </p:tav>
                                        <p:tav tm="100000">
                                          <p:val>
                                            <p:strVal val="#ppt_x"/>
                                          </p:val>
                                        </p:tav>
                                      </p:tavLst>
                                    </p:anim>
                                    <p:anim calcmode="lin" valueType="num">
                                      <p:cBhvr>
                                        <p:cTn id="13" dur="450" decel="100000" fill="hold"/>
                                        <p:tgtEl>
                                          <p:spTgt spid="204"/>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204"/>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70"/>
                                        </p:tgtEl>
                                        <p:attrNameLst>
                                          <p:attrName>style.visibility</p:attrName>
                                        </p:attrNameLst>
                                      </p:cBhvr>
                                      <p:to>
                                        <p:strVal val="visible"/>
                                      </p:to>
                                    </p:set>
                                    <p:animEffect transition="in" filter="fade">
                                      <p:cBhvr>
                                        <p:cTn id="17" dur="500"/>
                                        <p:tgtEl>
                                          <p:spTgt spid="170"/>
                                        </p:tgtEl>
                                      </p:cBhvr>
                                    </p:animEffect>
                                    <p:anim calcmode="lin" valueType="num">
                                      <p:cBhvr>
                                        <p:cTn id="18" dur="500" fill="hold"/>
                                        <p:tgtEl>
                                          <p:spTgt spid="170"/>
                                        </p:tgtEl>
                                        <p:attrNameLst>
                                          <p:attrName>ppt_x</p:attrName>
                                        </p:attrNameLst>
                                      </p:cBhvr>
                                      <p:tavLst>
                                        <p:tav tm="0">
                                          <p:val>
                                            <p:strVal val="#ppt_x"/>
                                          </p:val>
                                        </p:tav>
                                        <p:tav tm="100000">
                                          <p:val>
                                            <p:strVal val="#ppt_x"/>
                                          </p:val>
                                        </p:tav>
                                      </p:tavLst>
                                    </p:anim>
                                    <p:anim calcmode="lin" valueType="num">
                                      <p:cBhvr>
                                        <p:cTn id="19" dur="450" decel="100000" fill="hold"/>
                                        <p:tgtEl>
                                          <p:spTgt spid="170"/>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70"/>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66"/>
                                        </p:tgtEl>
                                        <p:attrNameLst>
                                          <p:attrName>style.visibility</p:attrName>
                                        </p:attrNameLst>
                                      </p:cBhvr>
                                      <p:to>
                                        <p:strVal val="visible"/>
                                      </p:to>
                                    </p:set>
                                    <p:animEffect transition="in" filter="fade">
                                      <p:cBhvr>
                                        <p:cTn id="23" dur="500"/>
                                        <p:tgtEl>
                                          <p:spTgt spid="166"/>
                                        </p:tgtEl>
                                      </p:cBhvr>
                                    </p:animEffect>
                                    <p:anim calcmode="lin" valueType="num">
                                      <p:cBhvr>
                                        <p:cTn id="24" dur="500" fill="hold"/>
                                        <p:tgtEl>
                                          <p:spTgt spid="166"/>
                                        </p:tgtEl>
                                        <p:attrNameLst>
                                          <p:attrName>ppt_x</p:attrName>
                                        </p:attrNameLst>
                                      </p:cBhvr>
                                      <p:tavLst>
                                        <p:tav tm="0">
                                          <p:val>
                                            <p:strVal val="#ppt_x"/>
                                          </p:val>
                                        </p:tav>
                                        <p:tav tm="100000">
                                          <p:val>
                                            <p:strVal val="#ppt_x"/>
                                          </p:val>
                                        </p:tav>
                                      </p:tavLst>
                                    </p:anim>
                                    <p:anim calcmode="lin" valueType="num">
                                      <p:cBhvr>
                                        <p:cTn id="25" dur="450" decel="100000" fill="hold"/>
                                        <p:tgtEl>
                                          <p:spTgt spid="166"/>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66"/>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74"/>
                                        </p:tgtEl>
                                        <p:attrNameLst>
                                          <p:attrName>style.visibility</p:attrName>
                                        </p:attrNameLst>
                                      </p:cBhvr>
                                      <p:to>
                                        <p:strVal val="visible"/>
                                      </p:to>
                                    </p:set>
                                    <p:animEffect transition="in" filter="fade">
                                      <p:cBhvr>
                                        <p:cTn id="29" dur="500"/>
                                        <p:tgtEl>
                                          <p:spTgt spid="174"/>
                                        </p:tgtEl>
                                      </p:cBhvr>
                                    </p:animEffect>
                                    <p:anim calcmode="lin" valueType="num">
                                      <p:cBhvr>
                                        <p:cTn id="30" dur="500" fill="hold"/>
                                        <p:tgtEl>
                                          <p:spTgt spid="174"/>
                                        </p:tgtEl>
                                        <p:attrNameLst>
                                          <p:attrName>ppt_x</p:attrName>
                                        </p:attrNameLst>
                                      </p:cBhvr>
                                      <p:tavLst>
                                        <p:tav tm="0">
                                          <p:val>
                                            <p:strVal val="#ppt_x"/>
                                          </p:val>
                                        </p:tav>
                                        <p:tav tm="100000">
                                          <p:val>
                                            <p:strVal val="#ppt_x"/>
                                          </p:val>
                                        </p:tav>
                                      </p:tavLst>
                                    </p:anim>
                                    <p:anim calcmode="lin" valueType="num">
                                      <p:cBhvr>
                                        <p:cTn id="31" dur="450" decel="100000" fill="hold"/>
                                        <p:tgtEl>
                                          <p:spTgt spid="174"/>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74"/>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78"/>
                                        </p:tgtEl>
                                        <p:attrNameLst>
                                          <p:attrName>style.visibility</p:attrName>
                                        </p:attrNameLst>
                                      </p:cBhvr>
                                      <p:to>
                                        <p:strVal val="visible"/>
                                      </p:to>
                                    </p:set>
                                    <p:animEffect transition="in" filter="fade">
                                      <p:cBhvr>
                                        <p:cTn id="35" dur="500"/>
                                        <p:tgtEl>
                                          <p:spTgt spid="178"/>
                                        </p:tgtEl>
                                      </p:cBhvr>
                                    </p:animEffect>
                                    <p:anim calcmode="lin" valueType="num">
                                      <p:cBhvr>
                                        <p:cTn id="36" dur="500" fill="hold"/>
                                        <p:tgtEl>
                                          <p:spTgt spid="178"/>
                                        </p:tgtEl>
                                        <p:attrNameLst>
                                          <p:attrName>ppt_x</p:attrName>
                                        </p:attrNameLst>
                                      </p:cBhvr>
                                      <p:tavLst>
                                        <p:tav tm="0">
                                          <p:val>
                                            <p:strVal val="#ppt_x"/>
                                          </p:val>
                                        </p:tav>
                                        <p:tav tm="100000">
                                          <p:val>
                                            <p:strVal val="#ppt_x"/>
                                          </p:val>
                                        </p:tav>
                                      </p:tavLst>
                                    </p:anim>
                                    <p:anim calcmode="lin" valueType="num">
                                      <p:cBhvr>
                                        <p:cTn id="37" dur="450" decel="100000" fill="hold"/>
                                        <p:tgtEl>
                                          <p:spTgt spid="178"/>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78"/>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99"/>
                                        </p:tgtEl>
                                        <p:attrNameLst>
                                          <p:attrName>style.visibility</p:attrName>
                                        </p:attrNameLst>
                                      </p:cBhvr>
                                      <p:to>
                                        <p:strVal val="visible"/>
                                      </p:to>
                                    </p:set>
                                    <p:animEffect transition="in" filter="fade">
                                      <p:cBhvr>
                                        <p:cTn id="41" dur="500"/>
                                        <p:tgtEl>
                                          <p:spTgt spid="199"/>
                                        </p:tgtEl>
                                      </p:cBhvr>
                                    </p:animEffect>
                                    <p:anim calcmode="lin" valueType="num">
                                      <p:cBhvr>
                                        <p:cTn id="42" dur="500" fill="hold"/>
                                        <p:tgtEl>
                                          <p:spTgt spid="199"/>
                                        </p:tgtEl>
                                        <p:attrNameLst>
                                          <p:attrName>ppt_x</p:attrName>
                                        </p:attrNameLst>
                                      </p:cBhvr>
                                      <p:tavLst>
                                        <p:tav tm="0">
                                          <p:val>
                                            <p:strVal val="#ppt_x"/>
                                          </p:val>
                                        </p:tav>
                                        <p:tav tm="100000">
                                          <p:val>
                                            <p:strVal val="#ppt_x"/>
                                          </p:val>
                                        </p:tav>
                                      </p:tavLst>
                                    </p:anim>
                                    <p:anim calcmode="lin" valueType="num">
                                      <p:cBhvr>
                                        <p:cTn id="43" dur="450" decel="100000" fill="hold"/>
                                        <p:tgtEl>
                                          <p:spTgt spid="199"/>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99"/>
                                        </p:tgtEl>
                                        <p:attrNameLst>
                                          <p:attrName>ppt_y</p:attrName>
                                        </p:attrNameLst>
                                      </p:cBhvr>
                                      <p:tavLst>
                                        <p:tav tm="0">
                                          <p:val>
                                            <p:strVal val="#ppt_y-.03"/>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203"/>
                                        </p:tgtEl>
                                        <p:attrNameLst>
                                          <p:attrName>style.visibility</p:attrName>
                                        </p:attrNameLst>
                                      </p:cBhvr>
                                      <p:to>
                                        <p:strVal val="visible"/>
                                      </p:to>
                                    </p:set>
                                    <p:animEffect transition="in" filter="fade">
                                      <p:cBhvr>
                                        <p:cTn id="48" dur="250"/>
                                        <p:tgtEl>
                                          <p:spTgt spid="203"/>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97"/>
                                        </p:tgtEl>
                                        <p:attrNameLst>
                                          <p:attrName>style.visibility</p:attrName>
                                        </p:attrNameLst>
                                      </p:cBhvr>
                                      <p:to>
                                        <p:strVal val="visible"/>
                                      </p:to>
                                    </p:set>
                                    <p:animEffect transition="in" filter="fade">
                                      <p:cBhvr>
                                        <p:cTn id="51" dur="250"/>
                                        <p:tgtEl>
                                          <p:spTgt spid="197"/>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96"/>
                                        </p:tgtEl>
                                        <p:attrNameLst>
                                          <p:attrName>style.visibility</p:attrName>
                                        </p:attrNameLst>
                                      </p:cBhvr>
                                      <p:to>
                                        <p:strVal val="visible"/>
                                      </p:to>
                                    </p:set>
                                    <p:animEffect transition="in" filter="fade">
                                      <p:cBhvr>
                                        <p:cTn id="54" dur="250"/>
                                        <p:tgtEl>
                                          <p:spTgt spid="196"/>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95"/>
                                        </p:tgtEl>
                                        <p:attrNameLst>
                                          <p:attrName>style.visibility</p:attrName>
                                        </p:attrNameLst>
                                      </p:cBhvr>
                                      <p:to>
                                        <p:strVal val="visible"/>
                                      </p:to>
                                    </p:set>
                                    <p:animEffect transition="in" filter="fade">
                                      <p:cBhvr>
                                        <p:cTn id="57" dur="250"/>
                                        <p:tgtEl>
                                          <p:spTgt spid="19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94"/>
                                        </p:tgtEl>
                                        <p:attrNameLst>
                                          <p:attrName>style.visibility</p:attrName>
                                        </p:attrNameLst>
                                      </p:cBhvr>
                                      <p:to>
                                        <p:strVal val="visible"/>
                                      </p:to>
                                    </p:set>
                                    <p:animEffect transition="in" filter="fade">
                                      <p:cBhvr>
                                        <p:cTn id="60" dur="250"/>
                                        <p:tgtEl>
                                          <p:spTgt spid="194"/>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208"/>
                                        </p:tgtEl>
                                        <p:attrNameLst>
                                          <p:attrName>style.visibility</p:attrName>
                                        </p:attrNameLst>
                                      </p:cBhvr>
                                      <p:to>
                                        <p:strVal val="visible"/>
                                      </p:to>
                                    </p:set>
                                    <p:animEffect transition="in" filter="fade">
                                      <p:cBhvr>
                                        <p:cTn id="63" dur="250"/>
                                        <p:tgtEl>
                                          <p:spTgt spid="208"/>
                                        </p:tgtEl>
                                      </p:cBhvr>
                                    </p:animEffect>
                                  </p:childTnLst>
                                </p:cTn>
                              </p:par>
                            </p:childTnLst>
                          </p:cTn>
                        </p:par>
                        <p:par>
                          <p:cTn id="64" fill="hold">
                            <p:stCondLst>
                              <p:cond delay="4250"/>
                            </p:stCondLst>
                            <p:childTnLst>
                              <p:par>
                                <p:cTn id="65" presetID="22" presetClass="entr" presetSubtype="4" fill="hold" grpId="0" nodeType="afterEffect">
                                  <p:stCondLst>
                                    <p:cond delay="0"/>
                                  </p:stCondLst>
                                  <p:childTnLst>
                                    <p:set>
                                      <p:cBhvr>
                                        <p:cTn id="66" dur="1" fill="hold">
                                          <p:stCondLst>
                                            <p:cond delay="0"/>
                                          </p:stCondLst>
                                        </p:cTn>
                                        <p:tgtEl>
                                          <p:spTgt spid="183"/>
                                        </p:tgtEl>
                                        <p:attrNameLst>
                                          <p:attrName>style.visibility</p:attrName>
                                        </p:attrNameLst>
                                      </p:cBhvr>
                                      <p:to>
                                        <p:strVal val="visible"/>
                                      </p:to>
                                    </p:set>
                                    <p:animEffect transition="in" filter="wipe(down)">
                                      <p:cBhvr>
                                        <p:cTn id="67" dur="250"/>
                                        <p:tgtEl>
                                          <p:spTgt spid="183"/>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85"/>
                                        </p:tgtEl>
                                        <p:attrNameLst>
                                          <p:attrName>style.visibility</p:attrName>
                                        </p:attrNameLst>
                                      </p:cBhvr>
                                      <p:to>
                                        <p:strVal val="visible"/>
                                      </p:to>
                                    </p:set>
                                    <p:animEffect transition="in" filter="wipe(down)">
                                      <p:cBhvr>
                                        <p:cTn id="70" dur="250"/>
                                        <p:tgtEl>
                                          <p:spTgt spid="185"/>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87"/>
                                        </p:tgtEl>
                                        <p:attrNameLst>
                                          <p:attrName>style.visibility</p:attrName>
                                        </p:attrNameLst>
                                      </p:cBhvr>
                                      <p:to>
                                        <p:strVal val="visible"/>
                                      </p:to>
                                    </p:set>
                                    <p:animEffect transition="in" filter="wipe(down)">
                                      <p:cBhvr>
                                        <p:cTn id="73" dur="250"/>
                                        <p:tgtEl>
                                          <p:spTgt spid="187"/>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89"/>
                                        </p:tgtEl>
                                        <p:attrNameLst>
                                          <p:attrName>style.visibility</p:attrName>
                                        </p:attrNameLst>
                                      </p:cBhvr>
                                      <p:to>
                                        <p:strVal val="visible"/>
                                      </p:to>
                                    </p:set>
                                    <p:animEffect transition="in" filter="wipe(up)">
                                      <p:cBhvr>
                                        <p:cTn id="77" dur="250"/>
                                        <p:tgtEl>
                                          <p:spTgt spid="189"/>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91"/>
                                        </p:tgtEl>
                                        <p:attrNameLst>
                                          <p:attrName>style.visibility</p:attrName>
                                        </p:attrNameLst>
                                      </p:cBhvr>
                                      <p:to>
                                        <p:strVal val="visible"/>
                                      </p:to>
                                    </p:set>
                                    <p:animEffect transition="in" filter="wipe(up)">
                                      <p:cBhvr>
                                        <p:cTn id="80" dur="250"/>
                                        <p:tgtEl>
                                          <p:spTgt spid="191"/>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93"/>
                                        </p:tgtEl>
                                        <p:attrNameLst>
                                          <p:attrName>style.visibility</p:attrName>
                                        </p:attrNameLst>
                                      </p:cBhvr>
                                      <p:to>
                                        <p:strVal val="visible"/>
                                      </p:to>
                                    </p:set>
                                    <p:animEffect transition="in" filter="wipe(up)">
                                      <p:cBhvr>
                                        <p:cTn id="83" dur="250"/>
                                        <p:tgtEl>
                                          <p:spTgt spid="193"/>
                                        </p:tgtEl>
                                      </p:cBhvr>
                                    </p:animEffect>
                                  </p:childTnLst>
                                </p:cTn>
                              </p:par>
                            </p:childTnLst>
                          </p:cTn>
                        </p:par>
                        <p:par>
                          <p:cTn id="84" fill="hold">
                            <p:stCondLst>
                              <p:cond delay="4750"/>
                            </p:stCondLst>
                            <p:childTnLst>
                              <p:par>
                                <p:cTn id="85" presetID="18" presetClass="entr" presetSubtype="3" fill="hold" grpId="0" nodeType="after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strips(upRight)">
                                      <p:cBhvr>
                                        <p:cTn id="87" dur="250"/>
                                        <p:tgtEl>
                                          <p:spTgt spid="182"/>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84"/>
                                        </p:tgtEl>
                                        <p:attrNameLst>
                                          <p:attrName>style.visibility</p:attrName>
                                        </p:attrNameLst>
                                      </p:cBhvr>
                                      <p:to>
                                        <p:strVal val="visible"/>
                                      </p:to>
                                    </p:set>
                                    <p:animEffect transition="in" filter="strips(upRight)">
                                      <p:cBhvr>
                                        <p:cTn id="90" dur="250"/>
                                        <p:tgtEl>
                                          <p:spTgt spid="184"/>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86"/>
                                        </p:tgtEl>
                                        <p:attrNameLst>
                                          <p:attrName>style.visibility</p:attrName>
                                        </p:attrNameLst>
                                      </p:cBhvr>
                                      <p:to>
                                        <p:strVal val="visible"/>
                                      </p:to>
                                    </p:set>
                                    <p:animEffect transition="in" filter="strips(upRight)">
                                      <p:cBhvr>
                                        <p:cTn id="93" dur="250"/>
                                        <p:tgtEl>
                                          <p:spTgt spid="186"/>
                                        </p:tgtEl>
                                      </p:cBhvr>
                                    </p:animEffect>
                                  </p:childTnLst>
                                </p:cTn>
                              </p:par>
                            </p:childTnLst>
                          </p:cTn>
                        </p:par>
                        <p:par>
                          <p:cTn id="94" fill="hold">
                            <p:stCondLst>
                              <p:cond delay="5000"/>
                            </p:stCondLst>
                            <p:childTnLst>
                              <p:par>
                                <p:cTn id="95" presetID="18" presetClass="entr" presetSubtype="9" fill="hold" grpId="0" nodeType="afterEffect">
                                  <p:stCondLst>
                                    <p:cond delay="0"/>
                                  </p:stCondLst>
                                  <p:childTnLst>
                                    <p:set>
                                      <p:cBhvr>
                                        <p:cTn id="96" dur="1" fill="hold">
                                          <p:stCondLst>
                                            <p:cond delay="0"/>
                                          </p:stCondLst>
                                        </p:cTn>
                                        <p:tgtEl>
                                          <p:spTgt spid="188"/>
                                        </p:tgtEl>
                                        <p:attrNameLst>
                                          <p:attrName>style.visibility</p:attrName>
                                        </p:attrNameLst>
                                      </p:cBhvr>
                                      <p:to>
                                        <p:strVal val="visible"/>
                                      </p:to>
                                    </p:set>
                                    <p:animEffect transition="in" filter="strips(upLeft)">
                                      <p:cBhvr>
                                        <p:cTn id="97" dur="250"/>
                                        <p:tgtEl>
                                          <p:spTgt spid="188"/>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Effect transition="in" filter="strips(upLeft)">
                                      <p:cBhvr>
                                        <p:cTn id="100" dur="250"/>
                                        <p:tgtEl>
                                          <p:spTgt spid="190"/>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92"/>
                                        </p:tgtEl>
                                        <p:attrNameLst>
                                          <p:attrName>style.visibility</p:attrName>
                                        </p:attrNameLst>
                                      </p:cBhvr>
                                      <p:to>
                                        <p:strVal val="visible"/>
                                      </p:to>
                                    </p:set>
                                    <p:animEffect transition="in" filter="strips(upLeft)">
                                      <p:cBhvr>
                                        <p:cTn id="103" dur="25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p:bldP spid="183" grpId="0" animBg="1"/>
      <p:bldP spid="184" grpId="0"/>
      <p:bldP spid="185" grpId="0" animBg="1"/>
      <p:bldP spid="186" grpId="0"/>
      <p:bldP spid="187" grpId="0" animBg="1"/>
      <p:bldP spid="188" grpId="0"/>
      <p:bldP spid="189" grpId="0" animBg="1"/>
      <p:bldP spid="190" grpId="0"/>
      <p:bldP spid="191" grpId="0" animBg="1"/>
      <p:bldP spid="192" grpId="0"/>
      <p:bldP spid="193" grpId="0" animBg="1"/>
      <p:bldP spid="194" grpId="0"/>
      <p:bldP spid="195" grpId="0"/>
      <p:bldP spid="196" grpId="0"/>
      <p:bldP spid="197" grpId="0"/>
      <p:bldP spid="203" grpId="0"/>
      <p:bldP spid="208" grpId="0"/>
      <p:bldP spid="4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27"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grpSp>
        <p:nvGrpSpPr>
          <p:cNvPr id="28" name="组合 6"/>
          <p:cNvGrpSpPr>
            <a:grpSpLocks/>
          </p:cNvGrpSpPr>
          <p:nvPr/>
        </p:nvGrpSpPr>
        <p:grpSpPr bwMode="auto">
          <a:xfrm>
            <a:off x="3274219" y="1582488"/>
            <a:ext cx="1141810" cy="1345406"/>
            <a:chOff x="0" y="0"/>
            <a:chExt cx="1523085" cy="1793426"/>
          </a:xfrm>
        </p:grpSpPr>
        <p:grpSp>
          <p:nvGrpSpPr>
            <p:cNvPr id="29" name="组合 7"/>
            <p:cNvGrpSpPr>
              <a:grpSpLocks/>
            </p:cNvGrpSpPr>
            <p:nvPr/>
          </p:nvGrpSpPr>
          <p:grpSpPr bwMode="auto">
            <a:xfrm>
              <a:off x="0" y="0"/>
              <a:ext cx="1523085" cy="1793426"/>
              <a:chOff x="0" y="0"/>
              <a:chExt cx="1523085" cy="1793426"/>
            </a:xfrm>
          </p:grpSpPr>
          <p:sp>
            <p:nvSpPr>
              <p:cNvPr id="32" name="椭圆 37"/>
              <p:cNvSpPr>
                <a:spLocks/>
              </p:cNvSpPr>
              <p:nvPr/>
            </p:nvSpPr>
            <p:spPr bwMode="auto">
              <a:xfrm>
                <a:off x="0" y="1644"/>
                <a:ext cx="1523085" cy="1791782"/>
              </a:xfrm>
              <a:custGeom>
                <a:avLst/>
                <a:gdLst>
                  <a:gd name="T0" fmla="*/ 720000 w 1224056"/>
                  <a:gd name="T1" fmla="*/ 0 h 1440000"/>
                  <a:gd name="T2" fmla="*/ 1224056 w 1224056"/>
                  <a:gd name="T3" fmla="*/ 206708 h 1440000"/>
                  <a:gd name="T4" fmla="*/ 1008112 w 1224056"/>
                  <a:gd name="T5" fmla="*/ 720000 h 1440000"/>
                  <a:gd name="T6" fmla="*/ 1224056 w 1224056"/>
                  <a:gd name="T7" fmla="*/ 1233293 h 1440000"/>
                  <a:gd name="T8" fmla="*/ 720000 w 1224056"/>
                  <a:gd name="T9" fmla="*/ 1440000 h 1440000"/>
                  <a:gd name="T10" fmla="*/ 0 w 1224056"/>
                  <a:gd name="T11" fmla="*/ 720000 h 1440000"/>
                  <a:gd name="T12" fmla="*/ 720000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56" name="椭圆 15"/>
              <p:cNvGrpSpPr>
                <a:grpSpLocks/>
              </p:cNvGrpSpPr>
              <p:nvPr/>
            </p:nvGrpSpPr>
            <p:grpSpPr bwMode="auto">
              <a:xfrm>
                <a:off x="231082" y="-23001"/>
                <a:ext cx="1036320" cy="829056"/>
                <a:chOff x="0" y="0"/>
                <a:chExt cx="1036320" cy="829056"/>
              </a:xfrm>
            </p:grpSpPr>
            <p:pic>
              <p:nvPicPr>
                <p:cNvPr id="57" name="椭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6320" cy="829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8" name="Text Box 12"/>
                <p:cNvSpPr txBox="1">
                  <a:spLocks noChangeArrowheads="1"/>
                </p:cNvSpPr>
                <p:nvPr/>
              </p:nvSpPr>
              <p:spPr bwMode="auto">
                <a:xfrm rot="4148777">
                  <a:off x="241553" y="39202"/>
                  <a:ext cx="554810"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30" name="TextBox 55"/>
            <p:cNvSpPr txBox="1">
              <a:spLocks noChangeArrowheads="1"/>
            </p:cNvSpPr>
            <p:nvPr/>
          </p:nvSpPr>
          <p:spPr bwMode="auto">
            <a:xfrm>
              <a:off x="488601" y="520006"/>
              <a:ext cx="541412" cy="697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1</a:t>
              </a:r>
              <a:endParaRPr lang="zh-CN" altLang="en-US" sz="2800" b="1">
                <a:solidFill>
                  <a:srgbClr val="FFFFFF"/>
                </a:solidFill>
                <a:latin typeface="微软雅黑" pitchFamily="34" charset="-122"/>
                <a:ea typeface="微软雅黑" pitchFamily="34" charset="-122"/>
              </a:endParaRPr>
            </a:p>
          </p:txBody>
        </p:sp>
      </p:grpSp>
      <p:grpSp>
        <p:nvGrpSpPr>
          <p:cNvPr id="59" name="组合 16"/>
          <p:cNvGrpSpPr>
            <a:grpSpLocks/>
          </p:cNvGrpSpPr>
          <p:nvPr/>
        </p:nvGrpSpPr>
        <p:grpSpPr bwMode="auto">
          <a:xfrm>
            <a:off x="4442222" y="1561553"/>
            <a:ext cx="1343025" cy="1176338"/>
            <a:chOff x="0" y="0"/>
            <a:chExt cx="1791784" cy="1568887"/>
          </a:xfrm>
        </p:grpSpPr>
        <p:grpSp>
          <p:nvGrpSpPr>
            <p:cNvPr id="60" name="组合 17"/>
            <p:cNvGrpSpPr>
              <a:grpSpLocks/>
            </p:cNvGrpSpPr>
            <p:nvPr/>
          </p:nvGrpSpPr>
          <p:grpSpPr bwMode="auto">
            <a:xfrm>
              <a:off x="0" y="0"/>
              <a:ext cx="1791784" cy="1568887"/>
              <a:chOff x="0" y="0"/>
              <a:chExt cx="1791784" cy="1568887"/>
            </a:xfrm>
          </p:grpSpPr>
          <p:sp>
            <p:nvSpPr>
              <p:cNvPr id="62" name="椭圆 39"/>
              <p:cNvSpPr>
                <a:spLocks/>
              </p:cNvSpPr>
              <p:nvPr/>
            </p:nvSpPr>
            <p:spPr bwMode="auto">
              <a:xfrm>
                <a:off x="0" y="4332"/>
                <a:ext cx="1791784" cy="1564555"/>
              </a:xfrm>
              <a:custGeom>
                <a:avLst/>
                <a:gdLst>
                  <a:gd name="T0" fmla="*/ 720000 w 1440000"/>
                  <a:gd name="T1" fmla="*/ 0 h 1257385"/>
                  <a:gd name="T2" fmla="*/ 1440000 w 1440000"/>
                  <a:gd name="T3" fmla="*/ 720000 h 1257385"/>
                  <a:gd name="T4" fmla="*/ 1230860 w 1440000"/>
                  <a:gd name="T5" fmla="*/ 1227004 h 1257385"/>
                  <a:gd name="T6" fmla="*/ 756004 w 1440000"/>
                  <a:gd name="T7" fmla="*/ 1044389 h 1257385"/>
                  <a:gd name="T8" fmla="*/ 245144 w 1440000"/>
                  <a:gd name="T9" fmla="*/ 1257385 h 1257385"/>
                  <a:gd name="T10" fmla="*/ 0 w 1440000"/>
                  <a:gd name="T11" fmla="*/ 720000 h 1257385"/>
                  <a:gd name="T12" fmla="*/ 720000 w 1440000"/>
                  <a:gd name="T13" fmla="*/ 0 h 1257385"/>
                </a:gdLst>
                <a:ahLst/>
                <a:cxnLst>
                  <a:cxn ang="0">
                    <a:pos x="T0" y="T1"/>
                  </a:cxn>
                  <a:cxn ang="0">
                    <a:pos x="T2" y="T3"/>
                  </a:cxn>
                  <a:cxn ang="0">
                    <a:pos x="T4" y="T5"/>
                  </a:cxn>
                  <a:cxn ang="0">
                    <a:pos x="T6" y="T7"/>
                  </a:cxn>
                  <a:cxn ang="0">
                    <a:pos x="T8" y="T9"/>
                  </a:cxn>
                  <a:cxn ang="0">
                    <a:pos x="T10" y="T11"/>
                  </a:cxn>
                  <a:cxn ang="0">
                    <a:pos x="T12" y="T13"/>
                  </a:cxn>
                </a:cxnLst>
                <a:rect l="0" t="0"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63" name="椭圆 20"/>
              <p:cNvGrpSpPr>
                <a:grpSpLocks/>
              </p:cNvGrpSpPr>
              <p:nvPr/>
            </p:nvGrpSpPr>
            <p:grpSpPr bwMode="auto">
              <a:xfrm>
                <a:off x="502908" y="-15565"/>
                <a:ext cx="1048512" cy="871728"/>
                <a:chOff x="0" y="0"/>
                <a:chExt cx="1048512" cy="871728"/>
              </a:xfrm>
            </p:grpSpPr>
            <p:pic>
              <p:nvPicPr>
                <p:cNvPr id="64" name="椭圆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48512" cy="871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5" name="Text Box 19"/>
                <p:cNvSpPr txBox="1">
                  <a:spLocks noChangeArrowheads="1"/>
                </p:cNvSpPr>
                <p:nvPr/>
              </p:nvSpPr>
              <p:spPr bwMode="auto">
                <a:xfrm rot="6621778">
                  <a:off x="228458" y="58760"/>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61" name="TextBox 73"/>
            <p:cNvSpPr txBox="1">
              <a:spLocks noChangeArrowheads="1"/>
            </p:cNvSpPr>
            <p:nvPr/>
          </p:nvSpPr>
          <p:spPr bwMode="auto">
            <a:xfrm>
              <a:off x="644318" y="452813"/>
              <a:ext cx="541501" cy="69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2</a:t>
              </a:r>
              <a:endParaRPr lang="zh-CN" altLang="en-US" sz="2800" b="1">
                <a:solidFill>
                  <a:srgbClr val="FFFFFF"/>
                </a:solidFill>
                <a:latin typeface="微软雅黑" pitchFamily="34" charset="-122"/>
                <a:ea typeface="微软雅黑" pitchFamily="34" charset="-122"/>
              </a:endParaRPr>
            </a:p>
          </p:txBody>
        </p:sp>
      </p:grpSp>
      <p:grpSp>
        <p:nvGrpSpPr>
          <p:cNvPr id="66" name="组合 21"/>
          <p:cNvGrpSpPr>
            <a:grpSpLocks/>
          </p:cNvGrpSpPr>
          <p:nvPr/>
        </p:nvGrpSpPr>
        <p:grpSpPr bwMode="auto">
          <a:xfrm>
            <a:off x="4637485" y="2727176"/>
            <a:ext cx="1141809" cy="1344215"/>
            <a:chOff x="0" y="0"/>
            <a:chExt cx="1523085" cy="1791782"/>
          </a:xfrm>
        </p:grpSpPr>
        <p:grpSp>
          <p:nvGrpSpPr>
            <p:cNvPr id="67" name="组合 22"/>
            <p:cNvGrpSpPr>
              <a:grpSpLocks/>
            </p:cNvGrpSpPr>
            <p:nvPr/>
          </p:nvGrpSpPr>
          <p:grpSpPr bwMode="auto">
            <a:xfrm>
              <a:off x="0" y="0"/>
              <a:ext cx="1523085" cy="1791782"/>
              <a:chOff x="0" y="0"/>
              <a:chExt cx="1523085" cy="1791782"/>
            </a:xfrm>
          </p:grpSpPr>
          <p:sp>
            <p:nvSpPr>
              <p:cNvPr id="69" name="椭圆 44"/>
              <p:cNvSpPr>
                <a:spLocks/>
              </p:cNvSpPr>
              <p:nvPr/>
            </p:nvSpPr>
            <p:spPr bwMode="auto">
              <a:xfrm>
                <a:off x="0" y="0"/>
                <a:ext cx="1523085" cy="1791782"/>
              </a:xfrm>
              <a:custGeom>
                <a:avLst/>
                <a:gdLst>
                  <a:gd name="T0" fmla="*/ 504056 w 1224056"/>
                  <a:gd name="T1" fmla="*/ 0 h 1440000"/>
                  <a:gd name="T2" fmla="*/ 1224056 w 1224056"/>
                  <a:gd name="T3" fmla="*/ 720000 h 1440000"/>
                  <a:gd name="T4" fmla="*/ 504056 w 1224056"/>
                  <a:gd name="T5" fmla="*/ 1440000 h 1440000"/>
                  <a:gd name="T6" fmla="*/ 0 w 1224056"/>
                  <a:gd name="T7" fmla="*/ 1233293 h 1440000"/>
                  <a:gd name="T8" fmla="*/ 215944 w 1224056"/>
                  <a:gd name="T9" fmla="*/ 720000 h 1440000"/>
                  <a:gd name="T10" fmla="*/ 0 w 1224056"/>
                  <a:gd name="T11" fmla="*/ 206708 h 1440000"/>
                  <a:gd name="T12" fmla="*/ 504056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70" name="椭圆 25"/>
              <p:cNvGrpSpPr>
                <a:grpSpLocks/>
              </p:cNvGrpSpPr>
              <p:nvPr/>
            </p:nvGrpSpPr>
            <p:grpSpPr bwMode="auto">
              <a:xfrm>
                <a:off x="424645" y="807167"/>
                <a:ext cx="987552" cy="944880"/>
                <a:chOff x="0" y="0"/>
                <a:chExt cx="987552" cy="944880"/>
              </a:xfrm>
            </p:grpSpPr>
            <p:pic>
              <p:nvPicPr>
                <p:cNvPr id="71" name="椭圆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87552" cy="9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2" name="Text Box 26"/>
                <p:cNvSpPr txBox="1">
                  <a:spLocks noChangeArrowheads="1"/>
                </p:cNvSpPr>
                <p:nvPr/>
              </p:nvSpPr>
              <p:spPr bwMode="auto">
                <a:xfrm rot="13781361">
                  <a:off x="196972" y="95656"/>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68" name="TextBox 74"/>
            <p:cNvSpPr txBox="1">
              <a:spLocks noChangeArrowheads="1"/>
            </p:cNvSpPr>
            <p:nvPr/>
          </p:nvSpPr>
          <p:spPr bwMode="auto">
            <a:xfrm>
              <a:off x="530262" y="585058"/>
              <a:ext cx="541413" cy="697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4</a:t>
              </a:r>
              <a:endParaRPr lang="zh-CN" altLang="en-US" sz="2800" b="1">
                <a:solidFill>
                  <a:srgbClr val="FFFFFF"/>
                </a:solidFill>
                <a:latin typeface="微软雅黑" pitchFamily="34" charset="-122"/>
                <a:ea typeface="微软雅黑" pitchFamily="34" charset="-122"/>
              </a:endParaRPr>
            </a:p>
          </p:txBody>
        </p:sp>
      </p:grpSp>
      <p:grpSp>
        <p:nvGrpSpPr>
          <p:cNvPr id="73" name="组合 26"/>
          <p:cNvGrpSpPr>
            <a:grpSpLocks/>
          </p:cNvGrpSpPr>
          <p:nvPr/>
        </p:nvGrpSpPr>
        <p:grpSpPr bwMode="auto">
          <a:xfrm>
            <a:off x="3258741" y="2947440"/>
            <a:ext cx="1343025" cy="1143000"/>
            <a:chOff x="0" y="0"/>
            <a:chExt cx="1791784" cy="1523254"/>
          </a:xfrm>
        </p:grpSpPr>
        <p:grpSp>
          <p:nvGrpSpPr>
            <p:cNvPr id="74" name="组合 27"/>
            <p:cNvGrpSpPr>
              <a:grpSpLocks/>
            </p:cNvGrpSpPr>
            <p:nvPr/>
          </p:nvGrpSpPr>
          <p:grpSpPr bwMode="auto">
            <a:xfrm>
              <a:off x="0" y="0"/>
              <a:ext cx="1791784" cy="1523254"/>
              <a:chOff x="0" y="0"/>
              <a:chExt cx="1791784" cy="1523254"/>
            </a:xfrm>
          </p:grpSpPr>
          <p:sp>
            <p:nvSpPr>
              <p:cNvPr id="76" name="椭圆 47"/>
              <p:cNvSpPr>
                <a:spLocks/>
              </p:cNvSpPr>
              <p:nvPr/>
            </p:nvSpPr>
            <p:spPr bwMode="auto">
              <a:xfrm>
                <a:off x="0" y="0"/>
                <a:ext cx="1791784" cy="1523254"/>
              </a:xfrm>
              <a:custGeom>
                <a:avLst/>
                <a:gdLst>
                  <a:gd name="T0" fmla="*/ 206820 w 1440000"/>
                  <a:gd name="T1" fmla="*/ 0 h 1224192"/>
                  <a:gd name="T2" fmla="*/ 720000 w 1440000"/>
                  <a:gd name="T3" fmla="*/ 215807 h 1224192"/>
                  <a:gd name="T4" fmla="*/ 1233180 w 1440000"/>
                  <a:gd name="T5" fmla="*/ 0 h 1224192"/>
                  <a:gd name="T6" fmla="*/ 1440000 w 1440000"/>
                  <a:gd name="T7" fmla="*/ 504192 h 1224192"/>
                  <a:gd name="T8" fmla="*/ 720000 w 1440000"/>
                  <a:gd name="T9" fmla="*/ 1224192 h 1224192"/>
                  <a:gd name="T10" fmla="*/ 0 w 1440000"/>
                  <a:gd name="T11" fmla="*/ 504192 h 1224192"/>
                  <a:gd name="T12" fmla="*/ 206820 w 1440000"/>
                  <a:gd name="T13" fmla="*/ 0 h 1224192"/>
                </a:gdLst>
                <a:ahLst/>
                <a:cxnLst>
                  <a:cxn ang="0">
                    <a:pos x="T0" y="T1"/>
                  </a:cxn>
                  <a:cxn ang="0">
                    <a:pos x="T2" y="T3"/>
                  </a:cxn>
                  <a:cxn ang="0">
                    <a:pos x="T4" y="T5"/>
                  </a:cxn>
                  <a:cxn ang="0">
                    <a:pos x="T6" y="T7"/>
                  </a:cxn>
                  <a:cxn ang="0">
                    <a:pos x="T8" y="T9"/>
                  </a:cxn>
                  <a:cxn ang="0">
                    <a:pos x="T10" y="T11"/>
                  </a:cxn>
                  <a:cxn ang="0">
                    <a:pos x="T12" y="T13"/>
                  </a:cxn>
                </a:cxnLst>
                <a:rect l="0" t="0"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nvGrpSpPr>
              <p:cNvPr id="77" name="椭圆 30"/>
              <p:cNvGrpSpPr>
                <a:grpSpLocks/>
              </p:cNvGrpSpPr>
              <p:nvPr/>
            </p:nvGrpSpPr>
            <p:grpSpPr bwMode="auto">
              <a:xfrm>
                <a:off x="203334" y="610900"/>
                <a:ext cx="1005840" cy="920496"/>
                <a:chOff x="0" y="0"/>
                <a:chExt cx="1005840" cy="920496"/>
              </a:xfrm>
            </p:grpSpPr>
            <p:pic>
              <p:nvPicPr>
                <p:cNvPr id="78" name="椭圆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005840" cy="92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9" name="Text Box 33"/>
                <p:cNvSpPr txBox="1">
                  <a:spLocks noChangeArrowheads="1"/>
                </p:cNvSpPr>
                <p:nvPr/>
              </p:nvSpPr>
              <p:spPr bwMode="auto">
                <a:xfrm rot="18186738">
                  <a:off x="205983" y="84587"/>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75" name="TextBox 75"/>
            <p:cNvSpPr txBox="1">
              <a:spLocks noChangeArrowheads="1"/>
            </p:cNvSpPr>
            <p:nvPr/>
          </p:nvSpPr>
          <p:spPr bwMode="auto">
            <a:xfrm>
              <a:off x="562314" y="457151"/>
              <a:ext cx="541501" cy="69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3</a:t>
              </a:r>
              <a:endParaRPr lang="zh-CN" altLang="en-US" sz="2800" b="1">
                <a:solidFill>
                  <a:srgbClr val="FFFFFF"/>
                </a:solidFill>
                <a:latin typeface="微软雅黑" pitchFamily="34" charset="-122"/>
                <a:ea typeface="微软雅黑" pitchFamily="34" charset="-122"/>
              </a:endParaRPr>
            </a:p>
          </p:txBody>
        </p:sp>
      </p:grpSp>
      <p:cxnSp>
        <p:nvCxnSpPr>
          <p:cNvPr id="80" name="直接连接符 31"/>
          <p:cNvCxnSpPr>
            <a:cxnSpLocks noChangeShapeType="1"/>
          </p:cNvCxnSpPr>
          <p:nvPr/>
        </p:nvCxnSpPr>
        <p:spPr bwMode="auto">
          <a:xfrm>
            <a:off x="3126581" y="1525834"/>
            <a:ext cx="0" cy="11608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1" name="直接连接符 32"/>
          <p:cNvCxnSpPr>
            <a:cxnSpLocks noChangeShapeType="1"/>
          </p:cNvCxnSpPr>
          <p:nvPr/>
        </p:nvCxnSpPr>
        <p:spPr bwMode="auto">
          <a:xfrm>
            <a:off x="3126581" y="2956966"/>
            <a:ext cx="0" cy="11989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2" name="直接连接符 33"/>
          <p:cNvCxnSpPr>
            <a:cxnSpLocks noChangeShapeType="1"/>
          </p:cNvCxnSpPr>
          <p:nvPr/>
        </p:nvCxnSpPr>
        <p:spPr bwMode="auto">
          <a:xfrm>
            <a:off x="5988844" y="2917675"/>
            <a:ext cx="0" cy="1198959"/>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3" name="直接连接符 34"/>
          <p:cNvCxnSpPr>
            <a:cxnSpLocks noChangeShapeType="1"/>
          </p:cNvCxnSpPr>
          <p:nvPr/>
        </p:nvCxnSpPr>
        <p:spPr bwMode="auto">
          <a:xfrm>
            <a:off x="5988844" y="1487734"/>
            <a:ext cx="0" cy="11989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4" name="直接连接符 35"/>
          <p:cNvCxnSpPr>
            <a:cxnSpLocks noChangeShapeType="1"/>
          </p:cNvCxnSpPr>
          <p:nvPr/>
        </p:nvCxnSpPr>
        <p:spPr bwMode="auto">
          <a:xfrm>
            <a:off x="6026944" y="2802184"/>
            <a:ext cx="2822972"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5" name="直接连接符 36"/>
          <p:cNvCxnSpPr>
            <a:cxnSpLocks noChangeShapeType="1"/>
          </p:cNvCxnSpPr>
          <p:nvPr/>
        </p:nvCxnSpPr>
        <p:spPr bwMode="auto">
          <a:xfrm flipH="1">
            <a:off x="303610" y="2802184"/>
            <a:ext cx="2745581"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grpSp>
        <p:nvGrpSpPr>
          <p:cNvPr id="86" name="组合 37"/>
          <p:cNvGrpSpPr>
            <a:grpSpLocks/>
          </p:cNvGrpSpPr>
          <p:nvPr/>
        </p:nvGrpSpPr>
        <p:grpSpPr bwMode="auto">
          <a:xfrm>
            <a:off x="723900" y="1593700"/>
            <a:ext cx="1900238" cy="912657"/>
            <a:chOff x="0" y="0"/>
            <a:chExt cx="2534095" cy="1216222"/>
          </a:xfrm>
        </p:grpSpPr>
        <p:sp>
          <p:nvSpPr>
            <p:cNvPr id="87" name="矩形 1"/>
            <p:cNvSpPr>
              <a:spLocks noChangeArrowheads="1"/>
            </p:cNvSpPr>
            <p:nvPr/>
          </p:nvSpPr>
          <p:spPr bwMode="auto">
            <a:xfrm>
              <a:off x="0" y="0"/>
              <a:ext cx="1691510" cy="4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88" name="矩形 39"/>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89" name="组合 40"/>
          <p:cNvGrpSpPr>
            <a:grpSpLocks/>
          </p:cNvGrpSpPr>
          <p:nvPr/>
        </p:nvGrpSpPr>
        <p:grpSpPr bwMode="auto">
          <a:xfrm>
            <a:off x="723900" y="3108175"/>
            <a:ext cx="1900238" cy="912657"/>
            <a:chOff x="0" y="0"/>
            <a:chExt cx="2534095" cy="1216222"/>
          </a:xfrm>
        </p:grpSpPr>
        <p:sp>
          <p:nvSpPr>
            <p:cNvPr id="90" name="矩形 1"/>
            <p:cNvSpPr>
              <a:spLocks noChangeArrowheads="1"/>
            </p:cNvSpPr>
            <p:nvPr/>
          </p:nvSpPr>
          <p:spPr bwMode="auto">
            <a:xfrm>
              <a:off x="0" y="0"/>
              <a:ext cx="1691510" cy="44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1" name="矩形 42"/>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92" name="组合 43"/>
          <p:cNvGrpSpPr>
            <a:grpSpLocks/>
          </p:cNvGrpSpPr>
          <p:nvPr/>
        </p:nvGrpSpPr>
        <p:grpSpPr bwMode="auto">
          <a:xfrm>
            <a:off x="6413898" y="1591319"/>
            <a:ext cx="1901428" cy="912657"/>
            <a:chOff x="0" y="0"/>
            <a:chExt cx="2534095" cy="1216222"/>
          </a:xfrm>
        </p:grpSpPr>
        <p:sp>
          <p:nvSpPr>
            <p:cNvPr id="93" name="矩形 1"/>
            <p:cNvSpPr>
              <a:spLocks noChangeArrowheads="1"/>
            </p:cNvSpPr>
            <p:nvPr/>
          </p:nvSpPr>
          <p:spPr bwMode="auto">
            <a:xfrm>
              <a:off x="0" y="0"/>
              <a:ext cx="1691509" cy="44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4" name="矩形 45"/>
            <p:cNvSpPr>
              <a:spLocks noChangeArrowheads="1"/>
            </p:cNvSpPr>
            <p:nvPr/>
          </p:nvSpPr>
          <p:spPr bwMode="auto">
            <a:xfrm>
              <a:off x="50762" y="375418"/>
              <a:ext cx="2483333"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95" name="组合 46"/>
          <p:cNvGrpSpPr>
            <a:grpSpLocks/>
          </p:cNvGrpSpPr>
          <p:nvPr/>
        </p:nvGrpSpPr>
        <p:grpSpPr bwMode="auto">
          <a:xfrm>
            <a:off x="6413898" y="3106985"/>
            <a:ext cx="1901428" cy="912307"/>
            <a:chOff x="0" y="0"/>
            <a:chExt cx="2534095" cy="1217270"/>
          </a:xfrm>
        </p:grpSpPr>
        <p:sp>
          <p:nvSpPr>
            <p:cNvPr id="96" name="矩形 1"/>
            <p:cNvSpPr>
              <a:spLocks noChangeArrowheads="1"/>
            </p:cNvSpPr>
            <p:nvPr/>
          </p:nvSpPr>
          <p:spPr bwMode="auto">
            <a:xfrm>
              <a:off x="0" y="0"/>
              <a:ext cx="1691509" cy="44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7" name="矩形 48"/>
            <p:cNvSpPr>
              <a:spLocks noChangeArrowheads="1"/>
            </p:cNvSpPr>
            <p:nvPr/>
          </p:nvSpPr>
          <p:spPr bwMode="auto">
            <a:xfrm>
              <a:off x="50762" y="375419"/>
              <a:ext cx="2483333" cy="8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60460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6000">
        <p15:prstTrans prst="drape"/>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4)">
                                      <p:cBhvr>
                                        <p:cTn id="7" dur="1000"/>
                                        <p:tgtEl>
                                          <p:spTgt spid="27"/>
                                        </p:tgtEl>
                                      </p:cBhvr>
                                    </p:animEffect>
                                  </p:childTnLst>
                                </p:cTn>
                              </p:par>
                            </p:childTnLst>
                          </p:cTn>
                        </p:par>
                        <p:par>
                          <p:cTn id="8" fill="hold">
                            <p:stCondLst>
                              <p:cond delay="1000"/>
                            </p:stCondLst>
                            <p:childTnLst>
                              <p:par>
                                <p:cTn id="9" presetID="10" presetClass="entr" presetSubtype="0" repeatCount="2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250"/>
                                        <p:tgtEl>
                                          <p:spTgt spid="28"/>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wipe(up)">
                                      <p:cBhvr>
                                        <p:cTn id="15" dur="500"/>
                                        <p:tgtEl>
                                          <p:spTgt spid="80"/>
                                        </p:tgtEl>
                                      </p:cBhvr>
                                    </p:animEffect>
                                  </p:childTnLst>
                                </p:cTn>
                              </p:par>
                            </p:childTnLst>
                          </p:cTn>
                        </p:par>
                        <p:par>
                          <p:cTn id="16" fill="hold">
                            <p:stCondLst>
                              <p:cond delay="2000"/>
                            </p:stCondLst>
                            <p:childTnLst>
                              <p:par>
                                <p:cTn id="17" presetID="22" presetClass="entr" presetSubtype="2"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par>
                                <p:cTn id="20" presetID="2" presetClass="entr" presetSubtype="8" fill="hold" nodeType="withEffect">
                                  <p:stCondLst>
                                    <p:cond delay="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500" fill="hold"/>
                                        <p:tgtEl>
                                          <p:spTgt spid="86"/>
                                        </p:tgtEl>
                                        <p:attrNameLst>
                                          <p:attrName>ppt_x</p:attrName>
                                        </p:attrNameLst>
                                      </p:cBhvr>
                                      <p:tavLst>
                                        <p:tav tm="0">
                                          <p:val>
                                            <p:strVal val="0-#ppt_w/2"/>
                                          </p:val>
                                        </p:tav>
                                        <p:tav tm="100000">
                                          <p:val>
                                            <p:strVal val="#ppt_x"/>
                                          </p:val>
                                        </p:tav>
                                      </p:tavLst>
                                    </p:anim>
                                    <p:anim calcmode="lin" valueType="num">
                                      <p:cBhvr additive="base">
                                        <p:cTn id="23" dur="500" fill="hold"/>
                                        <p:tgtEl>
                                          <p:spTgt spid="86"/>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repeatCount="200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250"/>
                                        <p:tgtEl>
                                          <p:spTgt spid="5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up)">
                                      <p:cBhvr>
                                        <p:cTn id="31" dur="500"/>
                                        <p:tgtEl>
                                          <p:spTgt spid="8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wipe(left)">
                                      <p:cBhvr>
                                        <p:cTn id="35" dur="500"/>
                                        <p:tgtEl>
                                          <p:spTgt spid="84"/>
                                        </p:tgtEl>
                                      </p:cBhvr>
                                    </p:animEffect>
                                  </p:childTnLst>
                                </p:cTn>
                              </p:par>
                              <p:par>
                                <p:cTn id="36" presetID="2" presetClass="entr" presetSubtype="2" fill="hold"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1+#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repeatCount="2000"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250"/>
                                        <p:tgtEl>
                                          <p:spTgt spid="73"/>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wipe(up)">
                                      <p:cBhvr>
                                        <p:cTn id="47" dur="500"/>
                                        <p:tgtEl>
                                          <p:spTgt spid="81"/>
                                        </p:tgtEl>
                                      </p:cBhvr>
                                    </p:animEffect>
                                  </p:childTnLst>
                                </p:cTn>
                              </p:par>
                              <p:par>
                                <p:cTn id="48" presetID="2" presetClass="entr" presetSubtype="8"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additive="base">
                                        <p:cTn id="50" dur="500" fill="hold"/>
                                        <p:tgtEl>
                                          <p:spTgt spid="89"/>
                                        </p:tgtEl>
                                        <p:attrNameLst>
                                          <p:attrName>ppt_x</p:attrName>
                                        </p:attrNameLst>
                                      </p:cBhvr>
                                      <p:tavLst>
                                        <p:tav tm="0">
                                          <p:val>
                                            <p:strVal val="0-#ppt_w/2"/>
                                          </p:val>
                                        </p:tav>
                                        <p:tav tm="100000">
                                          <p:val>
                                            <p:strVal val="#ppt_x"/>
                                          </p:val>
                                        </p:tav>
                                      </p:tavLst>
                                    </p:anim>
                                    <p:anim calcmode="lin" valueType="num">
                                      <p:cBhvr additive="base">
                                        <p:cTn id="51" dur="500" fill="hold"/>
                                        <p:tgtEl>
                                          <p:spTgt spid="89"/>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repeatCount="200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250"/>
                                        <p:tgtEl>
                                          <p:spTgt spid="66"/>
                                        </p:tgtEl>
                                      </p:cBhvr>
                                    </p:animEffect>
                                  </p:childTnLst>
                                </p:cTn>
                              </p:par>
                            </p:childTnLst>
                          </p:cTn>
                        </p:par>
                        <p:par>
                          <p:cTn id="56" fill="hold">
                            <p:stCondLst>
                              <p:cond delay="5500"/>
                            </p:stCondLst>
                            <p:childTnLst>
                              <p:par>
                                <p:cTn id="57" presetID="22" presetClass="entr" presetSubtype="1"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up)">
                                      <p:cBhvr>
                                        <p:cTn id="59" dur="500"/>
                                        <p:tgtEl>
                                          <p:spTgt spid="82"/>
                                        </p:tgtEl>
                                      </p:cBhvr>
                                    </p:animEffect>
                                  </p:childTnLst>
                                </p:cTn>
                              </p:par>
                              <p:par>
                                <p:cTn id="60" presetID="2" presetClass="entr" presetSubtype="2" fill="hold" nodeType="withEffect">
                                  <p:stCondLst>
                                    <p:cond delay="250"/>
                                  </p:stCondLst>
                                  <p:childTnLst>
                                    <p:set>
                                      <p:cBhvr>
                                        <p:cTn id="61" dur="1" fill="hold">
                                          <p:stCondLst>
                                            <p:cond delay="0"/>
                                          </p:stCondLst>
                                        </p:cTn>
                                        <p:tgtEl>
                                          <p:spTgt spid="95"/>
                                        </p:tgtEl>
                                        <p:attrNameLst>
                                          <p:attrName>style.visibility</p:attrName>
                                        </p:attrNameLst>
                                      </p:cBhvr>
                                      <p:to>
                                        <p:strVal val="visible"/>
                                      </p:to>
                                    </p:set>
                                    <p:anim calcmode="lin" valueType="num">
                                      <p:cBhvr additive="base">
                                        <p:cTn id="62" dur="500" fill="hold"/>
                                        <p:tgtEl>
                                          <p:spTgt spid="95"/>
                                        </p:tgtEl>
                                        <p:attrNameLst>
                                          <p:attrName>ppt_x</p:attrName>
                                        </p:attrNameLst>
                                      </p:cBhvr>
                                      <p:tavLst>
                                        <p:tav tm="0">
                                          <p:val>
                                            <p:strVal val="1+#ppt_w/2"/>
                                          </p:val>
                                        </p:tav>
                                        <p:tav tm="100000">
                                          <p:val>
                                            <p:strVal val="#ppt_x"/>
                                          </p:val>
                                        </p:tav>
                                      </p:tavLst>
                                    </p:anim>
                                    <p:anim calcmode="lin" valueType="num">
                                      <p:cBhvr additive="base">
                                        <p:cTn id="63"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0" y="3655466"/>
            <a:ext cx="9684568" cy="1509713"/>
            <a:chOff x="0" y="3655466"/>
            <a:chExt cx="9684568" cy="1509713"/>
          </a:xfrm>
        </p:grpSpPr>
        <p:pic>
          <p:nvPicPr>
            <p:cNvPr id="28" name="Picture 2" descr="E:\amy项目\模板\60周年\1\png\2.png"/>
            <p:cNvPicPr>
              <a:picLocks noChangeAspect="1" noChangeArrowheads="1"/>
            </p:cNvPicPr>
            <p:nvPr/>
          </p:nvPicPr>
          <p:blipFill>
            <a:blip r:embed="rId3" cstate="print"/>
            <a:srcRect/>
            <a:stretch>
              <a:fillRect/>
            </a:stretch>
          </p:blipFill>
          <p:spPr bwMode="auto">
            <a:xfrm>
              <a:off x="0" y="3753891"/>
              <a:ext cx="3441700" cy="1411288"/>
            </a:xfrm>
            <a:prstGeom prst="rect">
              <a:avLst/>
            </a:prstGeom>
            <a:noFill/>
            <a:ln w="9525">
              <a:noFill/>
              <a:miter lim="800000"/>
              <a:headEnd/>
              <a:tailEnd/>
            </a:ln>
          </p:spPr>
        </p:pic>
        <p:pic>
          <p:nvPicPr>
            <p:cNvPr id="29" name="Picture 3" descr="E:\amy项目\模板\60周年\1\png\3.png"/>
            <p:cNvPicPr>
              <a:picLocks noChangeAspect="1" noChangeArrowheads="1"/>
            </p:cNvPicPr>
            <p:nvPr/>
          </p:nvPicPr>
          <p:blipFill>
            <a:blip r:embed="rId4" cstate="print"/>
            <a:srcRect/>
            <a:stretch>
              <a:fillRect/>
            </a:stretch>
          </p:blipFill>
          <p:spPr bwMode="auto">
            <a:xfrm>
              <a:off x="1079500" y="3655466"/>
              <a:ext cx="8605068" cy="1509713"/>
            </a:xfrm>
            <a:prstGeom prst="rect">
              <a:avLst/>
            </a:prstGeom>
            <a:noFill/>
            <a:ln w="9525">
              <a:noFill/>
              <a:miter lim="800000"/>
              <a:headEnd/>
              <a:tailEnd/>
            </a:ln>
          </p:spPr>
        </p:pic>
        <p:sp>
          <p:nvSpPr>
            <p:cNvPr id="30"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35880" cy="5143500"/>
          </a:xfrm>
          <a:prstGeom prst="rect">
            <a:avLst/>
          </a:prstGeom>
        </p:spPr>
      </p:pic>
      <p:sp>
        <p:nvSpPr>
          <p:cNvPr id="21" name="TextBox 1">
            <a:hlinkClick r:id="" action="ppaction://hlinkshowjump?jump=nextslide"/>
          </p:cNvPr>
          <p:cNvSpPr txBox="1">
            <a:spLocks noChangeArrowheads="1"/>
          </p:cNvSpPr>
          <p:nvPr/>
        </p:nvSpPr>
        <p:spPr bwMode="auto">
          <a:xfrm>
            <a:off x="1202902" y="2087394"/>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4000" b="1" dirty="0" smtClean="0">
                <a:solidFill>
                  <a:srgbClr val="C00000"/>
                </a:solidFill>
                <a:latin typeface="微软雅黑" pitchFamily="34" charset="-122"/>
                <a:ea typeface="微软雅黑" pitchFamily="34" charset="-122"/>
              </a:rPr>
              <a:t>添加第一部分文字内容</a:t>
            </a:r>
            <a:endParaRPr lang="zh-CN" altLang="en-US" sz="4000" b="1" dirty="0">
              <a:solidFill>
                <a:srgbClr val="C00000"/>
              </a:solidFill>
              <a:latin typeface="微软雅黑" pitchFamily="34" charset="-122"/>
              <a:ea typeface="微软雅黑" pitchFamily="34" charset="-122"/>
            </a:endParaRPr>
          </a:p>
        </p:txBody>
      </p:sp>
      <p:grpSp>
        <p:nvGrpSpPr>
          <p:cNvPr id="22" name="组合 3"/>
          <p:cNvGrpSpPr>
            <a:grpSpLocks/>
          </p:cNvGrpSpPr>
          <p:nvPr/>
        </p:nvGrpSpPr>
        <p:grpSpPr bwMode="auto">
          <a:xfrm>
            <a:off x="1302570" y="1394450"/>
            <a:ext cx="1914525" cy="1273017"/>
            <a:chOff x="-28501" y="-20218"/>
            <a:chExt cx="1913434" cy="1416011"/>
          </a:xfrm>
        </p:grpSpPr>
        <p:pic>
          <p:nvPicPr>
            <p:cNvPr id="23" name="对角圆角矩形 4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5">
              <a:hlinkClick r:id="" action="ppaction://hlinkshowjump?jump=nextslide"/>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2800" b="1">
                  <a:solidFill>
                    <a:srgbClr val="FFFF00"/>
                  </a:solidFill>
                  <a:latin typeface="微软雅黑" pitchFamily="34" charset="-122"/>
                  <a:ea typeface="微软雅黑" pitchFamily="34" charset="-122"/>
                </a:rPr>
                <a:t>第一部分</a:t>
              </a:r>
            </a:p>
          </p:txBody>
        </p:sp>
      </p:grpSp>
      <p:sp>
        <p:nvSpPr>
          <p:cNvPr id="25" name="TextBox 15"/>
          <p:cNvSpPr txBox="1"/>
          <p:nvPr/>
        </p:nvSpPr>
        <p:spPr>
          <a:xfrm>
            <a:off x="1259632" y="2787774"/>
            <a:ext cx="4974008" cy="978729"/>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53533" y="2121415"/>
            <a:ext cx="4492699" cy="30186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12000">
        <p14:prism/>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up)">
                                      <p:cBhvr>
                                        <p:cTn id="18" dur="250"/>
                                        <p:tgtEl>
                                          <p:spTgt spid="25"/>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80" cy="5143500"/>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8186" y="2108070"/>
            <a:ext cx="3368356" cy="3059322"/>
          </a:xfrm>
          <a:prstGeom prst="rect">
            <a:avLst/>
          </a:prstGeom>
        </p:spPr>
      </p:pic>
      <p:sp>
        <p:nvSpPr>
          <p:cNvPr id="32" name="Rectangle 13"/>
          <p:cNvSpPr txBox="1">
            <a:spLocks noChangeArrowheads="1"/>
          </p:cNvSpPr>
          <p:nvPr/>
        </p:nvSpPr>
        <p:spPr bwMode="auto">
          <a:xfrm>
            <a:off x="2843808" y="2108070"/>
            <a:ext cx="3312368" cy="7461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dirty="0">
                <a:latin typeface="微软雅黑" panose="020B0503020204020204" pitchFamily="34" charset="-122"/>
                <a:ea typeface="微软雅黑" panose="020B0503020204020204" pitchFamily="34" charset="-122"/>
              </a:rPr>
              <a:t>谢谢观赏</a:t>
            </a: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3515" y="-73669"/>
            <a:ext cx="2712809" cy="2319323"/>
          </a:xfrm>
          <a:prstGeom prst="rect">
            <a:avLst/>
          </a:prstGeom>
        </p:spPr>
      </p:pic>
    </p:spTree>
    <p:extLst>
      <p:ext uri="{BB962C8B-B14F-4D97-AF65-F5344CB8AC3E}">
        <p14:creationId xmlns:p14="http://schemas.microsoft.com/office/powerpoint/2010/main" val="15506609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10000">
        <p15:prstTrans prst="drape"/>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4"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childTnLst>
                          </p:cTn>
                        </p:par>
                        <p:par>
                          <p:cTn id="14" fill="hold">
                            <p:stCondLst>
                              <p:cond delay="1500"/>
                            </p:stCondLst>
                            <p:childTnLst>
                              <p:par>
                                <p:cTn id="15" presetID="53" presetClass="entr" presetSubtype="52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fltVal val="0"/>
                                          </p:val>
                                        </p:tav>
                                        <p:tav tm="100000">
                                          <p:val>
                                            <p:strVal val="#ppt_w"/>
                                          </p:val>
                                        </p:tav>
                                      </p:tavLst>
                                    </p:anim>
                                    <p:anim calcmode="lin" valueType="num">
                                      <p:cBhvr>
                                        <p:cTn id="18" dur="1000" fill="hold"/>
                                        <p:tgtEl>
                                          <p:spTgt spid="33"/>
                                        </p:tgtEl>
                                        <p:attrNameLst>
                                          <p:attrName>ppt_h</p:attrName>
                                        </p:attrNameLst>
                                      </p:cBhvr>
                                      <p:tavLst>
                                        <p:tav tm="0">
                                          <p:val>
                                            <p:fltVal val="0"/>
                                          </p:val>
                                        </p:tav>
                                        <p:tav tm="100000">
                                          <p:val>
                                            <p:strVal val="#ppt_h"/>
                                          </p:val>
                                        </p:tav>
                                      </p:tavLst>
                                    </p:anim>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fltVal val="0.5"/>
                                          </p:val>
                                        </p:tav>
                                        <p:tav tm="100000">
                                          <p:val>
                                            <p:strVal val="#ppt_x"/>
                                          </p:val>
                                        </p:tav>
                                      </p:tavLst>
                                    </p:anim>
                                    <p:anim calcmode="lin" valueType="num">
                                      <p:cBhvr>
                                        <p:cTn id="21" dur="10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utoUpdateAnimBg="0"/>
      <p:bldP spid="32" grpId="1" bldLvl="0" autoUpdateAnimBg="0"/>
      <p:bldP spid="32" grpId="2" bldLvl="0" autoUpdateAnimBg="0"/>
      <p:bldP spid="32" grpId="3" bldLvl="0" autoUpdateAnimBg="0"/>
      <p:bldP spid="32"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0" y="-10122"/>
            <a:ext cx="9135880" cy="5143500"/>
          </a:xfrm>
          <a:prstGeom prst="rect">
            <a:avLst/>
          </a:prstGeom>
        </p:spPr>
      </p:pic>
      <p:sp>
        <p:nvSpPr>
          <p:cNvPr id="32" name="Freeform 6"/>
          <p:cNvSpPr>
            <a:spLocks/>
          </p:cNvSpPr>
          <p:nvPr/>
        </p:nvSpPr>
        <p:spPr bwMode="auto">
          <a:xfrm>
            <a:off x="695561" y="2309638"/>
            <a:ext cx="1706595" cy="1340644"/>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C00000"/>
          </a:solidFill>
          <a:ln w="9" cap="flat" cmpd="sng">
            <a:solidFill>
              <a:srgbClr val="FF6600"/>
            </a:solidFill>
            <a:round/>
            <a:headEnd/>
            <a:tailEnd/>
          </a:ln>
        </p:spPr>
        <p:txBody>
          <a:bodyPr lIns="81628" tIns="40814" rIns="81628" bIns="40814"/>
          <a:lstStyle/>
          <a:p>
            <a:endParaRPr lang="zh-CN" altLang="en-US"/>
          </a:p>
        </p:txBody>
      </p:sp>
      <p:sp>
        <p:nvSpPr>
          <p:cNvPr id="34" name="Line 7"/>
          <p:cNvSpPr>
            <a:spLocks noChangeShapeType="1"/>
          </p:cNvSpPr>
          <p:nvPr/>
        </p:nvSpPr>
        <p:spPr bwMode="auto">
          <a:xfrm flipV="1">
            <a:off x="2037110" y="1683368"/>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a:p>
        </p:txBody>
      </p:sp>
      <p:sp>
        <p:nvSpPr>
          <p:cNvPr id="35" name="Line 8"/>
          <p:cNvSpPr>
            <a:spLocks noChangeShapeType="1"/>
          </p:cNvSpPr>
          <p:nvPr/>
        </p:nvSpPr>
        <p:spPr bwMode="auto">
          <a:xfrm flipV="1">
            <a:off x="2411760" y="2981150"/>
            <a:ext cx="499255" cy="0"/>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b="0"/>
          </a:p>
        </p:txBody>
      </p:sp>
      <p:sp>
        <p:nvSpPr>
          <p:cNvPr id="36" name="Rectangle 9"/>
          <p:cNvSpPr>
            <a:spLocks noChangeArrowheads="1"/>
          </p:cNvSpPr>
          <p:nvPr/>
        </p:nvSpPr>
        <p:spPr bwMode="auto">
          <a:xfrm>
            <a:off x="3178173" y="1209500"/>
            <a:ext cx="4843921" cy="970360"/>
          </a:xfrm>
          <a:prstGeom prst="rect">
            <a:avLst/>
          </a:prstGeom>
          <a:solidFill>
            <a:schemeClr val="bg1">
              <a:alpha val="30000"/>
            </a:schemeClr>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7" name="Rectangle 10"/>
          <p:cNvSpPr>
            <a:spLocks noChangeArrowheads="1"/>
          </p:cNvSpPr>
          <p:nvPr/>
        </p:nvSpPr>
        <p:spPr bwMode="auto">
          <a:xfrm>
            <a:off x="3871719" y="1054719"/>
            <a:ext cx="3255253" cy="316706"/>
          </a:xfrm>
          <a:prstGeom prst="rect">
            <a:avLst/>
          </a:prstGeom>
          <a:solidFill>
            <a:srgbClr val="C0000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67" name="Rectangle 11"/>
          <p:cNvSpPr>
            <a:spLocks noChangeArrowheads="1"/>
          </p:cNvSpPr>
          <p:nvPr/>
        </p:nvSpPr>
        <p:spPr bwMode="auto">
          <a:xfrm>
            <a:off x="3178173" y="2520379"/>
            <a:ext cx="4843921" cy="969169"/>
          </a:xfrm>
          <a:prstGeom prst="rect">
            <a:avLst/>
          </a:prstGeom>
          <a:solidFill>
            <a:schemeClr val="bg1">
              <a:alpha val="30000"/>
            </a:schemeClr>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68" name="Rectangle 12"/>
          <p:cNvSpPr>
            <a:spLocks noChangeArrowheads="1"/>
          </p:cNvSpPr>
          <p:nvPr/>
        </p:nvSpPr>
        <p:spPr bwMode="auto">
          <a:xfrm>
            <a:off x="3871719" y="2364407"/>
            <a:ext cx="3255253" cy="317897"/>
          </a:xfrm>
          <a:prstGeom prst="rect">
            <a:avLst/>
          </a:prstGeom>
          <a:solidFill>
            <a:srgbClr val="C0000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69" name="Line 13"/>
          <p:cNvSpPr>
            <a:spLocks noChangeShapeType="1"/>
          </p:cNvSpPr>
          <p:nvPr/>
        </p:nvSpPr>
        <p:spPr bwMode="auto">
          <a:xfrm>
            <a:off x="2037110" y="3650281"/>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a:p>
        </p:txBody>
      </p:sp>
      <p:sp>
        <p:nvSpPr>
          <p:cNvPr id="70" name="Rectangle 14"/>
          <p:cNvSpPr>
            <a:spLocks noChangeArrowheads="1"/>
          </p:cNvSpPr>
          <p:nvPr/>
        </p:nvSpPr>
        <p:spPr bwMode="auto">
          <a:xfrm>
            <a:off x="3178173" y="3833638"/>
            <a:ext cx="4843921" cy="970360"/>
          </a:xfrm>
          <a:prstGeom prst="rect">
            <a:avLst/>
          </a:prstGeom>
          <a:solidFill>
            <a:schemeClr val="bg1">
              <a:alpha val="30000"/>
            </a:schemeClr>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71" name="Rectangle 15"/>
          <p:cNvSpPr>
            <a:spLocks noChangeArrowheads="1"/>
          </p:cNvSpPr>
          <p:nvPr/>
        </p:nvSpPr>
        <p:spPr bwMode="auto">
          <a:xfrm>
            <a:off x="3871719" y="3678857"/>
            <a:ext cx="3255253" cy="317897"/>
          </a:xfrm>
          <a:prstGeom prst="rect">
            <a:avLst/>
          </a:prstGeom>
          <a:solidFill>
            <a:srgbClr val="C0000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72" name="TextBox 14"/>
          <p:cNvSpPr txBox="1">
            <a:spLocks noChangeArrowheads="1"/>
          </p:cNvSpPr>
          <p:nvPr/>
        </p:nvSpPr>
        <p:spPr bwMode="auto">
          <a:xfrm>
            <a:off x="4086715" y="1071387"/>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73" name="TextBox 15"/>
          <p:cNvSpPr txBox="1">
            <a:spLocks noChangeArrowheads="1"/>
          </p:cNvSpPr>
          <p:nvPr/>
        </p:nvSpPr>
        <p:spPr bwMode="auto">
          <a:xfrm>
            <a:off x="3348944" y="1453578"/>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74" name="TextBox 16"/>
          <p:cNvSpPr txBox="1">
            <a:spLocks noChangeArrowheads="1"/>
          </p:cNvSpPr>
          <p:nvPr/>
        </p:nvSpPr>
        <p:spPr bwMode="auto">
          <a:xfrm>
            <a:off x="4086715" y="2371550"/>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75" name="TextBox 17"/>
          <p:cNvSpPr txBox="1">
            <a:spLocks noChangeArrowheads="1"/>
          </p:cNvSpPr>
          <p:nvPr/>
        </p:nvSpPr>
        <p:spPr bwMode="auto">
          <a:xfrm>
            <a:off x="3348944" y="2753740"/>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76" name="TextBox 18"/>
          <p:cNvSpPr txBox="1">
            <a:spLocks noChangeArrowheads="1"/>
          </p:cNvSpPr>
          <p:nvPr/>
        </p:nvSpPr>
        <p:spPr bwMode="auto">
          <a:xfrm>
            <a:off x="4086715" y="3681237"/>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smtClean="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77" name="TextBox 19"/>
          <p:cNvSpPr txBox="1">
            <a:spLocks noChangeArrowheads="1"/>
          </p:cNvSpPr>
          <p:nvPr/>
        </p:nvSpPr>
        <p:spPr bwMode="auto">
          <a:xfrm>
            <a:off x="3348944" y="4063428"/>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78" name="TextBox 20"/>
          <p:cNvSpPr txBox="1">
            <a:spLocks noChangeArrowheads="1"/>
          </p:cNvSpPr>
          <p:nvPr/>
        </p:nvSpPr>
        <p:spPr bwMode="auto">
          <a:xfrm>
            <a:off x="720783" y="2749015"/>
            <a:ext cx="1618969" cy="45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bg1"/>
                </a:solidFill>
                <a:latin typeface="微软雅黑" pitchFamily="34" charset="-122"/>
                <a:ea typeface="微软雅黑" pitchFamily="34" charset="-122"/>
              </a:rPr>
              <a:t>添加文字</a:t>
            </a:r>
            <a:endParaRPr lang="en-US" altLang="zh-CN" sz="2400" dirty="0">
              <a:solidFill>
                <a:schemeClr val="bg1"/>
              </a:solidFill>
              <a:latin typeface="微软雅黑" pitchFamily="34" charset="-122"/>
              <a:ea typeface="微软雅黑" pitchFamily="34" charset="-122"/>
            </a:endParaRPr>
          </a:p>
        </p:txBody>
      </p:sp>
      <p:sp>
        <p:nvSpPr>
          <p:cNvPr id="21"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879195861"/>
      </p:ext>
    </p:extLst>
  </p:cSld>
  <p:clrMapOvr>
    <a:masterClrMapping/>
  </p:clrMapOvr>
  <mc:AlternateContent xmlns:mc="http://schemas.openxmlformats.org/markup-compatibility/2006">
    <mc:Choice xmlns:p14="http://schemas.microsoft.com/office/powerpoint/2010/main" Requires="p14">
      <p:transition spd="slow" p14:dur="1200" advClick="0" advTm="12000">
        <p14:prism/>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8"/>
                                        </p:tgtEl>
                                        <p:attrNameLst>
                                          <p:attrName>style.visibility</p:attrName>
                                        </p:attrNameLst>
                                      </p:cBhvr>
                                      <p:to>
                                        <p:strVal val="visible"/>
                                      </p:to>
                                    </p:set>
                                    <p:anim calcmode="lin" valueType="num">
                                      <p:cBhvr>
                                        <p:cTn id="14"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8"/>
                                        </p:tgtEl>
                                        <p:attrNameLst>
                                          <p:attrName>ppt_y</p:attrName>
                                        </p:attrNameLst>
                                      </p:cBhvr>
                                      <p:tavLst>
                                        <p:tav tm="0">
                                          <p:val>
                                            <p:strVal val="#ppt_y"/>
                                          </p:val>
                                        </p:tav>
                                        <p:tav tm="100000">
                                          <p:val>
                                            <p:strVal val="#ppt_y"/>
                                          </p:val>
                                        </p:tav>
                                      </p:tavLst>
                                    </p:anim>
                                    <p:anim calcmode="lin" valueType="num">
                                      <p:cBhvr>
                                        <p:cTn id="16"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8"/>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wipe(left)">
                                      <p:cBhvr>
                                        <p:cTn id="28" dur="500"/>
                                        <p:tgtEl>
                                          <p:spTgt spid="69"/>
                                        </p:tgtEl>
                                      </p:cBhvr>
                                    </p:animEffect>
                                  </p:childTnLst>
                                </p:cTn>
                              </p:par>
                            </p:childTnLst>
                          </p:cTn>
                        </p:par>
                        <p:par>
                          <p:cTn id="29" fill="hold">
                            <p:stCondLst>
                              <p:cond delay="2150"/>
                            </p:stCondLst>
                            <p:childTnLst>
                              <p:par>
                                <p:cTn id="30" presetID="22" presetClass="entr" presetSubtype="8"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wipe(left)">
                                      <p:cBhvr>
                                        <p:cTn id="32" dur="500"/>
                                        <p:tgtEl>
                                          <p:spTgt spid="7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wipe(left)">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left)">
                                      <p:cBhvr>
                                        <p:cTn id="41" dur="500"/>
                                        <p:tgtEl>
                                          <p:spTgt spid="6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wipe(left)">
                                      <p:cBhvr>
                                        <p:cTn id="44" dur="500"/>
                                        <p:tgtEl>
                                          <p:spTgt spid="7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left)">
                                      <p:cBhvr>
                                        <p:cTn id="47" dur="500"/>
                                        <p:tgtEl>
                                          <p:spTgt spid="70"/>
                                        </p:tgtEl>
                                      </p:cBhvr>
                                    </p:animEffect>
                                  </p:childTnLst>
                                </p:cTn>
                              </p:par>
                            </p:childTnLst>
                          </p:cTn>
                        </p:par>
                        <p:par>
                          <p:cTn id="48" fill="hold">
                            <p:stCondLst>
                              <p:cond delay="2650"/>
                            </p:stCondLst>
                            <p:childTnLst>
                              <p:par>
                                <p:cTn id="49" presetID="42" presetClass="entr" presetSubtype="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1000"/>
                                        <p:tgtEl>
                                          <p:spTgt spid="72"/>
                                        </p:tgtEl>
                                      </p:cBhvr>
                                    </p:animEffect>
                                    <p:anim calcmode="lin" valueType="num">
                                      <p:cBhvr>
                                        <p:cTn id="52" dur="1000" fill="hold"/>
                                        <p:tgtEl>
                                          <p:spTgt spid="72"/>
                                        </p:tgtEl>
                                        <p:attrNameLst>
                                          <p:attrName>ppt_x</p:attrName>
                                        </p:attrNameLst>
                                      </p:cBhvr>
                                      <p:tavLst>
                                        <p:tav tm="0">
                                          <p:val>
                                            <p:strVal val="#ppt_x"/>
                                          </p:val>
                                        </p:tav>
                                        <p:tav tm="100000">
                                          <p:val>
                                            <p:strVal val="#ppt_x"/>
                                          </p:val>
                                        </p:tav>
                                      </p:tavLst>
                                    </p:anim>
                                    <p:anim calcmode="lin" valueType="num">
                                      <p:cBhvr>
                                        <p:cTn id="53" dur="1000" fill="hold"/>
                                        <p:tgtEl>
                                          <p:spTgt spid="7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1000"/>
                                        <p:tgtEl>
                                          <p:spTgt spid="74"/>
                                        </p:tgtEl>
                                      </p:cBhvr>
                                    </p:animEffect>
                                    <p:anim calcmode="lin" valueType="num">
                                      <p:cBhvr>
                                        <p:cTn id="62" dur="1000" fill="hold"/>
                                        <p:tgtEl>
                                          <p:spTgt spid="74"/>
                                        </p:tgtEl>
                                        <p:attrNameLst>
                                          <p:attrName>ppt_x</p:attrName>
                                        </p:attrNameLst>
                                      </p:cBhvr>
                                      <p:tavLst>
                                        <p:tav tm="0">
                                          <p:val>
                                            <p:strVal val="#ppt_x"/>
                                          </p:val>
                                        </p:tav>
                                        <p:tav tm="100000">
                                          <p:val>
                                            <p:strVal val="#ppt_x"/>
                                          </p:val>
                                        </p:tav>
                                      </p:tavLst>
                                    </p:anim>
                                    <p:anim calcmode="lin" valueType="num">
                                      <p:cBhvr>
                                        <p:cTn id="63" dur="1000" fill="hold"/>
                                        <p:tgtEl>
                                          <p:spTgt spid="7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fade">
                                      <p:cBhvr>
                                        <p:cTn id="66" dur="1000"/>
                                        <p:tgtEl>
                                          <p:spTgt spid="68"/>
                                        </p:tgtEl>
                                      </p:cBhvr>
                                    </p:animEffect>
                                    <p:anim calcmode="lin" valueType="num">
                                      <p:cBhvr>
                                        <p:cTn id="67" dur="1000" fill="hold"/>
                                        <p:tgtEl>
                                          <p:spTgt spid="68"/>
                                        </p:tgtEl>
                                        <p:attrNameLst>
                                          <p:attrName>ppt_x</p:attrName>
                                        </p:attrNameLst>
                                      </p:cBhvr>
                                      <p:tavLst>
                                        <p:tav tm="0">
                                          <p:val>
                                            <p:strVal val="#ppt_x"/>
                                          </p:val>
                                        </p:tav>
                                        <p:tav tm="100000">
                                          <p:val>
                                            <p:strVal val="#ppt_x"/>
                                          </p:val>
                                        </p:tav>
                                      </p:tavLst>
                                    </p:anim>
                                    <p:anim calcmode="lin" valueType="num">
                                      <p:cBhvr>
                                        <p:cTn id="68" dur="1000" fill="hold"/>
                                        <p:tgtEl>
                                          <p:spTgt spid="6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1000"/>
                                        <p:tgtEl>
                                          <p:spTgt spid="76"/>
                                        </p:tgtEl>
                                      </p:cBhvr>
                                    </p:animEffect>
                                    <p:anim calcmode="lin" valueType="num">
                                      <p:cBhvr>
                                        <p:cTn id="72" dur="1000" fill="hold"/>
                                        <p:tgtEl>
                                          <p:spTgt spid="76"/>
                                        </p:tgtEl>
                                        <p:attrNameLst>
                                          <p:attrName>ppt_x</p:attrName>
                                        </p:attrNameLst>
                                      </p:cBhvr>
                                      <p:tavLst>
                                        <p:tav tm="0">
                                          <p:val>
                                            <p:strVal val="#ppt_x"/>
                                          </p:val>
                                        </p:tav>
                                        <p:tav tm="100000">
                                          <p:val>
                                            <p:strVal val="#ppt_x"/>
                                          </p:val>
                                        </p:tav>
                                      </p:tavLst>
                                    </p:anim>
                                    <p:anim calcmode="lin" valueType="num">
                                      <p:cBhvr>
                                        <p:cTn id="73" dur="1000" fill="hold"/>
                                        <p:tgtEl>
                                          <p:spTgt spid="7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1000"/>
                                        <p:tgtEl>
                                          <p:spTgt spid="71"/>
                                        </p:tgtEl>
                                      </p:cBhvr>
                                    </p:animEffect>
                                    <p:anim calcmode="lin" valueType="num">
                                      <p:cBhvr>
                                        <p:cTn id="77" dur="1000" fill="hold"/>
                                        <p:tgtEl>
                                          <p:spTgt spid="71"/>
                                        </p:tgtEl>
                                        <p:attrNameLst>
                                          <p:attrName>ppt_x</p:attrName>
                                        </p:attrNameLst>
                                      </p:cBhvr>
                                      <p:tavLst>
                                        <p:tav tm="0">
                                          <p:val>
                                            <p:strVal val="#ppt_x"/>
                                          </p:val>
                                        </p:tav>
                                        <p:tav tm="100000">
                                          <p:val>
                                            <p:strVal val="#ppt_x"/>
                                          </p:val>
                                        </p:tav>
                                      </p:tavLst>
                                    </p:anim>
                                    <p:anim calcmode="lin" valueType="num">
                                      <p:cBhvr>
                                        <p:cTn id="78" dur="1000" fill="hold"/>
                                        <p:tgtEl>
                                          <p:spTgt spid="71"/>
                                        </p:tgtEl>
                                        <p:attrNameLst>
                                          <p:attrName>ppt_y</p:attrName>
                                        </p:attrNameLst>
                                      </p:cBhvr>
                                      <p:tavLst>
                                        <p:tav tm="0">
                                          <p:val>
                                            <p:strVal val="#ppt_y+.1"/>
                                          </p:val>
                                        </p:tav>
                                        <p:tav tm="100000">
                                          <p:val>
                                            <p:strVal val="#ppt_y"/>
                                          </p:val>
                                        </p:tav>
                                      </p:tavLst>
                                    </p:anim>
                                  </p:childTnLst>
                                </p:cTn>
                              </p:par>
                            </p:childTnLst>
                          </p:cTn>
                        </p:par>
                        <p:par>
                          <p:cTn id="79" fill="hold">
                            <p:stCondLst>
                              <p:cond delay="3650"/>
                            </p:stCondLst>
                            <p:childTnLst>
                              <p:par>
                                <p:cTn id="80" presetID="21"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heel(4)">
                                      <p:cBhvr>
                                        <p:cTn id="8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autoUpdateAnimBg="0"/>
      <p:bldP spid="37" grpId="0" animBg="1" autoUpdateAnimBg="0"/>
      <p:bldP spid="67" grpId="0" animBg="1" autoUpdateAnimBg="0"/>
      <p:bldP spid="68" grpId="0" animBg="1" autoUpdateAnimBg="0"/>
      <p:bldP spid="69" grpId="0" animBg="1"/>
      <p:bldP spid="70" grpId="0" animBg="1" autoUpdateAnimBg="0"/>
      <p:bldP spid="71" grpId="0" animBg="1" autoUpdateAnimBg="0"/>
      <p:bldP spid="72" grpId="0" autoUpdateAnimBg="0"/>
      <p:bldP spid="73" grpId="0" autoUpdateAnimBg="0"/>
      <p:bldP spid="74" grpId="0" autoUpdateAnimBg="0"/>
      <p:bldP spid="75" grpId="0" autoUpdateAnimBg="0"/>
      <p:bldP spid="76" grpId="0" autoUpdateAnimBg="0"/>
      <p:bldP spid="77" grpId="0" autoUpdateAnimBg="0"/>
      <p:bldP spid="78" grpId="0" autoUpdateAnimBg="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4" name="TextBox 13"/>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FF99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6"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7"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8"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9"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0"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1"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FF99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2"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4"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5"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6"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27" name="Straight Connector 19"/>
          <p:cNvCxnSpPr/>
          <p:nvPr/>
        </p:nvCxnSpPr>
        <p:spPr>
          <a:xfrm flipH="1" flipV="1">
            <a:off x="2404195" y="1433042"/>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1"/>
          <p:cNvCxnSpPr/>
          <p:nvPr/>
        </p:nvCxnSpPr>
        <p:spPr>
          <a:xfrm flipH="1">
            <a:off x="797797" y="1433042"/>
            <a:ext cx="1606399"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127"/>
          <p:cNvCxnSpPr/>
          <p:nvPr/>
        </p:nvCxnSpPr>
        <p:spPr>
          <a:xfrm flipH="1">
            <a:off x="2527508" y="3466608"/>
            <a:ext cx="441167" cy="2798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128"/>
          <p:cNvCxnSpPr/>
          <p:nvPr/>
        </p:nvCxnSpPr>
        <p:spPr>
          <a:xfrm flipH="1">
            <a:off x="1096424" y="3746495"/>
            <a:ext cx="143108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latin typeface="微软雅黑" panose="020B0503020204020204" pitchFamily="34" charset="-122"/>
              <a:ea typeface="微软雅黑" panose="020B0503020204020204" pitchFamily="34" charset="-122"/>
            </a:endParaRPr>
          </a:p>
        </p:txBody>
      </p:sp>
      <p:sp>
        <p:nvSpPr>
          <p:cNvPr id="35" name="TextBox 34"/>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添加标题</a:t>
            </a:r>
            <a:endParaRPr lang="id-ID" sz="1800" b="1" dirty="0">
              <a:solidFill>
                <a:srgbClr val="C0000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rgbClr val="FF9900"/>
                </a:solidFill>
                <a:latin typeface="微软雅黑" panose="020B0503020204020204" pitchFamily="34" charset="-122"/>
                <a:ea typeface="微软雅黑" panose="020B0503020204020204" pitchFamily="34" charset="-122"/>
              </a:rPr>
              <a:t>添加标题</a:t>
            </a:r>
            <a:endParaRPr lang="id-ID" sz="1800" b="1" dirty="0">
              <a:solidFill>
                <a:srgbClr val="FF9900"/>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rgbClr val="FF9900"/>
                </a:solidFill>
                <a:latin typeface="微软雅黑" panose="020B0503020204020204" pitchFamily="34" charset="-122"/>
                <a:ea typeface="微软雅黑" panose="020B0503020204020204" pitchFamily="34" charset="-122"/>
              </a:rPr>
              <a:t>添加标题</a:t>
            </a:r>
            <a:endParaRPr lang="id-ID" sz="1800" b="1" dirty="0">
              <a:solidFill>
                <a:srgbClr val="FF9900"/>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0" name="Straight Connector 47"/>
          <p:cNvCxnSpPr/>
          <p:nvPr/>
        </p:nvCxnSpPr>
        <p:spPr>
          <a:xfrm>
            <a:off x="6359062" y="3245668"/>
            <a:ext cx="462583" cy="179723"/>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41" name="Straight Connector 48"/>
          <p:cNvCxnSpPr/>
          <p:nvPr/>
        </p:nvCxnSpPr>
        <p:spPr>
          <a:xfrm>
            <a:off x="6821645" y="3425391"/>
            <a:ext cx="1654450" cy="0"/>
          </a:xfrm>
          <a:prstGeom prst="line">
            <a:avLst/>
          </a:prstGeom>
          <a:ln>
            <a:solidFill>
              <a:srgbClr val="FF9900"/>
            </a:solidFill>
            <a:tailEnd type="oval"/>
          </a:ln>
        </p:spPr>
        <p:style>
          <a:lnRef idx="1">
            <a:schemeClr val="accent1"/>
          </a:lnRef>
          <a:fillRef idx="0">
            <a:schemeClr val="accent1"/>
          </a:fillRef>
          <a:effectRef idx="0">
            <a:schemeClr val="accent1"/>
          </a:effectRef>
          <a:fontRef idx="minor">
            <a:schemeClr val="tx1"/>
          </a:fontRef>
        </p:style>
      </p:cxnSp>
      <p:grpSp>
        <p:nvGrpSpPr>
          <p:cNvPr id="42" name="Group 20"/>
          <p:cNvGrpSpPr/>
          <p:nvPr/>
        </p:nvGrpSpPr>
        <p:grpSpPr>
          <a:xfrm>
            <a:off x="3397410" y="1698160"/>
            <a:ext cx="354400" cy="377732"/>
            <a:chOff x="7938" y="-1587"/>
            <a:chExt cx="1450975" cy="1547812"/>
          </a:xfrm>
          <a:solidFill>
            <a:srgbClr val="AC0000"/>
          </a:solidFill>
        </p:grpSpPr>
        <p:sp>
          <p:nvSpPr>
            <p:cNvPr id="43"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4"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5"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46"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47" name="Group 59"/>
          <p:cNvGrpSpPr/>
          <p:nvPr/>
        </p:nvGrpSpPr>
        <p:grpSpPr>
          <a:xfrm>
            <a:off x="5361697" y="3679442"/>
            <a:ext cx="456508" cy="475633"/>
            <a:chOff x="-251803" y="2267153"/>
            <a:chExt cx="2078037" cy="2166938"/>
          </a:xfrm>
          <a:solidFill>
            <a:srgbClr val="FF9900"/>
          </a:solidFill>
        </p:grpSpPr>
        <p:sp>
          <p:nvSpPr>
            <p:cNvPr id="48"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50" name="Group 97"/>
          <p:cNvGrpSpPr/>
          <p:nvPr/>
        </p:nvGrpSpPr>
        <p:grpSpPr>
          <a:xfrm>
            <a:off x="3551949" y="3470577"/>
            <a:ext cx="368484" cy="259595"/>
            <a:chOff x="3175" y="1588"/>
            <a:chExt cx="1184276" cy="835025"/>
          </a:xfrm>
          <a:solidFill>
            <a:srgbClr val="C00000"/>
          </a:solidFill>
        </p:grpSpPr>
        <p:sp>
          <p:nvSpPr>
            <p:cNvPr id="51"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54"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mc:Choice xmlns:p14="http://schemas.microsoft.com/office/powerpoint/2010/main" Requires="p14">
      <p:transition spd="slow" p14:dur="1200" advClick="0" advTm="11000">
        <p14:prism/>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heel(4)">
                                      <p:cBhvr>
                                        <p:cTn id="7" dur="1000"/>
                                        <p:tgtEl>
                                          <p:spTgt spid="54"/>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Effect transition="in" filter="fade">
                                      <p:cBhvr>
                                        <p:cTn id="60" dur="500"/>
                                        <p:tgtEl>
                                          <p:spTgt spid="46"/>
                                        </p:tgtEl>
                                      </p:cBhvr>
                                    </p:animEffect>
                                  </p:childTnLst>
                                </p:cTn>
                              </p:par>
                              <p:par>
                                <p:cTn id="61" presetID="53" presetClass="entr" presetSubtype="16"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par>
                                <p:cTn id="66" presetID="53" presetClass="entr" presetSubtype="16" fill="hold" nodeType="with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ppt_w</p:attrName>
                                        </p:attrNameLst>
                                      </p:cBhvr>
                                      <p:tavLst>
                                        <p:tav tm="0">
                                          <p:val>
                                            <p:fltVal val="0"/>
                                          </p:val>
                                        </p:tav>
                                        <p:tav tm="100000">
                                          <p:val>
                                            <p:strVal val="#ppt_w"/>
                                          </p:val>
                                        </p:tav>
                                      </p:tavLst>
                                    </p:anim>
                                    <p:anim calcmode="lin" valueType="num">
                                      <p:cBhvr>
                                        <p:cTn id="69" dur="500" fill="hold"/>
                                        <p:tgtEl>
                                          <p:spTgt spid="47"/>
                                        </p:tgtEl>
                                        <p:attrNameLst>
                                          <p:attrName>ppt_h</p:attrName>
                                        </p:attrNameLst>
                                      </p:cBhvr>
                                      <p:tavLst>
                                        <p:tav tm="0">
                                          <p:val>
                                            <p:fltVal val="0"/>
                                          </p:val>
                                        </p:tav>
                                        <p:tav tm="100000">
                                          <p:val>
                                            <p:strVal val="#ppt_h"/>
                                          </p:val>
                                        </p:tav>
                                      </p:tavLst>
                                    </p:anim>
                                    <p:animEffect transition="in" filter="fade">
                                      <p:cBhvr>
                                        <p:cTn id="70" dur="500"/>
                                        <p:tgtEl>
                                          <p:spTgt spid="47"/>
                                        </p:tgtEl>
                                      </p:cBhvr>
                                    </p:animEffect>
                                  </p:childTnLst>
                                </p:cTn>
                              </p:par>
                            </p:childTnLst>
                          </p:cTn>
                        </p:par>
                        <p:par>
                          <p:cTn id="71" fill="hold">
                            <p:stCondLst>
                              <p:cond delay="2500"/>
                            </p:stCondLst>
                            <p:childTnLst>
                              <p:par>
                                <p:cTn id="72" presetID="8" presetClass="emph" presetSubtype="0" fill="hold" grpId="1" nodeType="afterEffect">
                                  <p:stCondLst>
                                    <p:cond delay="0"/>
                                  </p:stCondLst>
                                  <p:childTnLst>
                                    <p:animRot by="21600000">
                                      <p:cBhvr>
                                        <p:cTn id="73" dur="2000" fill="hold"/>
                                        <p:tgtEl>
                                          <p:spTgt spid="19"/>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16"/>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22"/>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25"/>
                                        </p:tgtEl>
                                        <p:attrNameLst>
                                          <p:attrName>r</p:attrName>
                                        </p:attrNameLst>
                                      </p:cBhvr>
                                    </p:animRo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right)">
                                      <p:cBhvr>
                                        <p:cTn id="83" dur="500"/>
                                        <p:tgtEl>
                                          <p:spTgt spid="27"/>
                                        </p:tgtEl>
                                      </p:cBhvr>
                                    </p:animEffect>
                                  </p:childTnLst>
                                </p:cTn>
                              </p:par>
                            </p:childTnLst>
                          </p:cTn>
                        </p:par>
                        <p:par>
                          <p:cTn id="84" fill="hold">
                            <p:stCondLst>
                              <p:cond delay="5000"/>
                            </p:stCondLst>
                            <p:childTnLst>
                              <p:par>
                                <p:cTn id="85" presetID="22" presetClass="entr" presetSubtype="2"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500"/>
                                        <p:tgtEl>
                                          <p:spTgt spid="28"/>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wipe(left)">
                                      <p:cBhvr>
                                        <p:cTn id="98" dur="500"/>
                                        <p:tgtEl>
                                          <p:spTgt spid="31"/>
                                        </p:tgtEl>
                                      </p:cBhvr>
                                    </p:animEffect>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wipe(left)">
                                      <p:cBhvr>
                                        <p:cTn id="102" dur="500"/>
                                        <p:tgtEl>
                                          <p:spTgt spid="32"/>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fade">
                                      <p:cBhvr>
                                        <p:cTn id="106" dur="500"/>
                                        <p:tgtEl>
                                          <p:spTgt spid="3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childTnLst>
                          </p:cTn>
                        </p:par>
                        <p:par>
                          <p:cTn id="110" fill="hold">
                            <p:stCondLst>
                              <p:cond delay="7500"/>
                            </p:stCondLst>
                            <p:childTnLst>
                              <p:par>
                                <p:cTn id="111" presetID="22" presetClass="entr" presetSubtype="2" fill="hold"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wipe(right)">
                                      <p:cBhvr>
                                        <p:cTn id="113" dur="500"/>
                                        <p:tgtEl>
                                          <p:spTgt spid="29"/>
                                        </p:tgtEl>
                                      </p:cBhvr>
                                    </p:animEffect>
                                  </p:childTnLst>
                                </p:cTn>
                              </p:par>
                            </p:childTnLst>
                          </p:cTn>
                        </p:par>
                        <p:par>
                          <p:cTn id="114" fill="hold">
                            <p:stCondLst>
                              <p:cond delay="8000"/>
                            </p:stCondLst>
                            <p:childTnLst>
                              <p:par>
                                <p:cTn id="115" presetID="22" presetClass="entr" presetSubtype="2" fill="hold" nodeType="after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ipe(right)">
                                      <p:cBhvr>
                                        <p:cTn id="117" dur="500"/>
                                        <p:tgtEl>
                                          <p:spTgt spid="30"/>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500"/>
                                        <p:tgtEl>
                                          <p:spTgt spid="3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childTnLst>
                                </p:cTn>
                              </p:par>
                            </p:childTnLst>
                          </p:cTn>
                        </p:par>
                        <p:par>
                          <p:cTn id="125" fill="hold">
                            <p:stCondLst>
                              <p:cond delay="9000"/>
                            </p:stCondLst>
                            <p:childTnLst>
                              <p:par>
                                <p:cTn id="126" presetID="22" presetClass="entr" presetSubtype="8" fill="hold" nodeType="afterEffect">
                                  <p:stCondLst>
                                    <p:cond delay="0"/>
                                  </p:stCondLst>
                                  <p:childTnLst>
                                    <p:set>
                                      <p:cBhvr>
                                        <p:cTn id="127" dur="1" fill="hold">
                                          <p:stCondLst>
                                            <p:cond delay="0"/>
                                          </p:stCondLst>
                                        </p:cTn>
                                        <p:tgtEl>
                                          <p:spTgt spid="40"/>
                                        </p:tgtEl>
                                        <p:attrNameLst>
                                          <p:attrName>style.visibility</p:attrName>
                                        </p:attrNameLst>
                                      </p:cBhvr>
                                      <p:to>
                                        <p:strVal val="visible"/>
                                      </p:to>
                                    </p:set>
                                    <p:animEffect transition="in" filter="wipe(left)">
                                      <p:cBhvr>
                                        <p:cTn id="128" dur="500"/>
                                        <p:tgtEl>
                                          <p:spTgt spid="40"/>
                                        </p:tgtEl>
                                      </p:cBhvr>
                                    </p:animEffect>
                                  </p:childTnLst>
                                </p:cTn>
                              </p:par>
                            </p:childTnLst>
                          </p:cTn>
                        </p:par>
                        <p:par>
                          <p:cTn id="129" fill="hold">
                            <p:stCondLst>
                              <p:cond delay="9500"/>
                            </p:stCondLst>
                            <p:childTnLst>
                              <p:par>
                                <p:cTn id="130" presetID="22" presetClass="entr" presetSubtype="8" fill="hold" nodeType="after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wipe(left)">
                                      <p:cBhvr>
                                        <p:cTn id="132" dur="500"/>
                                        <p:tgtEl>
                                          <p:spTgt spid="41"/>
                                        </p:tgtEl>
                                      </p:cBhvr>
                                    </p:animEffect>
                                  </p:childTnLst>
                                </p:cTn>
                              </p:par>
                            </p:childTnLst>
                          </p:cTn>
                        </p:par>
                        <p:par>
                          <p:cTn id="133" fill="hold">
                            <p:stCondLst>
                              <p:cond delay="10000"/>
                            </p:stCondLst>
                            <p:childTnLst>
                              <p:par>
                                <p:cTn id="134" presetID="10" presetClass="entr" presetSubtype="0" fill="hold" grpId="0" nodeType="after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4"/>
                                        </p:tgtEl>
                                        <p:attrNameLst>
                                          <p:attrName>style.visibility</p:attrName>
                                        </p:attrNameLst>
                                      </p:cBhvr>
                                      <p:to>
                                        <p:strVal val="visible"/>
                                      </p:to>
                                    </p:set>
                                    <p:animEffect transition="in" filter="fade">
                                      <p:cBhvr>
                                        <p:cTn id="1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6" grpId="1" animBg="1"/>
      <p:bldP spid="17" grpId="0" animBg="1"/>
      <p:bldP spid="18" grpId="0" animBg="1"/>
      <p:bldP spid="19" grpId="0" animBg="1"/>
      <p:bldP spid="19" grpId="1" animBg="1"/>
      <p:bldP spid="20" grpId="0" animBg="1"/>
      <p:bldP spid="21" grpId="0" animBg="1"/>
      <p:bldP spid="22" grpId="0" animBg="1"/>
      <p:bldP spid="22" grpId="1" animBg="1"/>
      <p:bldP spid="23" grpId="0" animBg="1"/>
      <p:bldP spid="24" grpId="0" animBg="1"/>
      <p:bldP spid="25" grpId="0" animBg="1"/>
      <p:bldP spid="25" grpId="1" animBg="1"/>
      <p:bldP spid="26" grpId="0" animBg="1"/>
      <p:bldP spid="33" grpId="0"/>
      <p:bldP spid="34" grpId="0"/>
      <p:bldP spid="35" grpId="0"/>
      <p:bldP spid="36" grpId="0"/>
      <p:bldP spid="37" grpId="0"/>
      <p:bldP spid="38" grpId="0"/>
      <p:bldP spid="39" grpId="0"/>
      <p:bldP spid="46" grpId="0" animBg="1"/>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10" name="Oval 27"/>
          <p:cNvSpPr>
            <a:spLocks noChangeArrowheads="1"/>
          </p:cNvSpPr>
          <p:nvPr/>
        </p:nvSpPr>
        <p:spPr bwMode="auto">
          <a:xfrm>
            <a:off x="3492128" y="1711672"/>
            <a:ext cx="2305050" cy="2305050"/>
          </a:xfrm>
          <a:prstGeom prst="ellipse">
            <a:avLst/>
          </a:prstGeom>
          <a:solidFill>
            <a:srgbClr val="EAEAEA"/>
          </a:solidFill>
          <a:ln w="19050" cap="rnd" algn="ctr">
            <a:solidFill>
              <a:srgbClr val="80808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 name="Arc 28"/>
          <p:cNvSpPr>
            <a:spLocks/>
          </p:cNvSpPr>
          <p:nvPr/>
        </p:nvSpPr>
        <p:spPr bwMode="auto">
          <a:xfrm rot="266538">
            <a:off x="4789115" y="1929159"/>
            <a:ext cx="1281113" cy="981075"/>
          </a:xfrm>
          <a:custGeom>
            <a:avLst/>
            <a:gdLst>
              <a:gd name="G0" fmla="+- 0 0 0"/>
              <a:gd name="G1" fmla="+- 16360 0 0"/>
              <a:gd name="G2" fmla="+- 21600 0 0"/>
              <a:gd name="T0" fmla="*/ 14103 w 21371"/>
              <a:gd name="T1" fmla="*/ 0 h 16360"/>
              <a:gd name="T2" fmla="*/ 21371 w 21371"/>
              <a:gd name="T3" fmla="*/ 13221 h 16360"/>
              <a:gd name="T4" fmla="*/ 0 w 21371"/>
              <a:gd name="T5" fmla="*/ 16360 h 16360"/>
            </a:gdLst>
            <a:ahLst/>
            <a:cxnLst>
              <a:cxn ang="0">
                <a:pos x="T0" y="T1"/>
              </a:cxn>
              <a:cxn ang="0">
                <a:pos x="T2" y="T3"/>
              </a:cxn>
              <a:cxn ang="0">
                <a:pos x="T4" y="T5"/>
              </a:cxn>
            </a:cxnLst>
            <a:rect l="0" t="0" r="r" b="b"/>
            <a:pathLst>
              <a:path w="21371" h="16360" fill="none" extrusionOk="0">
                <a:moveTo>
                  <a:pt x="14103" y="-1"/>
                </a:moveTo>
                <a:cubicBezTo>
                  <a:pt x="18036" y="3390"/>
                  <a:pt x="20616" y="8083"/>
                  <a:pt x="21370" y="13221"/>
                </a:cubicBezTo>
              </a:path>
              <a:path w="21371" h="16360" stroke="0" extrusionOk="0">
                <a:moveTo>
                  <a:pt x="14103" y="-1"/>
                </a:moveTo>
                <a:cubicBezTo>
                  <a:pt x="18036" y="3390"/>
                  <a:pt x="20616" y="8083"/>
                  <a:pt x="21370" y="13221"/>
                </a:cubicBezTo>
                <a:lnTo>
                  <a:pt x="0" y="16360"/>
                </a:lnTo>
                <a:close/>
              </a:path>
            </a:pathLst>
          </a:custGeom>
          <a:noFill/>
          <a:ln w="31750" cap="rnd">
            <a:solidFill>
              <a:srgbClr val="1E5796"/>
            </a:solidFill>
            <a:prstDash val="sysDot"/>
            <a:round/>
            <a:headEnd/>
            <a:tailEnd type="triangl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p>
        </p:txBody>
      </p:sp>
      <p:sp>
        <p:nvSpPr>
          <p:cNvPr id="112" name="Arc 29"/>
          <p:cNvSpPr>
            <a:spLocks/>
          </p:cNvSpPr>
          <p:nvPr/>
        </p:nvSpPr>
        <p:spPr bwMode="auto">
          <a:xfrm rot="7155674">
            <a:off x="4133477" y="3354734"/>
            <a:ext cx="1281113" cy="981075"/>
          </a:xfrm>
          <a:custGeom>
            <a:avLst/>
            <a:gdLst>
              <a:gd name="G0" fmla="+- 0 0 0"/>
              <a:gd name="G1" fmla="+- 16360 0 0"/>
              <a:gd name="G2" fmla="+- 21600 0 0"/>
              <a:gd name="T0" fmla="*/ 14103 w 21371"/>
              <a:gd name="T1" fmla="*/ 0 h 16360"/>
              <a:gd name="T2" fmla="*/ 21371 w 21371"/>
              <a:gd name="T3" fmla="*/ 13221 h 16360"/>
              <a:gd name="T4" fmla="*/ 0 w 21371"/>
              <a:gd name="T5" fmla="*/ 16360 h 16360"/>
            </a:gdLst>
            <a:ahLst/>
            <a:cxnLst>
              <a:cxn ang="0">
                <a:pos x="T0" y="T1"/>
              </a:cxn>
              <a:cxn ang="0">
                <a:pos x="T2" y="T3"/>
              </a:cxn>
              <a:cxn ang="0">
                <a:pos x="T4" y="T5"/>
              </a:cxn>
            </a:cxnLst>
            <a:rect l="0" t="0" r="r" b="b"/>
            <a:pathLst>
              <a:path w="21371" h="16360" fill="none" extrusionOk="0">
                <a:moveTo>
                  <a:pt x="14103" y="-1"/>
                </a:moveTo>
                <a:cubicBezTo>
                  <a:pt x="18036" y="3390"/>
                  <a:pt x="20616" y="8083"/>
                  <a:pt x="21370" y="13221"/>
                </a:cubicBezTo>
              </a:path>
              <a:path w="21371" h="16360" stroke="0" extrusionOk="0">
                <a:moveTo>
                  <a:pt x="14103" y="-1"/>
                </a:moveTo>
                <a:cubicBezTo>
                  <a:pt x="18036" y="3390"/>
                  <a:pt x="20616" y="8083"/>
                  <a:pt x="21370" y="13221"/>
                </a:cubicBezTo>
                <a:lnTo>
                  <a:pt x="0" y="16360"/>
                </a:lnTo>
                <a:close/>
              </a:path>
            </a:pathLst>
          </a:custGeom>
          <a:noFill/>
          <a:ln w="31750" cap="rnd">
            <a:solidFill>
              <a:srgbClr val="808080"/>
            </a:solidFill>
            <a:prstDash val="sysDot"/>
            <a:round/>
            <a:headEnd/>
            <a:tailEnd type="triangl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p>
        </p:txBody>
      </p:sp>
      <p:sp>
        <p:nvSpPr>
          <p:cNvPr id="113" name="Arc 30"/>
          <p:cNvSpPr>
            <a:spLocks/>
          </p:cNvSpPr>
          <p:nvPr/>
        </p:nvSpPr>
        <p:spPr bwMode="auto">
          <a:xfrm rot="14119526">
            <a:off x="3125415" y="2151409"/>
            <a:ext cx="1281113" cy="981075"/>
          </a:xfrm>
          <a:custGeom>
            <a:avLst/>
            <a:gdLst>
              <a:gd name="G0" fmla="+- 0 0 0"/>
              <a:gd name="G1" fmla="+- 16360 0 0"/>
              <a:gd name="G2" fmla="+- 21600 0 0"/>
              <a:gd name="T0" fmla="*/ 14103 w 21371"/>
              <a:gd name="T1" fmla="*/ 0 h 16360"/>
              <a:gd name="T2" fmla="*/ 21371 w 21371"/>
              <a:gd name="T3" fmla="*/ 13221 h 16360"/>
              <a:gd name="T4" fmla="*/ 0 w 21371"/>
              <a:gd name="T5" fmla="*/ 16360 h 16360"/>
            </a:gdLst>
            <a:ahLst/>
            <a:cxnLst>
              <a:cxn ang="0">
                <a:pos x="T0" y="T1"/>
              </a:cxn>
              <a:cxn ang="0">
                <a:pos x="T2" y="T3"/>
              </a:cxn>
              <a:cxn ang="0">
                <a:pos x="T4" y="T5"/>
              </a:cxn>
            </a:cxnLst>
            <a:rect l="0" t="0" r="r" b="b"/>
            <a:pathLst>
              <a:path w="21371" h="16360" fill="none" extrusionOk="0">
                <a:moveTo>
                  <a:pt x="14103" y="-1"/>
                </a:moveTo>
                <a:cubicBezTo>
                  <a:pt x="18036" y="3390"/>
                  <a:pt x="20616" y="8083"/>
                  <a:pt x="21370" y="13221"/>
                </a:cubicBezTo>
              </a:path>
              <a:path w="21371" h="16360" stroke="0" extrusionOk="0">
                <a:moveTo>
                  <a:pt x="14103" y="-1"/>
                </a:moveTo>
                <a:cubicBezTo>
                  <a:pt x="18036" y="3390"/>
                  <a:pt x="20616" y="8083"/>
                  <a:pt x="21370" y="13221"/>
                </a:cubicBezTo>
                <a:lnTo>
                  <a:pt x="0" y="16360"/>
                </a:lnTo>
                <a:close/>
              </a:path>
            </a:pathLst>
          </a:custGeom>
          <a:noFill/>
          <a:ln w="31750" cap="rnd">
            <a:solidFill>
              <a:srgbClr val="004176"/>
            </a:solidFill>
            <a:prstDash val="sysDot"/>
            <a:round/>
            <a:headEnd/>
            <a:tailEnd type="triangle" w="med" len="med"/>
          </a:ln>
          <a:effectLst/>
          <a:extLst>
            <a:ext uri="{909E8E84-426E-40DD-AFC4-6F175D3DCCD1}">
              <a14:hiddenFill xmlns:a14="http://schemas.microsoft.com/office/drawing/2010/main">
                <a:solidFill>
                  <a:srgbClr val="FFC800"/>
                </a:solidFill>
              </a14:hiddenFill>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p>
        </p:txBody>
      </p:sp>
      <p:grpSp>
        <p:nvGrpSpPr>
          <p:cNvPr id="114" name="Group 31"/>
          <p:cNvGrpSpPr>
            <a:grpSpLocks/>
          </p:cNvGrpSpPr>
          <p:nvPr/>
        </p:nvGrpSpPr>
        <p:grpSpPr bwMode="auto">
          <a:xfrm>
            <a:off x="3923928" y="992534"/>
            <a:ext cx="1438275" cy="1438275"/>
            <a:chOff x="2335" y="1139"/>
            <a:chExt cx="1089" cy="1089"/>
          </a:xfrm>
        </p:grpSpPr>
        <p:sp>
          <p:nvSpPr>
            <p:cNvPr id="115" name="Oval 32"/>
            <p:cNvSpPr>
              <a:spLocks noChangeArrowheads="1"/>
            </p:cNvSpPr>
            <p:nvPr/>
          </p:nvSpPr>
          <p:spPr bwMode="auto">
            <a:xfrm>
              <a:off x="2335" y="1139"/>
              <a:ext cx="1089" cy="1089"/>
            </a:xfrm>
            <a:prstGeom prst="ellipse">
              <a:avLst/>
            </a:prstGeom>
            <a:solidFill>
              <a:srgbClr val="C00000"/>
            </a:soli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i="0" dirty="0">
                  <a:solidFill>
                    <a:srgbClr val="FFFFFF"/>
                  </a:solidFill>
                  <a:latin typeface="微软雅黑" pitchFamily="34" charset="-122"/>
                  <a:ea typeface="微软雅黑" pitchFamily="34" charset="-122"/>
                </a:rPr>
                <a:t>单击此处</a:t>
              </a:r>
            </a:p>
            <a:p>
              <a:pPr algn="ctr"/>
              <a:r>
                <a:rPr lang="zh-CN" altLang="en-US" b="1" i="0" dirty="0">
                  <a:solidFill>
                    <a:srgbClr val="FFFFFF"/>
                  </a:solidFill>
                  <a:latin typeface="微软雅黑" pitchFamily="34" charset="-122"/>
                  <a:ea typeface="微软雅黑" pitchFamily="34" charset="-122"/>
                </a:rPr>
                <a:t>添加文字</a:t>
              </a:r>
            </a:p>
          </p:txBody>
        </p:sp>
        <p:sp>
          <p:nvSpPr>
            <p:cNvPr id="116" name="Freeform 33"/>
            <p:cNvSpPr>
              <a:spLocks/>
            </p:cNvSpPr>
            <p:nvPr/>
          </p:nvSpPr>
          <p:spPr bwMode="auto">
            <a:xfrm>
              <a:off x="2426" y="115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rgbClr val="1C1C1C"/>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 name="Oval 34"/>
            <p:cNvSpPr>
              <a:spLocks noChangeArrowheads="1"/>
            </p:cNvSpPr>
            <p:nvPr/>
          </p:nvSpPr>
          <p:spPr bwMode="auto">
            <a:xfrm>
              <a:off x="2562" y="1184"/>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8" name="Group 35"/>
          <p:cNvGrpSpPr>
            <a:grpSpLocks/>
          </p:cNvGrpSpPr>
          <p:nvPr/>
        </p:nvGrpSpPr>
        <p:grpSpPr bwMode="auto">
          <a:xfrm>
            <a:off x="2628528" y="3080097"/>
            <a:ext cx="1438275" cy="1438275"/>
            <a:chOff x="1519" y="2454"/>
            <a:chExt cx="1089" cy="1089"/>
          </a:xfrm>
        </p:grpSpPr>
        <p:sp>
          <p:nvSpPr>
            <p:cNvPr id="119" name="Oval 36"/>
            <p:cNvSpPr>
              <a:spLocks noChangeArrowheads="1"/>
            </p:cNvSpPr>
            <p:nvPr/>
          </p:nvSpPr>
          <p:spPr bwMode="auto">
            <a:xfrm>
              <a:off x="1519" y="2454"/>
              <a:ext cx="1089" cy="1089"/>
            </a:xfrm>
            <a:prstGeom prst="ellipse">
              <a:avLst/>
            </a:prstGeom>
            <a:gradFill rotWithShape="1">
              <a:gsLst>
                <a:gs pos="0">
                  <a:srgbClr val="DDDDDD"/>
                </a:gs>
                <a:gs pos="100000">
                  <a:srgbClr val="5F5F5F"/>
                </a:gs>
              </a:gsLst>
              <a:lin ang="2700000" scaled="1"/>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i="0">
                  <a:solidFill>
                    <a:srgbClr val="000000"/>
                  </a:solidFill>
                  <a:latin typeface="微软雅黑" pitchFamily="34" charset="-122"/>
                  <a:ea typeface="微软雅黑" pitchFamily="34" charset="-122"/>
                </a:rPr>
                <a:t>单击此处</a:t>
              </a:r>
            </a:p>
            <a:p>
              <a:pPr algn="ctr"/>
              <a:r>
                <a:rPr lang="zh-CN" altLang="en-US" b="1" i="0">
                  <a:solidFill>
                    <a:srgbClr val="000000"/>
                  </a:solidFill>
                  <a:latin typeface="微软雅黑" pitchFamily="34" charset="-122"/>
                  <a:ea typeface="微软雅黑" pitchFamily="34" charset="-122"/>
                </a:rPr>
                <a:t>添加文字</a:t>
              </a:r>
            </a:p>
          </p:txBody>
        </p:sp>
        <p:sp>
          <p:nvSpPr>
            <p:cNvPr id="120" name="Freeform 37"/>
            <p:cNvSpPr>
              <a:spLocks/>
            </p:cNvSpPr>
            <p:nvPr/>
          </p:nvSpPr>
          <p:spPr bwMode="auto">
            <a:xfrm>
              <a:off x="1610" y="2478"/>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rgbClr val="1C1C1C"/>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 name="Oval 38"/>
            <p:cNvSpPr>
              <a:spLocks noChangeArrowheads="1"/>
            </p:cNvSpPr>
            <p:nvPr/>
          </p:nvSpPr>
          <p:spPr bwMode="auto">
            <a:xfrm>
              <a:off x="1790" y="2523"/>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2" name="Group 39"/>
          <p:cNvGrpSpPr>
            <a:grpSpLocks/>
          </p:cNvGrpSpPr>
          <p:nvPr/>
        </p:nvGrpSpPr>
        <p:grpSpPr bwMode="auto">
          <a:xfrm>
            <a:off x="5220915" y="3080097"/>
            <a:ext cx="1438275" cy="1438275"/>
            <a:chOff x="3152" y="2454"/>
            <a:chExt cx="1089" cy="1089"/>
          </a:xfrm>
        </p:grpSpPr>
        <p:sp>
          <p:nvSpPr>
            <p:cNvPr id="123" name="Oval 40"/>
            <p:cNvSpPr>
              <a:spLocks noChangeArrowheads="1"/>
            </p:cNvSpPr>
            <p:nvPr/>
          </p:nvSpPr>
          <p:spPr bwMode="auto">
            <a:xfrm>
              <a:off x="3152" y="2454"/>
              <a:ext cx="1089" cy="1089"/>
            </a:xfrm>
            <a:prstGeom prst="ellipse">
              <a:avLst/>
            </a:prstGeom>
            <a:gradFill rotWithShape="1">
              <a:gsLst>
                <a:gs pos="0">
                  <a:srgbClr val="DDDDDD"/>
                </a:gs>
                <a:gs pos="100000">
                  <a:srgbClr val="5F5F5F"/>
                </a:gs>
              </a:gsLst>
              <a:lin ang="2700000" scaled="1"/>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i="0">
                  <a:solidFill>
                    <a:srgbClr val="000000"/>
                  </a:solidFill>
                  <a:latin typeface="微软雅黑" pitchFamily="34" charset="-122"/>
                  <a:ea typeface="微软雅黑" pitchFamily="34" charset="-122"/>
                </a:rPr>
                <a:t>单击此处</a:t>
              </a:r>
            </a:p>
            <a:p>
              <a:pPr algn="ctr"/>
              <a:r>
                <a:rPr lang="zh-CN" altLang="en-US" b="1" i="0">
                  <a:solidFill>
                    <a:srgbClr val="000000"/>
                  </a:solidFill>
                  <a:latin typeface="微软雅黑" pitchFamily="34" charset="-122"/>
                  <a:ea typeface="微软雅黑" pitchFamily="34" charset="-122"/>
                </a:rPr>
                <a:t>添加文字</a:t>
              </a:r>
            </a:p>
          </p:txBody>
        </p:sp>
        <p:sp>
          <p:nvSpPr>
            <p:cNvPr id="124" name="Freeform 41"/>
            <p:cNvSpPr>
              <a:spLocks/>
            </p:cNvSpPr>
            <p:nvPr/>
          </p:nvSpPr>
          <p:spPr bwMode="auto">
            <a:xfrm>
              <a:off x="3243" y="2478"/>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rgbClr val="1C1C1C"/>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5" name="Oval 42"/>
            <p:cNvSpPr>
              <a:spLocks noChangeArrowheads="1"/>
            </p:cNvSpPr>
            <p:nvPr/>
          </p:nvSpPr>
          <p:spPr bwMode="auto">
            <a:xfrm>
              <a:off x="3379" y="2545"/>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6" name="Line 43"/>
          <p:cNvSpPr>
            <a:spLocks noChangeShapeType="1"/>
          </p:cNvSpPr>
          <p:nvPr/>
        </p:nvSpPr>
        <p:spPr bwMode="auto">
          <a:xfrm rot="10800000">
            <a:off x="6424240" y="2524472"/>
            <a:ext cx="2108200" cy="0"/>
          </a:xfrm>
          <a:prstGeom prst="line">
            <a:avLst/>
          </a:prstGeom>
          <a:noFill/>
          <a:ln w="19050" cap="rnd">
            <a:solidFill>
              <a:schemeClr val="tx1"/>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7" name="AutoShape 44"/>
          <p:cNvSpPr>
            <a:spLocks noChangeArrowheads="1"/>
          </p:cNvSpPr>
          <p:nvPr/>
        </p:nvSpPr>
        <p:spPr bwMode="auto">
          <a:xfrm>
            <a:off x="6660778" y="2110134"/>
            <a:ext cx="1704975" cy="358775"/>
          </a:xfrm>
          <a:prstGeom prst="roundRect">
            <a:avLst>
              <a:gd name="adj" fmla="val 16667"/>
            </a:avLst>
          </a:prstGeom>
          <a:solidFill>
            <a:srgbClr val="FF9900"/>
          </a:solidFill>
          <a:ln>
            <a:noFill/>
          </a:ln>
          <a:effectLst/>
        </p:spPr>
        <p:txBody>
          <a:bodyPr wrap="none" anchor="ctr"/>
          <a:lstStyle/>
          <a:p>
            <a:pPr algn="ctr"/>
            <a:r>
              <a:rPr lang="zh-CN" altLang="en-US" sz="1400" b="1" i="0" dirty="0">
                <a:solidFill>
                  <a:srgbClr val="FFFFFF"/>
                </a:solidFill>
                <a:latin typeface="微软雅黑" pitchFamily="34" charset="-122"/>
                <a:ea typeface="微软雅黑" pitchFamily="34" charset="-122"/>
              </a:rPr>
              <a:t>单击此处添加文字</a:t>
            </a:r>
          </a:p>
        </p:txBody>
      </p:sp>
      <p:sp>
        <p:nvSpPr>
          <p:cNvPr id="128" name="AutoShape 45"/>
          <p:cNvSpPr>
            <a:spLocks noChangeArrowheads="1"/>
          </p:cNvSpPr>
          <p:nvPr/>
        </p:nvSpPr>
        <p:spPr bwMode="auto">
          <a:xfrm>
            <a:off x="994990" y="2108547"/>
            <a:ext cx="1704975" cy="358775"/>
          </a:xfrm>
          <a:prstGeom prst="roundRect">
            <a:avLst>
              <a:gd name="adj" fmla="val 16667"/>
            </a:avLst>
          </a:prstGeom>
          <a:solidFill>
            <a:srgbClr val="FF9900"/>
          </a:solidFill>
          <a:ln>
            <a:noFill/>
          </a:ln>
          <a:effectLst/>
        </p:spPr>
        <p:txBody>
          <a:bodyPr wrap="none" anchor="ctr"/>
          <a:lstStyle/>
          <a:p>
            <a:pPr algn="ctr"/>
            <a:r>
              <a:rPr lang="zh-CN" altLang="en-US" sz="1400" b="1" i="0">
                <a:solidFill>
                  <a:srgbClr val="FFFFFF"/>
                </a:solidFill>
                <a:latin typeface="微软雅黑" pitchFamily="34" charset="-122"/>
                <a:ea typeface="微软雅黑" pitchFamily="34" charset="-122"/>
              </a:rPr>
              <a:t>单击此处添加文字</a:t>
            </a:r>
          </a:p>
        </p:txBody>
      </p:sp>
      <p:sp>
        <p:nvSpPr>
          <p:cNvPr id="129" name="Line 46"/>
          <p:cNvSpPr>
            <a:spLocks noChangeShapeType="1"/>
          </p:cNvSpPr>
          <p:nvPr/>
        </p:nvSpPr>
        <p:spPr bwMode="auto">
          <a:xfrm>
            <a:off x="731465" y="2522884"/>
            <a:ext cx="2278063" cy="0"/>
          </a:xfrm>
          <a:prstGeom prst="line">
            <a:avLst/>
          </a:prstGeom>
          <a:noFill/>
          <a:ln w="19050" cap="rnd">
            <a:solidFill>
              <a:schemeClr val="tx1"/>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0" name="Rectangle 47"/>
          <p:cNvSpPr>
            <a:spLocks noChangeArrowheads="1"/>
          </p:cNvSpPr>
          <p:nvPr/>
        </p:nvSpPr>
        <p:spPr bwMode="auto">
          <a:xfrm>
            <a:off x="6681415" y="2587972"/>
            <a:ext cx="1708150" cy="7493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20000"/>
              </a:lnSpc>
            </a:pPr>
            <a:r>
              <a:rPr lang="zh-CN" altLang="en-US" sz="1200" i="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a:solidFill>
                  <a:srgbClr val="000000"/>
                </a:solidFill>
                <a:latin typeface="微软雅黑" pitchFamily="34" charset="-122"/>
                <a:ea typeface="微软雅黑" pitchFamily="34" charset="-122"/>
              </a:rPr>
              <a:t>单击此处添加内容文字</a:t>
            </a:r>
          </a:p>
        </p:txBody>
      </p:sp>
      <p:sp>
        <p:nvSpPr>
          <p:cNvPr id="131" name="Rectangle 48"/>
          <p:cNvSpPr>
            <a:spLocks noChangeArrowheads="1"/>
          </p:cNvSpPr>
          <p:nvPr/>
        </p:nvSpPr>
        <p:spPr bwMode="auto">
          <a:xfrm>
            <a:off x="1004515" y="2587972"/>
            <a:ext cx="1708150" cy="7493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20000"/>
              </a:lnSpc>
            </a:pPr>
            <a:r>
              <a:rPr lang="zh-CN" altLang="en-US" sz="1200" i="0" dirty="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dirty="0">
                <a:solidFill>
                  <a:srgbClr val="000000"/>
                </a:solidFill>
                <a:latin typeface="微软雅黑" pitchFamily="34" charset="-122"/>
                <a:ea typeface="微软雅黑" pitchFamily="34" charset="-122"/>
              </a:rPr>
              <a:t>单击此处添加内容文字</a:t>
            </a:r>
          </a:p>
          <a:p>
            <a:pPr algn="ctr">
              <a:lnSpc>
                <a:spcPct val="120000"/>
              </a:lnSpc>
            </a:pPr>
            <a:r>
              <a:rPr lang="zh-CN" altLang="en-US" sz="1200" i="0" dirty="0">
                <a:solidFill>
                  <a:srgbClr val="000000"/>
                </a:solidFill>
                <a:latin typeface="微软雅黑" pitchFamily="34" charset="-122"/>
                <a:ea typeface="微软雅黑" pitchFamily="34" charset="-122"/>
              </a:rPr>
              <a:t>单击此处添加内容文字</a:t>
            </a:r>
          </a:p>
        </p:txBody>
      </p:sp>
      <p:sp>
        <p:nvSpPr>
          <p:cNvPr id="132" name="Rectangle 49"/>
          <p:cNvSpPr>
            <a:spLocks noChangeArrowheads="1"/>
          </p:cNvSpPr>
          <p:nvPr/>
        </p:nvSpPr>
        <p:spPr bwMode="auto">
          <a:xfrm>
            <a:off x="3420690" y="2678459"/>
            <a:ext cx="2430463" cy="366713"/>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2771C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b="1" i="0" dirty="0">
                <a:solidFill>
                  <a:srgbClr val="AC0000"/>
                </a:solidFill>
                <a:latin typeface="微软雅黑" pitchFamily="34" charset="-122"/>
                <a:ea typeface="微软雅黑" pitchFamily="34" charset="-122"/>
              </a:rPr>
              <a:t>单击此处添加文字</a:t>
            </a:r>
          </a:p>
        </p:txBody>
      </p:sp>
      <p:sp>
        <p:nvSpPr>
          <p:cNvPr id="133" name="Oval 50"/>
          <p:cNvSpPr>
            <a:spLocks noChangeArrowheads="1"/>
          </p:cNvSpPr>
          <p:nvPr/>
        </p:nvSpPr>
        <p:spPr bwMode="auto">
          <a:xfrm>
            <a:off x="2411040" y="4740622"/>
            <a:ext cx="1644650" cy="279400"/>
          </a:xfrm>
          <a:prstGeom prst="ellipse">
            <a:avLst/>
          </a:prstGeom>
          <a:gradFill rotWithShape="1">
            <a:gsLst>
              <a:gs pos="0">
                <a:schemeClr val="tx1">
                  <a:alpha val="45000"/>
                </a:scheme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4" name="Oval 51"/>
          <p:cNvSpPr>
            <a:spLocks noChangeArrowheads="1"/>
          </p:cNvSpPr>
          <p:nvPr/>
        </p:nvSpPr>
        <p:spPr bwMode="auto">
          <a:xfrm>
            <a:off x="5362203" y="4740622"/>
            <a:ext cx="1644650" cy="279400"/>
          </a:xfrm>
          <a:prstGeom prst="ellipse">
            <a:avLst/>
          </a:prstGeom>
          <a:gradFill rotWithShape="1">
            <a:gsLst>
              <a:gs pos="0">
                <a:schemeClr val="tx1">
                  <a:alpha val="45000"/>
                </a:scheme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5" name="Oval 52"/>
          <p:cNvSpPr>
            <a:spLocks noChangeArrowheads="1"/>
          </p:cNvSpPr>
          <p:nvPr/>
        </p:nvSpPr>
        <p:spPr bwMode="auto">
          <a:xfrm>
            <a:off x="3401640" y="4448522"/>
            <a:ext cx="2482850" cy="279400"/>
          </a:xfrm>
          <a:prstGeom prst="ellipse">
            <a:avLst/>
          </a:prstGeom>
          <a:gradFill rotWithShape="1">
            <a:gsLst>
              <a:gs pos="0">
                <a:schemeClr val="tx1">
                  <a:alpha val="22000"/>
                </a:schemeClr>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Requires="p14">
      <p:transition spd="slow" p14:dur="160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4)">
                                      <p:cBhvr>
                                        <p:cTn id="7" dur="1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32"/>
                                        </p:tgtEl>
                                        <p:attrNameLst>
                                          <p:attrName>style.visibility</p:attrName>
                                        </p:attrNameLst>
                                      </p:cBhvr>
                                      <p:to>
                                        <p:strVal val="visible"/>
                                      </p:to>
                                    </p:set>
                                    <p:anim calcmode="lin" valueType="num">
                                      <p:cBhvr>
                                        <p:cTn id="19" dur="1000" fill="hold"/>
                                        <p:tgtEl>
                                          <p:spTgt spid="132"/>
                                        </p:tgtEl>
                                        <p:attrNameLst>
                                          <p:attrName>ppt_w</p:attrName>
                                        </p:attrNameLst>
                                      </p:cBhvr>
                                      <p:tavLst>
                                        <p:tav tm="0">
                                          <p:val>
                                            <p:fltVal val="0"/>
                                          </p:val>
                                        </p:tav>
                                        <p:tav tm="100000">
                                          <p:val>
                                            <p:strVal val="#ppt_w"/>
                                          </p:val>
                                        </p:tav>
                                      </p:tavLst>
                                    </p:anim>
                                    <p:anim calcmode="lin" valueType="num">
                                      <p:cBhvr>
                                        <p:cTn id="20" dur="1000" fill="hold"/>
                                        <p:tgtEl>
                                          <p:spTgt spid="132"/>
                                        </p:tgtEl>
                                        <p:attrNameLst>
                                          <p:attrName>ppt_h</p:attrName>
                                        </p:attrNameLst>
                                      </p:cBhvr>
                                      <p:tavLst>
                                        <p:tav tm="0">
                                          <p:val>
                                            <p:fltVal val="0"/>
                                          </p:val>
                                        </p:tav>
                                        <p:tav tm="100000">
                                          <p:val>
                                            <p:strVal val="#ppt_h"/>
                                          </p:val>
                                        </p:tav>
                                      </p:tavLst>
                                    </p:anim>
                                    <p:anim calcmode="lin" valueType="num">
                                      <p:cBhvr>
                                        <p:cTn id="21" dur="1000" fill="hold"/>
                                        <p:tgtEl>
                                          <p:spTgt spid="132"/>
                                        </p:tgtEl>
                                        <p:attrNameLst>
                                          <p:attrName>style.rotation</p:attrName>
                                        </p:attrNameLst>
                                      </p:cBhvr>
                                      <p:tavLst>
                                        <p:tav tm="0">
                                          <p:val>
                                            <p:fltVal val="90"/>
                                          </p:val>
                                        </p:tav>
                                        <p:tav tm="100000">
                                          <p:val>
                                            <p:fltVal val="0"/>
                                          </p:val>
                                        </p:tav>
                                      </p:tavLst>
                                    </p:anim>
                                    <p:animEffect transition="in" filter="fade">
                                      <p:cBhvr>
                                        <p:cTn id="22" dur="1000"/>
                                        <p:tgtEl>
                                          <p:spTgt spid="13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wheel(1)">
                                      <p:cBhvr>
                                        <p:cTn id="27" dur="2000"/>
                                        <p:tgtEl>
                                          <p:spTgt spid="111"/>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wheel(1)">
                                      <p:cBhvr>
                                        <p:cTn id="30" dur="2000"/>
                                        <p:tgtEl>
                                          <p:spTgt spid="112"/>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13"/>
                                        </p:tgtEl>
                                        <p:attrNameLst>
                                          <p:attrName>style.visibility</p:attrName>
                                        </p:attrNameLst>
                                      </p:cBhvr>
                                      <p:to>
                                        <p:strVal val="visible"/>
                                      </p:to>
                                    </p:set>
                                    <p:animEffect transition="in" filter="wheel(1)">
                                      <p:cBhvr>
                                        <p:cTn id="33" dur="2000"/>
                                        <p:tgtEl>
                                          <p:spTgt spid="1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500"/>
                                        <p:tgtEl>
                                          <p:spTgt spid="1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500"/>
                                        <p:tgtEl>
                                          <p:spTgt spid="12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18"/>
                                        </p:tgtEl>
                                        <p:attrNameLst>
                                          <p:attrName>style.visibility</p:attrName>
                                        </p:attrNameLst>
                                      </p:cBhvr>
                                      <p:to>
                                        <p:strVal val="visible"/>
                                      </p:to>
                                    </p:set>
                                    <p:animEffect transition="in" filter="fade">
                                      <p:cBhvr>
                                        <p:cTn id="48" dur="500"/>
                                        <p:tgtEl>
                                          <p:spTgt spid="11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wipe(right)">
                                      <p:cBhvr>
                                        <p:cTn id="53" dur="500"/>
                                        <p:tgtEl>
                                          <p:spTgt spid="129"/>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128"/>
                                        </p:tgtEl>
                                        <p:attrNameLst>
                                          <p:attrName>style.visibility</p:attrName>
                                        </p:attrNameLst>
                                      </p:cBhvr>
                                      <p:to>
                                        <p:strVal val="visible"/>
                                      </p:to>
                                    </p:set>
                                    <p:animEffect transition="in" filter="fade">
                                      <p:cBhvr>
                                        <p:cTn id="58" dur="1000"/>
                                        <p:tgtEl>
                                          <p:spTgt spid="128"/>
                                        </p:tgtEl>
                                      </p:cBhvr>
                                    </p:animEffect>
                                    <p:anim calcmode="lin" valueType="num">
                                      <p:cBhvr>
                                        <p:cTn id="59" dur="1000" fill="hold"/>
                                        <p:tgtEl>
                                          <p:spTgt spid="128"/>
                                        </p:tgtEl>
                                        <p:attrNameLst>
                                          <p:attrName>ppt_x</p:attrName>
                                        </p:attrNameLst>
                                      </p:cBhvr>
                                      <p:tavLst>
                                        <p:tav tm="0">
                                          <p:val>
                                            <p:strVal val="#ppt_x"/>
                                          </p:val>
                                        </p:tav>
                                        <p:tav tm="100000">
                                          <p:val>
                                            <p:strVal val="#ppt_x"/>
                                          </p:val>
                                        </p:tav>
                                      </p:tavLst>
                                    </p:anim>
                                    <p:anim calcmode="lin" valueType="num">
                                      <p:cBhvr>
                                        <p:cTn id="60" dur="1000" fill="hold"/>
                                        <p:tgtEl>
                                          <p:spTgt spid="12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1"/>
                                        </p:tgtEl>
                                        <p:attrNameLst>
                                          <p:attrName>style.visibility</p:attrName>
                                        </p:attrNameLst>
                                      </p:cBhvr>
                                      <p:to>
                                        <p:strVal val="visible"/>
                                      </p:to>
                                    </p:set>
                                    <p:animEffect transition="in" filter="fade">
                                      <p:cBhvr>
                                        <p:cTn id="63" dur="1000"/>
                                        <p:tgtEl>
                                          <p:spTgt spid="131"/>
                                        </p:tgtEl>
                                      </p:cBhvr>
                                    </p:animEffect>
                                    <p:anim calcmode="lin" valueType="num">
                                      <p:cBhvr>
                                        <p:cTn id="64" dur="1000" fill="hold"/>
                                        <p:tgtEl>
                                          <p:spTgt spid="131"/>
                                        </p:tgtEl>
                                        <p:attrNameLst>
                                          <p:attrName>ppt_x</p:attrName>
                                        </p:attrNameLst>
                                      </p:cBhvr>
                                      <p:tavLst>
                                        <p:tav tm="0">
                                          <p:val>
                                            <p:strVal val="#ppt_x"/>
                                          </p:val>
                                        </p:tav>
                                        <p:tav tm="100000">
                                          <p:val>
                                            <p:strVal val="#ppt_x"/>
                                          </p:val>
                                        </p:tav>
                                      </p:tavLst>
                                    </p:anim>
                                    <p:anim calcmode="lin" valueType="num">
                                      <p:cBhvr>
                                        <p:cTn id="65"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26"/>
                                        </p:tgtEl>
                                        <p:attrNameLst>
                                          <p:attrName>style.visibility</p:attrName>
                                        </p:attrNameLst>
                                      </p:cBhvr>
                                      <p:to>
                                        <p:strVal val="visible"/>
                                      </p:to>
                                    </p:set>
                                    <p:animEffect transition="in" filter="wipe(left)">
                                      <p:cBhvr>
                                        <p:cTn id="70" dur="500"/>
                                        <p:tgtEl>
                                          <p:spTgt spid="126"/>
                                        </p:tgtEl>
                                      </p:cBhvr>
                                    </p:animEffect>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1000"/>
                                        <p:tgtEl>
                                          <p:spTgt spid="127"/>
                                        </p:tgtEl>
                                      </p:cBhvr>
                                    </p:animEffect>
                                    <p:anim calcmode="lin" valueType="num">
                                      <p:cBhvr>
                                        <p:cTn id="76" dur="1000" fill="hold"/>
                                        <p:tgtEl>
                                          <p:spTgt spid="127"/>
                                        </p:tgtEl>
                                        <p:attrNameLst>
                                          <p:attrName>ppt_x</p:attrName>
                                        </p:attrNameLst>
                                      </p:cBhvr>
                                      <p:tavLst>
                                        <p:tav tm="0">
                                          <p:val>
                                            <p:strVal val="#ppt_x"/>
                                          </p:val>
                                        </p:tav>
                                        <p:tav tm="100000">
                                          <p:val>
                                            <p:strVal val="#ppt_x"/>
                                          </p:val>
                                        </p:tav>
                                      </p:tavLst>
                                    </p:anim>
                                    <p:anim calcmode="lin" valueType="num">
                                      <p:cBhvr>
                                        <p:cTn id="77" dur="1000" fill="hold"/>
                                        <p:tgtEl>
                                          <p:spTgt spid="12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30"/>
                                        </p:tgtEl>
                                        <p:attrNameLst>
                                          <p:attrName>style.visibility</p:attrName>
                                        </p:attrNameLst>
                                      </p:cBhvr>
                                      <p:to>
                                        <p:strVal val="visible"/>
                                      </p:to>
                                    </p:set>
                                    <p:animEffect transition="in" filter="fade">
                                      <p:cBhvr>
                                        <p:cTn id="80" dur="1000"/>
                                        <p:tgtEl>
                                          <p:spTgt spid="130"/>
                                        </p:tgtEl>
                                      </p:cBhvr>
                                    </p:animEffect>
                                    <p:anim calcmode="lin" valueType="num">
                                      <p:cBhvr>
                                        <p:cTn id="81" dur="1000" fill="hold"/>
                                        <p:tgtEl>
                                          <p:spTgt spid="130"/>
                                        </p:tgtEl>
                                        <p:attrNameLst>
                                          <p:attrName>ppt_x</p:attrName>
                                        </p:attrNameLst>
                                      </p:cBhvr>
                                      <p:tavLst>
                                        <p:tav tm="0">
                                          <p:val>
                                            <p:strVal val="#ppt_x"/>
                                          </p:val>
                                        </p:tav>
                                        <p:tav tm="100000">
                                          <p:val>
                                            <p:strVal val="#ppt_x"/>
                                          </p:val>
                                        </p:tav>
                                      </p:tavLst>
                                    </p:anim>
                                    <p:anim calcmode="lin" valueType="num">
                                      <p:cBhvr>
                                        <p:cTn id="82"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P spid="126" grpId="0" animBg="1"/>
      <p:bldP spid="127" grpId="0" animBg="1"/>
      <p:bldP spid="128" grpId="0" animBg="1"/>
      <p:bldP spid="129" grpId="0" animBg="1"/>
      <p:bldP spid="130" grpId="0"/>
      <p:bldP spid="131" grpId="0"/>
      <p:bldP spid="132"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31" name="箭头3"/>
          <p:cNvSpPr>
            <a:spLocks/>
          </p:cNvSpPr>
          <p:nvPr/>
        </p:nvSpPr>
        <p:spPr bwMode="gray">
          <a:xfrm flipV="1">
            <a:off x="1083790" y="2766367"/>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sz="1600">
              <a:solidFill>
                <a:sysClr val="windowText" lastClr="000000"/>
              </a:solidFill>
              <a:latin typeface="Calibri"/>
              <a:ea typeface="宋体"/>
            </a:endParaRPr>
          </a:p>
        </p:txBody>
      </p:sp>
      <p:sp>
        <p:nvSpPr>
          <p:cNvPr id="32" name="箭头2"/>
          <p:cNvSpPr>
            <a:spLocks/>
          </p:cNvSpPr>
          <p:nvPr/>
        </p:nvSpPr>
        <p:spPr bwMode="gray">
          <a:xfrm rot="16200000">
            <a:off x="1567833" y="1828351"/>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sz="1600">
              <a:solidFill>
                <a:sysClr val="windowText" lastClr="000000"/>
              </a:solidFill>
              <a:latin typeface="Calibri"/>
              <a:ea typeface="宋体"/>
            </a:endParaRPr>
          </a:p>
        </p:txBody>
      </p:sp>
      <p:sp>
        <p:nvSpPr>
          <p:cNvPr id="62" name="箭头1"/>
          <p:cNvSpPr>
            <a:spLocks/>
          </p:cNvSpPr>
          <p:nvPr/>
        </p:nvSpPr>
        <p:spPr bwMode="gray">
          <a:xfrm>
            <a:off x="1073440" y="1469776"/>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8">
              <a:defRPr/>
            </a:pPr>
            <a:endParaRPr lang="zh-CN" altLang="en-US" sz="1600">
              <a:solidFill>
                <a:sysClr val="windowText" lastClr="000000"/>
              </a:solidFill>
              <a:latin typeface="Calibri"/>
              <a:ea typeface="宋体"/>
            </a:endParaRPr>
          </a:p>
        </p:txBody>
      </p:sp>
      <p:sp>
        <p:nvSpPr>
          <p:cNvPr id="63" name="文本1"/>
          <p:cNvSpPr>
            <a:spLocks noChangeArrowheads="1"/>
          </p:cNvSpPr>
          <p:nvPr/>
        </p:nvSpPr>
        <p:spPr bwMode="gray">
          <a:xfrm>
            <a:off x="3376592" y="121379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endParaRPr lang="en-US" altLang="zh-CN" sz="1200" b="1" dirty="0" smtClean="0">
              <a:solidFill>
                <a:srgbClr val="4D4D4D"/>
              </a:solidFill>
              <a:latin typeface="微软雅黑" pitchFamily="34" charset="-122"/>
              <a:ea typeface="微软雅黑" pitchFamily="34" charset="-122"/>
            </a:endParaRPr>
          </a:p>
          <a:p>
            <a:pPr algn="ctr">
              <a:lnSpc>
                <a:spcPct val="120000"/>
              </a:lnSpc>
              <a:defRPr/>
            </a:pPr>
            <a:endParaRPr lang="en-US" altLang="zh-CN" sz="1200" dirty="0">
              <a:solidFill>
                <a:srgbClr val="4D4D4D"/>
              </a:solidFill>
              <a:latin typeface="微软雅黑" pitchFamily="34" charset="-122"/>
              <a:ea typeface="微软雅黑" pitchFamily="34" charset="-122"/>
            </a:endParaRPr>
          </a:p>
          <a:p>
            <a:pPr algn="ctr">
              <a:lnSpc>
                <a:spcPct val="120000"/>
              </a:lnSpc>
              <a:defRPr/>
            </a:pPr>
            <a:r>
              <a:rPr lang="zh-CN" altLang="en-US" sz="1200" b="1" dirty="0" smtClean="0">
                <a:solidFill>
                  <a:srgbClr val="4D4D4D"/>
                </a:solidFill>
                <a:latin typeface="微软雅黑" pitchFamily="34" charset="-122"/>
                <a:ea typeface="微软雅黑" pitchFamily="34" charset="-122"/>
              </a:rPr>
              <a:t>单击</a:t>
            </a:r>
            <a:r>
              <a:rPr lang="zh-CN" altLang="en-US" sz="1200" b="1" dirty="0">
                <a:solidFill>
                  <a:srgbClr val="4D4D4D"/>
                </a:solidFill>
                <a:latin typeface="微软雅黑" pitchFamily="34" charset="-122"/>
                <a:ea typeface="微软雅黑" pitchFamily="34" charset="-122"/>
              </a:rPr>
              <a:t>此处添加文本单击此处添加</a:t>
            </a:r>
            <a:r>
              <a:rPr lang="zh-CN" altLang="en-US" sz="1200" dirty="0" smtClean="0">
                <a:solidFill>
                  <a:srgbClr val="4D4D4D"/>
                </a:solidFill>
                <a:latin typeface="微软雅黑" pitchFamily="34" charset="-122"/>
                <a:ea typeface="微软雅黑" pitchFamily="34" charset="-122"/>
              </a:rPr>
              <a:t>文本</a:t>
            </a:r>
            <a:endParaRPr lang="en-US" altLang="zh-CN" sz="1200" dirty="0" smtClean="0">
              <a:solidFill>
                <a:srgbClr val="4D4D4D"/>
              </a:solidFill>
              <a:latin typeface="微软雅黑" pitchFamily="34" charset="-122"/>
              <a:ea typeface="微软雅黑" pitchFamily="34" charset="-122"/>
            </a:endParaRPr>
          </a:p>
          <a:p>
            <a:pPr algn="ctr">
              <a:lnSpc>
                <a:spcPct val="120000"/>
              </a:lnSpc>
              <a:defRPr/>
            </a:pPr>
            <a:r>
              <a:rPr lang="zh-CN" altLang="en-US" sz="1200" dirty="0" smtClean="0">
                <a:solidFill>
                  <a:srgbClr val="4D4D4D"/>
                </a:solidFill>
                <a:latin typeface="微软雅黑" pitchFamily="34" charset="-122"/>
                <a:ea typeface="微软雅黑" pitchFamily="34" charset="-122"/>
              </a:rPr>
              <a:t>单击此处</a:t>
            </a:r>
            <a:r>
              <a:rPr lang="zh-CN" altLang="en-US" sz="1200" dirty="0">
                <a:solidFill>
                  <a:srgbClr val="4D4D4D"/>
                </a:solidFill>
                <a:latin typeface="微软雅黑" pitchFamily="34" charset="-122"/>
                <a:ea typeface="微软雅黑" pitchFamily="34" charset="-122"/>
              </a:rPr>
              <a:t>添加文本单击此处添加</a:t>
            </a:r>
            <a:r>
              <a:rPr lang="zh-CN" altLang="en-US" sz="1200" dirty="0" smtClean="0">
                <a:solidFill>
                  <a:srgbClr val="4D4D4D"/>
                </a:solidFill>
                <a:latin typeface="微软雅黑" pitchFamily="34" charset="-122"/>
                <a:ea typeface="微软雅黑" pitchFamily="34" charset="-122"/>
              </a:rPr>
              <a:t>文本</a:t>
            </a:r>
            <a:endParaRPr lang="en-US" altLang="zh-CN" sz="1200" dirty="0" smtClean="0">
              <a:solidFill>
                <a:srgbClr val="4D4D4D"/>
              </a:solidFill>
              <a:latin typeface="微软雅黑" pitchFamily="34" charset="-122"/>
              <a:ea typeface="微软雅黑" pitchFamily="34" charset="-122"/>
            </a:endParaRPr>
          </a:p>
          <a:p>
            <a:pPr algn="ctr">
              <a:lnSpc>
                <a:spcPct val="120000"/>
              </a:lnSpc>
              <a:defRPr/>
            </a:pPr>
            <a:endParaRPr lang="zh-CN" altLang="zh-CN" sz="1200" dirty="0" smtClean="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200" b="1" dirty="0">
              <a:solidFill>
                <a:srgbClr val="4D4D4D"/>
              </a:solidFill>
              <a:latin typeface="微软雅黑" pitchFamily="34" charset="-122"/>
              <a:ea typeface="微软雅黑" pitchFamily="34" charset="-122"/>
            </a:endParaRPr>
          </a:p>
        </p:txBody>
      </p:sp>
      <p:sp>
        <p:nvSpPr>
          <p:cNvPr id="64" name="文本2"/>
          <p:cNvSpPr>
            <a:spLocks noChangeArrowheads="1"/>
          </p:cNvSpPr>
          <p:nvPr/>
        </p:nvSpPr>
        <p:spPr bwMode="gray">
          <a:xfrm>
            <a:off x="3376592" y="2335362"/>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endParaRPr lang="en-US" altLang="zh-CN" sz="1200" b="1" dirty="0" smtClean="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r>
              <a:rPr lang="zh-CN" altLang="en-US" sz="1200" b="1" dirty="0" smtClean="0">
                <a:solidFill>
                  <a:srgbClr val="4D4D4D"/>
                </a:solidFill>
                <a:latin typeface="微软雅黑" pitchFamily="34" charset="-122"/>
                <a:ea typeface="微软雅黑" pitchFamily="34" charset="-122"/>
              </a:rPr>
              <a:t>单击</a:t>
            </a:r>
            <a:r>
              <a:rPr lang="zh-CN" altLang="en-US" sz="1200" b="1" dirty="0">
                <a:solidFill>
                  <a:srgbClr val="4D4D4D"/>
                </a:solidFill>
                <a:latin typeface="微软雅黑" pitchFamily="34" charset="-122"/>
                <a:ea typeface="微软雅黑" pitchFamily="34" charset="-122"/>
              </a:rPr>
              <a:t>此处添加文本单击此处添加</a:t>
            </a:r>
            <a:r>
              <a:rPr lang="zh-CN" altLang="en-US" sz="1200" b="1" dirty="0" smtClean="0">
                <a:solidFill>
                  <a:srgbClr val="4D4D4D"/>
                </a:solidFill>
                <a:latin typeface="微软雅黑" pitchFamily="34" charset="-122"/>
                <a:ea typeface="微软雅黑" pitchFamily="34" charset="-122"/>
              </a:rPr>
              <a:t>文本</a:t>
            </a:r>
            <a:endParaRPr lang="en-US" altLang="zh-CN" sz="1200" b="1" dirty="0" smtClean="0">
              <a:solidFill>
                <a:srgbClr val="4D4D4D"/>
              </a:solidFill>
              <a:latin typeface="微软雅黑" pitchFamily="34" charset="-122"/>
              <a:ea typeface="微软雅黑" pitchFamily="34" charset="-122"/>
            </a:endParaRPr>
          </a:p>
          <a:p>
            <a:pPr algn="ctr">
              <a:lnSpc>
                <a:spcPct val="120000"/>
              </a:lnSpc>
              <a:defRPr/>
            </a:pPr>
            <a:r>
              <a:rPr lang="zh-CN" altLang="en-US" sz="1200" dirty="0">
                <a:solidFill>
                  <a:srgbClr val="4D4D4D"/>
                </a:solidFill>
                <a:latin typeface="微软雅黑" pitchFamily="34" charset="-122"/>
                <a:ea typeface="微软雅黑" pitchFamily="34" charset="-122"/>
              </a:rPr>
              <a:t>单击此处添加文本单击此处添加文本</a:t>
            </a:r>
            <a:endParaRPr lang="zh-CN" altLang="zh-CN" sz="12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200" b="1" dirty="0">
              <a:solidFill>
                <a:srgbClr val="4D4D4D"/>
              </a:solidFill>
              <a:latin typeface="微软雅黑" pitchFamily="34" charset="-122"/>
              <a:ea typeface="微软雅黑" pitchFamily="34" charset="-122"/>
            </a:endParaRPr>
          </a:p>
        </p:txBody>
      </p:sp>
      <p:sp>
        <p:nvSpPr>
          <p:cNvPr id="65" name="标题2"/>
          <p:cNvSpPr>
            <a:spLocks noChangeArrowheads="1"/>
          </p:cNvSpPr>
          <p:nvPr/>
        </p:nvSpPr>
        <p:spPr bwMode="gray">
          <a:xfrm>
            <a:off x="2806678" y="2328218"/>
            <a:ext cx="1628775" cy="973931"/>
          </a:xfrm>
          <a:prstGeom prst="roundRect">
            <a:avLst>
              <a:gd name="adj" fmla="val 11921"/>
            </a:avLst>
          </a:prstGeom>
          <a:solidFill>
            <a:srgbClr val="FF99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sz="1600" kern="0">
                <a:solidFill>
                  <a:srgbClr val="F9F9F9"/>
                </a:solidFill>
                <a:latin typeface="微软雅黑" pitchFamily="34" charset="-122"/>
                <a:ea typeface="微软雅黑" pitchFamily="34" charset="-122"/>
              </a:rPr>
              <a:t>此处添加标题</a:t>
            </a:r>
            <a:r>
              <a:rPr lang="en-US" altLang="zh-CN" sz="1600" kern="0" dirty="0">
                <a:solidFill>
                  <a:srgbClr val="F9F9F9"/>
                </a:solidFill>
                <a:latin typeface="微软雅黑" pitchFamily="34" charset="-122"/>
                <a:ea typeface="微软雅黑" pitchFamily="34" charset="-122"/>
              </a:rPr>
              <a:t>2</a:t>
            </a:r>
            <a:endParaRPr lang="zh-CN" altLang="zh-CN" sz="1600" kern="0" dirty="0">
              <a:solidFill>
                <a:srgbClr val="F9F9F9"/>
              </a:solidFill>
              <a:latin typeface="微软雅黑" pitchFamily="34" charset="-122"/>
              <a:ea typeface="微软雅黑" pitchFamily="34" charset="-122"/>
            </a:endParaRPr>
          </a:p>
        </p:txBody>
      </p:sp>
      <p:sp>
        <p:nvSpPr>
          <p:cNvPr id="66" name="文本3"/>
          <p:cNvSpPr>
            <a:spLocks noChangeArrowheads="1"/>
          </p:cNvSpPr>
          <p:nvPr/>
        </p:nvSpPr>
        <p:spPr bwMode="ltGray">
          <a:xfrm>
            <a:off x="3414690" y="3477172"/>
            <a:ext cx="5422900" cy="96469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endParaRPr lang="en-US" altLang="zh-CN" sz="1200" b="1" dirty="0" smtClean="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r>
              <a:rPr lang="zh-CN" altLang="en-US" sz="1200" b="1" dirty="0" smtClean="0">
                <a:solidFill>
                  <a:srgbClr val="4D4D4D"/>
                </a:solidFill>
                <a:latin typeface="微软雅黑" pitchFamily="34" charset="-122"/>
                <a:ea typeface="微软雅黑" pitchFamily="34" charset="-122"/>
              </a:rPr>
              <a:t>单击</a:t>
            </a:r>
            <a:r>
              <a:rPr lang="zh-CN" altLang="en-US" sz="1200" b="1" dirty="0">
                <a:solidFill>
                  <a:srgbClr val="4D4D4D"/>
                </a:solidFill>
                <a:latin typeface="微软雅黑" pitchFamily="34" charset="-122"/>
                <a:ea typeface="微软雅黑" pitchFamily="34" charset="-122"/>
              </a:rPr>
              <a:t>此处添加文本单击此处添加</a:t>
            </a:r>
            <a:r>
              <a:rPr lang="zh-CN" altLang="en-US" sz="1200" b="1" dirty="0" smtClean="0">
                <a:solidFill>
                  <a:srgbClr val="4D4D4D"/>
                </a:solidFill>
                <a:latin typeface="微软雅黑" pitchFamily="34" charset="-122"/>
                <a:ea typeface="微软雅黑" pitchFamily="34" charset="-122"/>
              </a:rPr>
              <a:t>文本</a:t>
            </a:r>
            <a:endParaRPr lang="en-US" altLang="zh-CN" sz="1200" b="1" dirty="0" smtClean="0">
              <a:solidFill>
                <a:srgbClr val="4D4D4D"/>
              </a:solidFill>
              <a:latin typeface="微软雅黑" pitchFamily="34" charset="-122"/>
              <a:ea typeface="微软雅黑" pitchFamily="34" charset="-122"/>
            </a:endParaRPr>
          </a:p>
          <a:p>
            <a:pPr algn="ctr">
              <a:lnSpc>
                <a:spcPct val="120000"/>
              </a:lnSpc>
              <a:defRPr/>
            </a:pPr>
            <a:r>
              <a:rPr lang="zh-CN" altLang="en-US" sz="1200" dirty="0">
                <a:solidFill>
                  <a:srgbClr val="4D4D4D"/>
                </a:solidFill>
                <a:latin typeface="微软雅黑" pitchFamily="34" charset="-122"/>
                <a:ea typeface="微软雅黑" pitchFamily="34" charset="-122"/>
              </a:rPr>
              <a:t>单击此处添加文本单击此处添加文本</a:t>
            </a:r>
            <a:endParaRPr lang="zh-CN" altLang="zh-CN" sz="1200" dirty="0">
              <a:solidFill>
                <a:srgbClr val="4D4D4D"/>
              </a:solidFill>
              <a:latin typeface="微软雅黑" pitchFamily="34" charset="-122"/>
              <a:ea typeface="微软雅黑" pitchFamily="34" charset="-122"/>
            </a:endParaRPr>
          </a:p>
          <a:p>
            <a:pPr algn="ctr" fontAlgn="base">
              <a:lnSpc>
                <a:spcPct val="120000"/>
              </a:lnSpc>
              <a:spcBef>
                <a:spcPct val="0"/>
              </a:spcBef>
              <a:spcAft>
                <a:spcPct val="0"/>
              </a:spcAft>
              <a:defRPr/>
            </a:pPr>
            <a:endParaRPr lang="zh-CN" altLang="zh-CN" sz="1200" b="1" dirty="0">
              <a:solidFill>
                <a:srgbClr val="4D4D4D"/>
              </a:solidFill>
              <a:latin typeface="微软雅黑" pitchFamily="34" charset="-122"/>
              <a:ea typeface="微软雅黑" pitchFamily="34" charset="-122"/>
            </a:endParaRPr>
          </a:p>
        </p:txBody>
      </p:sp>
      <p:sp>
        <p:nvSpPr>
          <p:cNvPr id="67" name="标题3"/>
          <p:cNvSpPr>
            <a:spLocks noChangeArrowheads="1"/>
          </p:cNvSpPr>
          <p:nvPr/>
        </p:nvSpPr>
        <p:spPr bwMode="gray">
          <a:xfrm>
            <a:off x="2787628" y="3470027"/>
            <a:ext cx="1628775" cy="973931"/>
          </a:xfrm>
          <a:prstGeom prst="roundRect">
            <a:avLst>
              <a:gd name="adj" fmla="val 11921"/>
            </a:avLst>
          </a:prstGeom>
          <a:solidFill>
            <a:srgbClr val="FF99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sz="1600" kern="0">
                <a:solidFill>
                  <a:srgbClr val="F9F9F9"/>
                </a:solidFill>
                <a:latin typeface="微软雅黑" pitchFamily="34" charset="-122"/>
                <a:ea typeface="微软雅黑" pitchFamily="34" charset="-122"/>
              </a:rPr>
              <a:t>此处添加标题</a:t>
            </a:r>
            <a:r>
              <a:rPr lang="en-US" altLang="zh-CN" sz="1600" kern="0" dirty="0">
                <a:solidFill>
                  <a:srgbClr val="F9F9F9"/>
                </a:solidFill>
                <a:latin typeface="微软雅黑" pitchFamily="34" charset="-122"/>
                <a:ea typeface="微软雅黑" pitchFamily="34" charset="-122"/>
              </a:rPr>
              <a:t>3</a:t>
            </a:r>
            <a:endParaRPr lang="zh-CN" altLang="zh-CN" sz="1600" kern="0" dirty="0">
              <a:solidFill>
                <a:srgbClr val="F9F9F9"/>
              </a:solidFill>
              <a:latin typeface="微软雅黑" pitchFamily="34" charset="-122"/>
              <a:ea typeface="微软雅黑" pitchFamily="34" charset="-122"/>
            </a:endParaRPr>
          </a:p>
        </p:txBody>
      </p:sp>
      <p:grpSp>
        <p:nvGrpSpPr>
          <p:cNvPr id="68" name="圆形"/>
          <p:cNvGrpSpPr/>
          <p:nvPr/>
        </p:nvGrpSpPr>
        <p:grpSpPr>
          <a:xfrm>
            <a:off x="395536" y="2040358"/>
            <a:ext cx="1480686" cy="1450790"/>
            <a:chOff x="4828393" y="2858615"/>
            <a:chExt cx="1931237" cy="1931674"/>
          </a:xfrm>
          <a:effectLst>
            <a:outerShdw blurRad="50800" dist="38100" dir="2700000" algn="tl" rotWithShape="0">
              <a:prstClr val="black">
                <a:alpha val="40000"/>
              </a:prstClr>
            </a:outerShdw>
          </a:effectLst>
        </p:grpSpPr>
        <p:sp>
          <p:nvSpPr>
            <p:cNvPr id="69" name="Oval 19"/>
            <p:cNvSpPr>
              <a:spLocks noChangeArrowheads="1"/>
            </p:cNvSpPr>
            <p:nvPr/>
          </p:nvSpPr>
          <p:spPr bwMode="auto">
            <a:xfrm>
              <a:off x="4828393" y="2858615"/>
              <a:ext cx="1931237" cy="1931674"/>
            </a:xfrm>
            <a:prstGeom prst="ellipse">
              <a:avLst/>
            </a:prstGeom>
            <a:solidFill>
              <a:srgbClr val="C00000"/>
            </a:solidFill>
            <a:ln w="9525">
              <a:solidFill>
                <a:srgbClr val="F9F9F9"/>
              </a:solidFill>
              <a:round/>
              <a:headEnd/>
              <a:tailEnd/>
            </a:ln>
            <a:effectLst/>
          </p:spPr>
          <p:txBody>
            <a:bodyPr anchor="ctr"/>
            <a:lstStyle/>
            <a:p>
              <a:pPr algn="ctr">
                <a:lnSpc>
                  <a:spcPct val="120000"/>
                </a:lnSpc>
                <a:defRPr/>
              </a:pPr>
              <a:r>
                <a:rPr lang="zh-CN" altLang="en-US" sz="2000" b="1" kern="0" dirty="0">
                  <a:solidFill>
                    <a:schemeClr val="bg1"/>
                  </a:solidFill>
                  <a:latin typeface="Arial" pitchFamily="34" charset="0"/>
                  <a:ea typeface="微软雅黑" pitchFamily="34" charset="-122"/>
                </a:rPr>
                <a:t>添加</a:t>
              </a:r>
              <a:endParaRPr lang="en-US" altLang="zh-CN" sz="2000" b="1" kern="0" dirty="0">
                <a:solidFill>
                  <a:schemeClr val="bg1"/>
                </a:solidFill>
                <a:latin typeface="Arial" pitchFamily="34" charset="0"/>
                <a:ea typeface="微软雅黑" pitchFamily="34" charset="-122"/>
              </a:endParaRPr>
            </a:p>
            <a:p>
              <a:pPr algn="ctr">
                <a:lnSpc>
                  <a:spcPct val="120000"/>
                </a:lnSpc>
                <a:defRPr/>
              </a:pPr>
              <a:r>
                <a:rPr lang="zh-CN" altLang="en-US" sz="2000" b="1" kern="0" dirty="0">
                  <a:solidFill>
                    <a:schemeClr val="bg1"/>
                  </a:solidFill>
                  <a:latin typeface="Arial" pitchFamily="34" charset="0"/>
                  <a:ea typeface="微软雅黑" pitchFamily="34" charset="-122"/>
                </a:rPr>
                <a:t>文本</a:t>
              </a:r>
            </a:p>
          </p:txBody>
        </p:sp>
        <p:sp>
          <p:nvSpPr>
            <p:cNvPr id="70"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000" b="1" kern="0" dirty="0">
                <a:solidFill>
                  <a:schemeClr val="bg1"/>
                </a:solidFill>
                <a:ea typeface="微软雅黑" pitchFamily="34" charset="-122"/>
              </a:endParaRPr>
            </a:p>
          </p:txBody>
        </p:sp>
      </p:grpSp>
      <p:sp>
        <p:nvSpPr>
          <p:cNvPr id="71" name="标题1"/>
          <p:cNvSpPr>
            <a:spLocks noChangeArrowheads="1"/>
          </p:cNvSpPr>
          <p:nvPr/>
        </p:nvSpPr>
        <p:spPr bwMode="gray">
          <a:xfrm>
            <a:off x="2793978" y="1201887"/>
            <a:ext cx="1628775" cy="973931"/>
          </a:xfrm>
          <a:prstGeom prst="roundRect">
            <a:avLst>
              <a:gd name="adj" fmla="val 11921"/>
            </a:avLst>
          </a:prstGeom>
          <a:solidFill>
            <a:srgbClr val="FF99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pPr>
            <a:r>
              <a:rPr lang="zh-CN" altLang="en-US" sz="1600" kern="0" dirty="0">
                <a:solidFill>
                  <a:srgbClr val="F9F9F9"/>
                </a:solidFill>
                <a:latin typeface="微软雅黑" pitchFamily="34" charset="-122"/>
                <a:ea typeface="微软雅黑" pitchFamily="34" charset="-122"/>
              </a:rPr>
              <a:t>此处添加标题</a:t>
            </a:r>
            <a:r>
              <a:rPr lang="en-US" altLang="zh-CN" sz="1600" kern="0" dirty="0">
                <a:solidFill>
                  <a:srgbClr val="F9F9F9"/>
                </a:solidFill>
                <a:latin typeface="微软雅黑" pitchFamily="34" charset="-122"/>
                <a:ea typeface="微软雅黑" pitchFamily="34" charset="-122"/>
              </a:rPr>
              <a:t>1</a:t>
            </a:r>
            <a:endParaRPr lang="zh-CN" altLang="zh-CN" sz="1600" kern="0" dirty="0">
              <a:solidFill>
                <a:srgbClr val="F9F9F9"/>
              </a:solidFill>
              <a:latin typeface="微软雅黑" pitchFamily="34" charset="-122"/>
              <a:ea typeface="微软雅黑" pitchFamily="34" charset="-122"/>
            </a:endParaRPr>
          </a:p>
        </p:txBody>
      </p:sp>
      <p:sp>
        <p:nvSpPr>
          <p:cNvPr id="15"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cSld>
  <p:clrMapOvr>
    <a:masterClrMapping/>
  </p:clrMapOvr>
  <mc:AlternateContent xmlns:mc="http://schemas.openxmlformats.org/markup-compatibility/2006">
    <mc:Choice xmlns:p14="http://schemas.microsoft.com/office/powerpoint/2010/main" Requires="p14">
      <p:transition spd="slow" p14:dur="160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par>
                                <p:cTn id="8" presetID="23" presetClass="entr" presetSubtype="16" fill="hold" nodeType="withEffect">
                                  <p:stCondLst>
                                    <p:cond delay="0"/>
                                  </p:stCondLst>
                                  <p:childTnLst>
                                    <p:set>
                                      <p:cBhvr>
                                        <p:cTn id="9" dur="1" fill="hold">
                                          <p:stCondLst>
                                            <p:cond delay="0"/>
                                          </p:stCondLst>
                                        </p:cTn>
                                        <p:tgtEl>
                                          <p:spTgt spid="68"/>
                                        </p:tgtEl>
                                        <p:attrNameLst>
                                          <p:attrName>style.visibility</p:attrName>
                                        </p:attrNameLst>
                                      </p:cBhvr>
                                      <p:to>
                                        <p:strVal val="visible"/>
                                      </p:to>
                                    </p:set>
                                    <p:anim calcmode="lin" valueType="num">
                                      <p:cBhvr>
                                        <p:cTn id="10" dur="500" fill="hold"/>
                                        <p:tgtEl>
                                          <p:spTgt spid="68"/>
                                        </p:tgtEl>
                                        <p:attrNameLst>
                                          <p:attrName>ppt_w</p:attrName>
                                        </p:attrNameLst>
                                      </p:cBhvr>
                                      <p:tavLst>
                                        <p:tav tm="0">
                                          <p:val>
                                            <p:fltVal val="0"/>
                                          </p:val>
                                        </p:tav>
                                        <p:tav tm="100000">
                                          <p:val>
                                            <p:strVal val="#ppt_w"/>
                                          </p:val>
                                        </p:tav>
                                      </p:tavLst>
                                    </p:anim>
                                    <p:anim calcmode="lin" valueType="num">
                                      <p:cBhvr>
                                        <p:cTn id="11" dur="500" fill="hold"/>
                                        <p:tgtEl>
                                          <p:spTgt spid="68"/>
                                        </p:tgtEl>
                                        <p:attrNameLst>
                                          <p:attrName>ppt_h</p:attrName>
                                        </p:attrNameLst>
                                      </p:cBhvr>
                                      <p:tavLst>
                                        <p:tav tm="0">
                                          <p:val>
                                            <p:fltVal val="0"/>
                                          </p:val>
                                        </p:tav>
                                        <p:tav tm="100000">
                                          <p:val>
                                            <p:strVal val="#ppt_h"/>
                                          </p:val>
                                        </p:tav>
                                      </p:tavLst>
                                    </p:anim>
                                  </p:childTnLst>
                                </p:cTn>
                              </p:par>
                              <p:par>
                                <p:cTn id="12" presetID="8" presetClass="emph" presetSubtype="0" fill="hold" nodeType="withEffect">
                                  <p:stCondLst>
                                    <p:cond delay="0"/>
                                  </p:stCondLst>
                                  <p:childTnLst>
                                    <p:animRot by="21600000">
                                      <p:cBhvr>
                                        <p:cTn id="13" dur="500" fill="hold"/>
                                        <p:tgtEl>
                                          <p:spTgt spid="68"/>
                                        </p:tgtEl>
                                        <p:attrNameLst>
                                          <p:attrName>r</p:attrName>
                                        </p:attrNameLst>
                                      </p:cBhvr>
                                    </p:animRo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500"/>
                                        <p:tgtEl>
                                          <p:spTgt spid="6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1500"/>
                            </p:stCondLst>
                            <p:childTnLst>
                              <p:par>
                                <p:cTn id="25" presetID="1" presetClass="entr" presetSubtype="0" fill="hold" grpId="1" nodeType="afterEffect">
                                  <p:stCondLst>
                                    <p:cond delay="500"/>
                                  </p:stCondLst>
                                  <p:childTnLst>
                                    <p:set>
                                      <p:cBhvr>
                                        <p:cTn id="26" dur="1" fill="hold">
                                          <p:stCondLst>
                                            <p:cond delay="0"/>
                                          </p:stCondLst>
                                        </p:cTn>
                                        <p:tgtEl>
                                          <p:spTgt spid="71"/>
                                        </p:tgtEl>
                                        <p:attrNameLst>
                                          <p:attrName>style.visibility</p:attrName>
                                        </p:attrNameLst>
                                      </p:cBhvr>
                                      <p:to>
                                        <p:strVal val="visible"/>
                                      </p:to>
                                    </p:set>
                                  </p:childTnLst>
                                </p:cTn>
                              </p:par>
                              <p:par>
                                <p:cTn id="27"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8" dur="2000" fill="hold"/>
                                        <p:tgtEl>
                                          <p:spTgt spid="71"/>
                                        </p:tgtEl>
                                        <p:attrNameLst>
                                          <p:attrName>ppt_x</p:attrName>
                                          <p:attrName>ppt_y</p:attrName>
                                        </p:attrNameLst>
                                      </p:cBhvr>
                                      <p:rCtr x="451" y="29599"/>
                                    </p:animMotion>
                                  </p:childTnLst>
                                </p:cTn>
                              </p:par>
                              <p:par>
                                <p:cTn id="29" presetID="32" presetClass="emph" presetSubtype="0" fill="hold" grpId="2" nodeType="withEffect">
                                  <p:stCondLst>
                                    <p:cond delay="500"/>
                                  </p:stCondLst>
                                  <p:childTnLst>
                                    <p:animRot by="120000">
                                      <p:cBhvr>
                                        <p:cTn id="30" dur="200" fill="hold">
                                          <p:stCondLst>
                                            <p:cond delay="0"/>
                                          </p:stCondLst>
                                        </p:cTn>
                                        <p:tgtEl>
                                          <p:spTgt spid="71"/>
                                        </p:tgtEl>
                                        <p:attrNameLst>
                                          <p:attrName>r</p:attrName>
                                        </p:attrNameLst>
                                      </p:cBhvr>
                                    </p:animRot>
                                    <p:animRot by="-240000">
                                      <p:cBhvr>
                                        <p:cTn id="31" dur="400" fill="hold">
                                          <p:stCondLst>
                                            <p:cond delay="400"/>
                                          </p:stCondLst>
                                        </p:cTn>
                                        <p:tgtEl>
                                          <p:spTgt spid="71"/>
                                        </p:tgtEl>
                                        <p:attrNameLst>
                                          <p:attrName>r</p:attrName>
                                        </p:attrNameLst>
                                      </p:cBhvr>
                                    </p:animRot>
                                    <p:animRot by="240000">
                                      <p:cBhvr>
                                        <p:cTn id="32" dur="400" fill="hold">
                                          <p:stCondLst>
                                            <p:cond delay="800"/>
                                          </p:stCondLst>
                                        </p:cTn>
                                        <p:tgtEl>
                                          <p:spTgt spid="71"/>
                                        </p:tgtEl>
                                        <p:attrNameLst>
                                          <p:attrName>r</p:attrName>
                                        </p:attrNameLst>
                                      </p:cBhvr>
                                    </p:animRot>
                                    <p:animRot by="-240000">
                                      <p:cBhvr>
                                        <p:cTn id="33" dur="400" fill="hold">
                                          <p:stCondLst>
                                            <p:cond delay="1200"/>
                                          </p:stCondLst>
                                        </p:cTn>
                                        <p:tgtEl>
                                          <p:spTgt spid="71"/>
                                        </p:tgtEl>
                                        <p:attrNameLst>
                                          <p:attrName>r</p:attrName>
                                        </p:attrNameLst>
                                      </p:cBhvr>
                                    </p:animRot>
                                    <p:animRot by="120000">
                                      <p:cBhvr>
                                        <p:cTn id="34" dur="400" fill="hold">
                                          <p:stCondLst>
                                            <p:cond delay="1600"/>
                                          </p:stCondLst>
                                        </p:cTn>
                                        <p:tgtEl>
                                          <p:spTgt spid="71"/>
                                        </p:tgtEl>
                                        <p:attrNameLst>
                                          <p:attrName>r</p:attrName>
                                        </p:attrNameLst>
                                      </p:cBhvr>
                                    </p:animRot>
                                  </p:childTnLst>
                                </p:cTn>
                              </p:par>
                              <p:par>
                                <p:cTn id="35" presetID="10" presetClass="entr" presetSubtype="0" fill="hold" grpId="0" nodeType="withEffect">
                                  <p:stCondLst>
                                    <p:cond delay="10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500"/>
                                        <p:tgtEl>
                                          <p:spTgt spid="6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62" grpId="0" animBg="1"/>
      <p:bldP spid="63" grpId="0" animBg="1"/>
      <p:bldP spid="64" grpId="0" animBg="1"/>
      <p:bldP spid="65" grpId="0" animBg="1"/>
      <p:bldP spid="66" grpId="0" animBg="1"/>
      <p:bldP spid="67" grpId="0" animBg="1"/>
      <p:bldP spid="71" grpId="0" animBg="1"/>
      <p:bldP spid="71" grpId="1" animBg="1"/>
      <p:bldP spid="71" grpId="2"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472"/>
            <a:ext cx="9135880" cy="5143500"/>
          </a:xfrm>
          <a:prstGeom prst="rect">
            <a:avLst/>
          </a:prstGeom>
        </p:spPr>
      </p:pic>
      <p:sp>
        <p:nvSpPr>
          <p:cNvPr id="12" name="右箭头 11"/>
          <p:cNvSpPr>
            <a:spLocks noChangeArrowheads="1"/>
          </p:cNvSpPr>
          <p:nvPr/>
        </p:nvSpPr>
        <p:spPr bwMode="auto">
          <a:xfrm>
            <a:off x="2701751" y="1667148"/>
            <a:ext cx="3400425" cy="371475"/>
          </a:xfrm>
          <a:prstGeom prst="rightArrow">
            <a:avLst>
              <a:gd name="adj1" fmla="val 50000"/>
              <a:gd name="adj2" fmla="val 50092"/>
            </a:avLst>
          </a:prstGeom>
          <a:solidFill>
            <a:srgbClr val="C000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13" name="右箭头 12"/>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14" name="椭圆 13"/>
          <p:cNvSpPr>
            <a:spLocks noChangeArrowheads="1"/>
          </p:cNvSpPr>
          <p:nvPr/>
        </p:nvSpPr>
        <p:spPr bwMode="auto">
          <a:xfrm>
            <a:off x="1034876" y="1203598"/>
            <a:ext cx="1792288" cy="1792287"/>
          </a:xfrm>
          <a:prstGeom prst="ellipse">
            <a:avLst/>
          </a:prstGeom>
          <a:solidFill>
            <a:srgbClr val="C00000"/>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15" name="椭圆 14"/>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16" name="矩形 15"/>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smtClean="0">
                <a:solidFill>
                  <a:schemeClr val="accent2"/>
                </a:solidFill>
                <a:latin typeface="微软雅黑" pitchFamily="34" charset="-122"/>
                <a:ea typeface="微软雅黑" pitchFamily="34" charset="-122"/>
              </a:rPr>
              <a:t>单击此处    添加</a:t>
            </a:r>
            <a:r>
              <a:rPr lang="zh-CN" altLang="en-US" sz="2000" b="1" kern="0" dirty="0">
                <a:solidFill>
                  <a:schemeClr val="accent2"/>
                </a:solidFill>
                <a:latin typeface="微软雅黑" pitchFamily="34" charset="-122"/>
                <a:ea typeface="微软雅黑" pitchFamily="34" charset="-122"/>
              </a:rPr>
              <a:t>标题</a:t>
            </a:r>
          </a:p>
        </p:txBody>
      </p:sp>
      <p:sp>
        <p:nvSpPr>
          <p:cNvPr id="17" name="下箭头 16"/>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18" name="TextBox 17"/>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9" name="TextBox 18"/>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3851920" y="3714976"/>
            <a:ext cx="1125537" cy="72898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单击</a:t>
            </a:r>
            <a:r>
              <a:rPr lang="zh-CN" altLang="en-US" sz="1800" b="1" kern="0" dirty="0" smtClean="0">
                <a:solidFill>
                  <a:schemeClr val="tx1">
                    <a:lumMod val="65000"/>
                    <a:lumOff val="35000"/>
                  </a:schemeClr>
                </a:solidFill>
                <a:latin typeface="微软雅黑" pitchFamily="34" charset="-122"/>
                <a:ea typeface="微软雅黑" pitchFamily="34" charset="-122"/>
              </a:rPr>
              <a:t>此处</a:t>
            </a:r>
            <a:endParaRPr lang="en-US" altLang="zh-CN" sz="1800" b="1" kern="0" dirty="0" smtClean="0">
              <a:solidFill>
                <a:schemeClr val="tx1">
                  <a:lumMod val="65000"/>
                  <a:lumOff val="35000"/>
                </a:schemeClr>
              </a:solidFill>
              <a:latin typeface="微软雅黑" pitchFamily="34" charset="-122"/>
              <a:ea typeface="微软雅黑" pitchFamily="34" charset="-122"/>
            </a:endParaRPr>
          </a:p>
          <a:p>
            <a:pPr eaLnBrk="1" fontAlgn="auto" hangingPunct="1">
              <a:lnSpc>
                <a:spcPct val="120000"/>
              </a:lnSpc>
              <a:spcBef>
                <a:spcPts val="0"/>
              </a:spcBef>
              <a:spcAft>
                <a:spcPts val="0"/>
              </a:spcAft>
              <a:buClrTx/>
              <a:buSzTx/>
              <a:defRPr/>
            </a:pPr>
            <a:r>
              <a:rPr lang="zh-CN" altLang="en-US" sz="1800" b="1" kern="0" dirty="0" smtClean="0">
                <a:solidFill>
                  <a:schemeClr val="tx1">
                    <a:lumMod val="65000"/>
                    <a:lumOff val="35000"/>
                  </a:schemeClr>
                </a:solidFill>
                <a:latin typeface="微软雅黑" pitchFamily="34" charset="-122"/>
                <a:ea typeface="微软雅黑" pitchFamily="34" charset="-122"/>
              </a:rPr>
              <a:t>添加</a:t>
            </a:r>
            <a:r>
              <a:rPr lang="zh-CN" altLang="en-US" sz="1800" b="1" kern="0" dirty="0">
                <a:solidFill>
                  <a:schemeClr val="tx1">
                    <a:lumMod val="65000"/>
                    <a:lumOff val="35000"/>
                  </a:schemeClr>
                </a:solidFill>
                <a:latin typeface="微软雅黑" pitchFamily="34" charset="-122"/>
                <a:ea typeface="微软雅黑" pitchFamily="34" charset="-122"/>
              </a:rPr>
              <a:t>标题</a:t>
            </a:r>
          </a:p>
        </p:txBody>
      </p:sp>
      <p:sp>
        <p:nvSpPr>
          <p:cNvPr id="21" name="Text Box 55"/>
          <p:cNvSpPr txBox="1">
            <a:spLocks noChangeArrowheads="1"/>
          </p:cNvSpPr>
          <p:nvPr/>
        </p:nvSpPr>
        <p:spPr bwMode="auto">
          <a:xfrm>
            <a:off x="789484" y="125589"/>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600" b="0" i="0" dirty="0">
                <a:solidFill>
                  <a:schemeClr val="bg1"/>
                </a:solidFill>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3152014800"/>
      </p:ext>
    </p:extLst>
  </p:cSld>
  <p:clrMapOvr>
    <a:masterClrMapping/>
  </p:clrMapOvr>
  <mc:AlternateContent xmlns:mc="http://schemas.openxmlformats.org/markup-compatibility/2006">
    <mc:Choice xmlns:p14="http://schemas.microsoft.com/office/powerpoint/2010/main" Requires="p14">
      <p:transition spd="slow" p14:dur="160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Left)">
                                      <p:cBhvr>
                                        <p:cTn id="24" dur="500"/>
                                        <p:tgtEl>
                                          <p:spTgt spid="1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Right)">
                                      <p:cBhvr>
                                        <p:cTn id="27" dur="500"/>
                                        <p:tgtEl>
                                          <p:spTgt spid="1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500"/>
                                        <p:tgtEl>
                                          <p:spTgt spid="2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5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diamond(i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8695</TotalTime>
  <Words>3923</Words>
  <Application>Microsoft Office PowerPoint</Application>
  <PresentationFormat>全屏显示(16:9)</PresentationFormat>
  <Paragraphs>526</Paragraphs>
  <Slides>40</Slides>
  <Notes>40</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40</vt:i4>
      </vt:variant>
    </vt:vector>
  </HeadingPairs>
  <TitlesOfParts>
    <vt:vector size="58" baseType="lpstr">
      <vt:lpstr>Arial Unicode MS</vt:lpstr>
      <vt:lpstr>Malgun Gothic</vt:lpstr>
      <vt:lpstr>方正黑体简体</vt:lpstr>
      <vt:lpstr>华文细黑</vt:lpstr>
      <vt:lpstr>宋体</vt:lpstr>
      <vt:lpstr>微软雅黑</vt:lpstr>
      <vt:lpstr>Arial</vt:lpstr>
      <vt:lpstr>Calibri</vt:lpstr>
      <vt:lpstr>Calibri Light</vt:lpstr>
      <vt:lpstr>Constantia</vt:lpstr>
      <vt:lpstr>Impact</vt:lpstr>
      <vt:lpstr>Microsoft Sans Serif</vt:lpstr>
      <vt:lpstr>Mistral</vt:lpstr>
      <vt:lpstr>Open Sans</vt:lpstr>
      <vt:lpstr>Segoe UI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694</dc:title>
  <dc:creator>Administrator</dc:creator>
  <cp:lastModifiedBy>admin</cp:lastModifiedBy>
  <cp:revision>253</cp:revision>
  <dcterms:created xsi:type="dcterms:W3CDTF">2010-02-22T07:41:47Z</dcterms:created>
  <dcterms:modified xsi:type="dcterms:W3CDTF">2016-11-01T09:26:37Z</dcterms:modified>
</cp:coreProperties>
</file>