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5" r:id="rId2"/>
  </p:sldMasterIdLst>
  <p:notesMasterIdLst>
    <p:notesMasterId r:id="rId27"/>
  </p:notesMasterIdLst>
  <p:sldIdLst>
    <p:sldId id="312" r:id="rId3"/>
    <p:sldId id="326" r:id="rId4"/>
    <p:sldId id="343" r:id="rId5"/>
    <p:sldId id="316" r:id="rId6"/>
    <p:sldId id="317" r:id="rId7"/>
    <p:sldId id="319" r:id="rId8"/>
    <p:sldId id="322" r:id="rId9"/>
    <p:sldId id="323" r:id="rId10"/>
    <p:sldId id="324" r:id="rId11"/>
    <p:sldId id="331" r:id="rId12"/>
    <p:sldId id="325" r:id="rId13"/>
    <p:sldId id="327" r:id="rId14"/>
    <p:sldId id="329" r:id="rId15"/>
    <p:sldId id="334" r:id="rId16"/>
    <p:sldId id="332" r:id="rId17"/>
    <p:sldId id="318" r:id="rId18"/>
    <p:sldId id="335" r:id="rId19"/>
    <p:sldId id="336" r:id="rId20"/>
    <p:sldId id="333" r:id="rId21"/>
    <p:sldId id="344" r:id="rId22"/>
    <p:sldId id="340" r:id="rId23"/>
    <p:sldId id="341" r:id="rId24"/>
    <p:sldId id="345" r:id="rId25"/>
    <p:sldId id="330" r:id="rId26"/>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8" userDrawn="1">
          <p15:clr>
            <a:srgbClr val="A4A3A4"/>
          </p15:clr>
        </p15:guide>
        <p15:guide id="2" pos="476" userDrawn="1">
          <p15:clr>
            <a:srgbClr val="A4A3A4"/>
          </p15:clr>
        </p15:guide>
        <p15:guide id="3" orient="horz" pos="456" userDrawn="1">
          <p15:clr>
            <a:srgbClr val="A4A3A4"/>
          </p15:clr>
        </p15:guide>
        <p15:guide id="4" orient="horz" pos="2527" userDrawn="1">
          <p15:clr>
            <a:srgbClr val="A4A3A4"/>
          </p15:clr>
        </p15:guide>
        <p15:guide id="5" pos="52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BFBFBF"/>
    <a:srgbClr val="9F8B79"/>
    <a:srgbClr val="5E2D11"/>
    <a:srgbClr val="4D2210"/>
    <a:srgbClr val="602E14"/>
    <a:srgbClr val="582910"/>
    <a:srgbClr val="46210D"/>
    <a:srgbClr val="B6B6B6"/>
    <a:srgbClr val="602E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3" autoAdjust="0"/>
    <p:restoredTop sz="92442" autoAdjust="0"/>
  </p:normalViewPr>
  <p:slideViewPr>
    <p:cSldViewPr snapToGrid="0" snapToObjects="1">
      <p:cViewPr varScale="1">
        <p:scale>
          <a:sx n="139" d="100"/>
          <a:sy n="139" d="100"/>
        </p:scale>
        <p:origin x="906" y="114"/>
      </p:cViewPr>
      <p:guideLst>
        <p:guide orient="horz" pos="1688"/>
        <p:guide pos="476"/>
        <p:guide orient="horz" pos="456"/>
        <p:guide orient="horz" pos="2527"/>
        <p:guide pos="5261"/>
      </p:guideLst>
    </p:cSldViewPr>
  </p:slideViewPr>
  <p:outlineViewPr>
    <p:cViewPr>
      <p:scale>
        <a:sx n="33" d="100"/>
        <a:sy n="33" d="100"/>
      </p:scale>
      <p:origin x="0" y="1576"/>
    </p:cViewPr>
  </p:outlineViewPr>
  <p:notesTextViewPr>
    <p:cViewPr>
      <p:scale>
        <a:sx n="100" d="100"/>
        <a:sy n="100" d="100"/>
      </p:scale>
      <p:origin x="0" y="0"/>
    </p:cViewPr>
  </p:notesTextViewPr>
  <p:sorterViewPr>
    <p:cViewPr>
      <p:scale>
        <a:sx n="200" d="100"/>
        <a:sy n="200" d="100"/>
      </p:scale>
      <p:origin x="0" y="-30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29.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30.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欢乐A</c:v>
                </c:pt>
                <c:pt idx="1">
                  <c:v>欢乐B</c:v>
                </c:pt>
                <c:pt idx="2">
                  <c:v>欢乐C</c:v>
                </c:pt>
                <c:pt idx="3">
                  <c:v>欢乐D</c:v>
                </c:pt>
              </c:strCache>
            </c:strRef>
          </c:cat>
          <c:val>
            <c:numRef>
              <c:f>Sheet1!$B$2:$B$5</c:f>
              <c:numCache>
                <c:formatCode>0%</c:formatCode>
                <c:ptCount val="4"/>
                <c:pt idx="0">
                  <c:v>1</c:v>
                </c:pt>
                <c:pt idx="1">
                  <c:v>1</c:v>
                </c:pt>
                <c:pt idx="2">
                  <c:v>1</c:v>
                </c:pt>
                <c:pt idx="3">
                  <c:v>1</c:v>
                </c:pt>
              </c:numCache>
            </c:numRef>
          </c:val>
          <c:extLst>
            <c:ext xmlns:c16="http://schemas.microsoft.com/office/drawing/2014/chart" uri="{C3380CC4-5D6E-409C-BE32-E72D297353CC}">
              <c16:uniqueId val="{00000000-B1F6-4919-A62D-D784667CBA6A}"/>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dLbl>
              <c:idx val="0"/>
              <c:layout>
                <c:manualLayout>
                  <c:x val="1.2356952464166054E-2"/>
                  <c:y val="3.74207571270090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9F9-4AEE-8AFB-F386FAB969D6}"/>
                </c:ext>
              </c:extLst>
            </c:dLbl>
            <c:dLbl>
              <c:idx val="1"/>
              <c:layout>
                <c:manualLayout>
                  <c:x val="2.2654412850971098E-2"/>
                  <c:y val="3.43023606997583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9F9-4AEE-8AFB-F386FAB969D6}"/>
                </c:ext>
              </c:extLst>
            </c:dLbl>
            <c:dLbl>
              <c:idx val="2"/>
              <c:layout>
                <c:manualLayout>
                  <c:x val="1.6475936618887996E-2"/>
                  <c:y val="1.87103785635045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9F9-4AEE-8AFB-F386FAB969D6}"/>
                </c:ext>
              </c:extLst>
            </c:dLbl>
            <c:dLbl>
              <c:idx val="3"/>
              <c:layout>
                <c:manualLayout>
                  <c:x val="2.0594920773609939E-2"/>
                  <c:y val="1.87103785635045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9F9-4AEE-8AFB-F386FAB969D6}"/>
                </c:ext>
              </c:extLst>
            </c:dLbl>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欢乐A</c:v>
                </c:pt>
                <c:pt idx="1">
                  <c:v>欢乐B</c:v>
                </c:pt>
                <c:pt idx="2">
                  <c:v>欢乐C</c:v>
                </c:pt>
                <c:pt idx="3">
                  <c:v>欢乐D</c:v>
                </c:pt>
              </c:strCache>
            </c:strRef>
          </c:cat>
          <c:val>
            <c:numRef>
              <c:f>Sheet1!$C$2:$C$5</c:f>
              <c:numCache>
                <c:formatCode>0%</c:formatCode>
                <c:ptCount val="4"/>
                <c:pt idx="0">
                  <c:v>0.5</c:v>
                </c:pt>
                <c:pt idx="1">
                  <c:v>0.69</c:v>
                </c:pt>
                <c:pt idx="2">
                  <c:v>0.96</c:v>
                </c:pt>
                <c:pt idx="3">
                  <c:v>0.25</c:v>
                </c:pt>
              </c:numCache>
            </c:numRef>
          </c:val>
          <c:extLst>
            <c:ext xmlns:c16="http://schemas.microsoft.com/office/drawing/2014/chart" uri="{C3380CC4-5D6E-409C-BE32-E72D297353CC}">
              <c16:uniqueId val="{00000001-B1F6-4919-A62D-D784667CBA6A}"/>
            </c:ext>
          </c:extLst>
        </c:ser>
        <c:dLbls>
          <c:showLegendKey val="0"/>
          <c:showVal val="0"/>
          <c:showCatName val="0"/>
          <c:showSerName val="0"/>
          <c:showPercent val="0"/>
          <c:showBubbleSize val="0"/>
        </c:dLbls>
        <c:gapWidth val="22"/>
        <c:overlap val="100"/>
        <c:axId val="667782544"/>
        <c:axId val="670592944"/>
      </c:barChart>
      <c:catAx>
        <c:axId val="66778254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crossAx val="670592944"/>
        <c:crosses val="autoZero"/>
        <c:auto val="1"/>
        <c:lblAlgn val="ctr"/>
        <c:lblOffset val="100"/>
        <c:noMultiLvlLbl val="0"/>
      </c:catAx>
      <c:valAx>
        <c:axId val="670592944"/>
        <c:scaling>
          <c:orientation val="minMax"/>
        </c:scaling>
        <c:delete val="1"/>
        <c:axPos val="l"/>
        <c:numFmt formatCode="0%" sourceLinked="1"/>
        <c:majorTickMark val="none"/>
        <c:minorTickMark val="none"/>
        <c:tickLblPos val="nextTo"/>
        <c:crossAx val="6677825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E84-4D7C-9833-052D907D8526}"/>
              </c:ext>
            </c:extLst>
          </c:dPt>
          <c:dPt>
            <c:idx val="1"/>
            <c:bubble3D val="0"/>
            <c:spPr>
              <a:solidFill>
                <a:schemeClr val="accent1">
                  <a:lumMod val="40000"/>
                  <a:lumOff val="60000"/>
                </a:schemeClr>
              </a:solidFill>
              <a:ln w="19050">
                <a:solidFill>
                  <a:schemeClr val="lt1"/>
                </a:solidFill>
              </a:ln>
              <a:effectLst/>
            </c:spPr>
            <c:extLst>
              <c:ext xmlns:c16="http://schemas.microsoft.com/office/drawing/2014/chart" uri="{C3380CC4-5D6E-409C-BE32-E72D297353CC}">
                <c16:uniqueId val="{00000001-8C4F-4CD8-92BC-17245262725E}"/>
              </c:ext>
            </c:extLst>
          </c:dPt>
          <c:dPt>
            <c:idx val="2"/>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2-8C4F-4CD8-92BC-17245262725E}"/>
              </c:ext>
            </c:extLst>
          </c:dPt>
          <c:dPt>
            <c:idx val="3"/>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3-8C4F-4CD8-92BC-17245262725E}"/>
              </c:ext>
            </c:extLst>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0.3</c:v>
                </c:pt>
                <c:pt idx="1">
                  <c:v>0.32</c:v>
                </c:pt>
                <c:pt idx="2">
                  <c:v>0.1</c:v>
                </c:pt>
                <c:pt idx="3">
                  <c:v>0.28000000000000003</c:v>
                </c:pt>
              </c:numCache>
            </c:numRef>
          </c:val>
          <c:extLst>
            <c:ext xmlns:c16="http://schemas.microsoft.com/office/drawing/2014/chart" uri="{C3380CC4-5D6E-409C-BE32-E72D297353CC}">
              <c16:uniqueId val="{00000000-8C4F-4CD8-92BC-17245262725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3#1">
  <dgm:title val=""/>
  <dgm:desc val=""/>
  <dgm:catLst>
    <dgm:cat type="accent3" pri="11300"/>
  </dgm:catLst>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8FE96B9-72C6-4F4C-A83D-BF726C9D09E5}" type="doc">
      <dgm:prSet loTypeId="urn:microsoft.com/office/officeart/2005/8/layout/radial6#1" loCatId="relationship" qsTypeId="urn:microsoft.com/office/officeart/2005/8/quickstyle/simple4#1" qsCatId="simple" csTypeId="urn:microsoft.com/office/officeart/2005/8/colors/accent3_3#1" csCatId="accent3" phldr="1"/>
      <dgm:spPr/>
      <dgm:t>
        <a:bodyPr/>
        <a:lstStyle/>
        <a:p>
          <a:endParaRPr lang="zh-CN" altLang="en-US"/>
        </a:p>
      </dgm:t>
    </dgm:pt>
    <dgm:pt modelId="{07BF5584-88F0-4BA3-A5B9-DAEAF9B7378E}">
      <dgm:prSet phldrT="[文本]" custT="1"/>
      <dgm:spPr>
        <a:solidFill>
          <a:schemeClr val="bg1"/>
        </a:solidFill>
      </dgm:spPr>
      <dgm:t>
        <a:bodyPr/>
        <a:lstStyle/>
        <a:p>
          <a:pPr>
            <a:lnSpc>
              <a:spcPct val="80000"/>
            </a:lnSpc>
            <a:spcAft>
              <a:spcPts val="0"/>
            </a:spcAft>
          </a:pPr>
          <a:r>
            <a:rPr lang="zh-CN" altLang="en-US" sz="2800" b="1" dirty="0">
              <a:solidFill>
                <a:schemeClr val="accent1"/>
              </a:solidFill>
              <a:latin typeface="微软雅黑" pitchFamily="34" charset="-122"/>
              <a:ea typeface="微软雅黑" pitchFamily="34" charset="-122"/>
            </a:rPr>
            <a:t>核心优势</a:t>
          </a:r>
        </a:p>
      </dgm:t>
    </dgm:pt>
    <dgm:pt modelId="{B128BB6F-21C2-452D-B0E2-8716269725CD}" type="parTrans" cxnId="{F97003E6-F777-47F7-8A8E-C365812583EC}">
      <dgm:prSet/>
      <dgm:spPr/>
      <dgm:t>
        <a:bodyPr/>
        <a:lstStyle/>
        <a:p>
          <a:endParaRPr lang="zh-CN" altLang="en-US" sz="1200" b="1">
            <a:solidFill>
              <a:srgbClr val="FFFFFF"/>
            </a:solidFill>
            <a:latin typeface="微软雅黑" pitchFamily="34" charset="-122"/>
            <a:ea typeface="微软雅黑" pitchFamily="34" charset="-122"/>
          </a:endParaRPr>
        </a:p>
      </dgm:t>
    </dgm:pt>
    <dgm:pt modelId="{61726E49-ABAB-41B6-87A1-2CA2B4AC49D9}" type="sibTrans" cxnId="{F97003E6-F777-47F7-8A8E-C365812583EC}">
      <dgm:prSet/>
      <dgm:spPr/>
      <dgm:t>
        <a:bodyPr/>
        <a:lstStyle/>
        <a:p>
          <a:endParaRPr lang="zh-CN" altLang="en-US" sz="1200" b="1">
            <a:solidFill>
              <a:srgbClr val="FFFFFF"/>
            </a:solidFill>
            <a:latin typeface="微软雅黑" pitchFamily="34" charset="-122"/>
            <a:ea typeface="微软雅黑" pitchFamily="34" charset="-122"/>
          </a:endParaRPr>
        </a:p>
      </dgm:t>
    </dgm:pt>
    <dgm:pt modelId="{98391718-5B7E-42F4-B3FA-E8D393C732D8}">
      <dgm:prSet phldrT="[文本]" custT="1"/>
      <dgm:spPr>
        <a:solidFill>
          <a:schemeClr val="accent1"/>
        </a:solidFill>
      </dgm:spPr>
      <dgm:t>
        <a:bodyPr/>
        <a:lstStyle/>
        <a:p>
          <a:pPr>
            <a:lnSpc>
              <a:spcPct val="80000"/>
            </a:lnSpc>
            <a:spcAft>
              <a:spcPts val="0"/>
            </a:spcAft>
          </a:pPr>
          <a:r>
            <a:rPr lang="zh-CN" altLang="en-US" sz="1200" b="1" dirty="0">
              <a:solidFill>
                <a:srgbClr val="FFFFFF"/>
              </a:solidFill>
              <a:latin typeface="微软雅黑" pitchFamily="34" charset="-122"/>
              <a:ea typeface="微软雅黑" pitchFamily="34" charset="-122"/>
            </a:rPr>
            <a:t>优势二</a:t>
          </a:r>
        </a:p>
      </dgm:t>
    </dgm:pt>
    <dgm:pt modelId="{740424E2-7D73-4A53-9B96-ED100E3A8546}" type="parTrans" cxnId="{915A3211-0EC5-41CD-A397-0D960DD2B6C3}">
      <dgm:prSet/>
      <dgm:spPr/>
      <dgm:t>
        <a:bodyPr/>
        <a:lstStyle/>
        <a:p>
          <a:endParaRPr lang="zh-CN" altLang="en-US" sz="1200" b="1">
            <a:solidFill>
              <a:srgbClr val="FFFFFF"/>
            </a:solidFill>
            <a:latin typeface="微软雅黑" pitchFamily="34" charset="-122"/>
            <a:ea typeface="微软雅黑" pitchFamily="34" charset="-122"/>
          </a:endParaRPr>
        </a:p>
      </dgm:t>
    </dgm:pt>
    <dgm:pt modelId="{5CD1D9B5-A599-437D-B88D-5E7A2A3FBABE}" type="sibTrans" cxnId="{915A3211-0EC5-41CD-A397-0D960DD2B6C3}">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7BED850E-D29E-4709-B9A3-490BD10DF6EA}">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优势三</a:t>
          </a:r>
        </a:p>
      </dgm:t>
    </dgm:pt>
    <dgm:pt modelId="{3A46A32A-8253-4B44-94D7-6D251CC54D3E}" type="parTrans" cxnId="{592C17A1-164D-4E1E-B613-FB7DBAEC2B54}">
      <dgm:prSet/>
      <dgm:spPr/>
      <dgm:t>
        <a:bodyPr/>
        <a:lstStyle/>
        <a:p>
          <a:endParaRPr lang="zh-CN" altLang="en-US" sz="1200" b="1">
            <a:solidFill>
              <a:srgbClr val="FFFFFF"/>
            </a:solidFill>
            <a:latin typeface="微软雅黑" pitchFamily="34" charset="-122"/>
            <a:ea typeface="微软雅黑" pitchFamily="34" charset="-122"/>
          </a:endParaRPr>
        </a:p>
      </dgm:t>
    </dgm:pt>
    <dgm:pt modelId="{08336903-5DB9-4788-AB65-523A7FC5EC8C}" type="sibTrans" cxnId="{592C17A1-164D-4E1E-B613-FB7DBAEC2B54}">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EA91CCAD-65E7-427D-ABD9-BCADEE57510C}">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优势四</a:t>
          </a:r>
        </a:p>
      </dgm:t>
    </dgm:pt>
    <dgm:pt modelId="{DE82A2E4-3CFB-43F4-8755-D2A51BD3C91E}" type="parTrans" cxnId="{43F2042D-1C6D-4406-9B8A-2B09B3EDAC66}">
      <dgm:prSet/>
      <dgm:spPr/>
      <dgm:t>
        <a:bodyPr/>
        <a:lstStyle/>
        <a:p>
          <a:endParaRPr lang="zh-CN" altLang="en-US" sz="1200" b="1">
            <a:solidFill>
              <a:srgbClr val="FFFFFF"/>
            </a:solidFill>
            <a:latin typeface="微软雅黑" pitchFamily="34" charset="-122"/>
            <a:ea typeface="微软雅黑" pitchFamily="34" charset="-122"/>
          </a:endParaRPr>
        </a:p>
      </dgm:t>
    </dgm:pt>
    <dgm:pt modelId="{19670AF4-8472-4CCF-B1D3-DE791EC0CD52}" type="sibTrans" cxnId="{43F2042D-1C6D-4406-9B8A-2B09B3EDAC66}">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A7810308-5AD6-4C93-A7EA-490268E2FA8E}">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优势五</a:t>
          </a:r>
        </a:p>
      </dgm:t>
    </dgm:pt>
    <dgm:pt modelId="{8F1E68A2-5484-4105-9AC2-FB95BB69F304}" type="parTrans" cxnId="{DFEB1A20-2211-4F32-B24A-8CEE66B17364}">
      <dgm:prSet/>
      <dgm:spPr/>
      <dgm:t>
        <a:bodyPr/>
        <a:lstStyle/>
        <a:p>
          <a:endParaRPr lang="zh-CN" altLang="en-US" sz="1200" b="1">
            <a:solidFill>
              <a:srgbClr val="FFFFFF"/>
            </a:solidFill>
            <a:latin typeface="微软雅黑" pitchFamily="34" charset="-122"/>
            <a:ea typeface="微软雅黑" pitchFamily="34" charset="-122"/>
          </a:endParaRPr>
        </a:p>
      </dgm:t>
    </dgm:pt>
    <dgm:pt modelId="{0E3D5DCE-60D1-46FF-8FCF-E68DF1DD31D7}" type="sibTrans" cxnId="{DFEB1A20-2211-4F32-B24A-8CEE66B17364}">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1CDC52B2-D244-4B3B-B796-7E2F77F6BFB8}">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优势六</a:t>
          </a:r>
        </a:p>
      </dgm:t>
    </dgm:pt>
    <dgm:pt modelId="{16B65714-53F1-4A73-B199-FB5DC427A46D}" type="parTrans" cxnId="{F342266E-C7ED-462F-BB5D-5315FAE8C651}">
      <dgm:prSet/>
      <dgm:spPr/>
      <dgm:t>
        <a:bodyPr/>
        <a:lstStyle/>
        <a:p>
          <a:endParaRPr lang="zh-CN" altLang="en-US" sz="1200" b="1">
            <a:solidFill>
              <a:srgbClr val="FFFFFF"/>
            </a:solidFill>
            <a:latin typeface="微软雅黑" pitchFamily="34" charset="-122"/>
            <a:ea typeface="微软雅黑" pitchFamily="34" charset="-122"/>
          </a:endParaRPr>
        </a:p>
      </dgm:t>
    </dgm:pt>
    <dgm:pt modelId="{EB4C66AA-D635-4ACD-949B-4481702888F1}" type="sibTrans" cxnId="{F342266E-C7ED-462F-BB5D-5315FAE8C651}">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881F05FA-CE00-9144-B72B-773EF8D7255F}">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优势七</a:t>
          </a:r>
        </a:p>
      </dgm:t>
    </dgm:pt>
    <dgm:pt modelId="{8E916928-E246-784B-A31D-55F4B5AF00A4}" type="parTrans" cxnId="{A8C8354D-46EA-0C4A-AB40-AB9A1C95CC26}">
      <dgm:prSet/>
      <dgm:spPr/>
      <dgm:t>
        <a:bodyPr/>
        <a:lstStyle/>
        <a:p>
          <a:endParaRPr lang="zh-CN" altLang="en-US" sz="1200">
            <a:solidFill>
              <a:srgbClr val="FFFFFF"/>
            </a:solidFill>
          </a:endParaRPr>
        </a:p>
      </dgm:t>
    </dgm:pt>
    <dgm:pt modelId="{8140EBD6-FBC9-A046-9F6E-DFE9379FF4F8}" type="sibTrans" cxnId="{A8C8354D-46EA-0C4A-AB40-AB9A1C95CC26}">
      <dgm:prSet/>
      <dgm:spPr>
        <a:solidFill>
          <a:schemeClr val="accent1"/>
        </a:solidFill>
      </dgm:spPr>
      <dgm:t>
        <a:bodyPr/>
        <a:lstStyle/>
        <a:p>
          <a:endParaRPr lang="zh-CN" altLang="en-US" sz="1200">
            <a:solidFill>
              <a:srgbClr val="FFFFFF"/>
            </a:solidFill>
          </a:endParaRPr>
        </a:p>
      </dgm:t>
    </dgm:pt>
    <dgm:pt modelId="{968DBDFB-8069-408F-9BBF-D1534FA9D850}">
      <dgm:prSet phldrT="[文本]" custT="1"/>
      <dgm:spPr>
        <a:solidFill>
          <a:schemeClr val="accent1"/>
        </a:solidFill>
        <a:ln>
          <a:noFill/>
        </a:ln>
        <a:effectLst>
          <a:outerShdw blurRad="40000" dist="23000" dir="5400000" rotWithShape="0">
            <a:srgbClr val="000000">
              <a:alpha val="35000"/>
            </a:srgbClr>
          </a:outerShdw>
        </a:effectLst>
      </dgm:spPr>
      <dgm:t>
        <a:bodyPr spcFirstLastPara="0" vert="horz" wrap="square" lIns="15240" tIns="15240" rIns="15240" bIns="15240" numCol="1" spcCol="1270" anchor="ctr" anchorCtr="0"/>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优势一</a:t>
          </a:r>
        </a:p>
      </dgm:t>
    </dgm:pt>
    <dgm:pt modelId="{39F4ABA4-7E32-49A8-9C61-9CB8D3FA85F0}" type="sibTrans" cxnId="{24C4949C-1D7F-48AB-89F6-27E7A6DE48C3}">
      <dgm:prSet/>
      <dgm:spPr>
        <a:solidFill>
          <a:schemeClr val="accent1"/>
        </a:solidFill>
      </dgm:spPr>
      <dgm:t>
        <a:bodyPr/>
        <a:lstStyle/>
        <a:p>
          <a:endParaRPr lang="zh-CN" altLang="en-US" sz="1200" b="1">
            <a:solidFill>
              <a:srgbClr val="FFFFFF"/>
            </a:solidFill>
            <a:latin typeface="微软雅黑" pitchFamily="34" charset="-122"/>
            <a:ea typeface="微软雅黑" pitchFamily="34" charset="-122"/>
          </a:endParaRPr>
        </a:p>
      </dgm:t>
    </dgm:pt>
    <dgm:pt modelId="{591F6CF1-D269-4A69-8E49-7BF6842C55D6}" type="parTrans" cxnId="{24C4949C-1D7F-48AB-89F6-27E7A6DE48C3}">
      <dgm:prSet/>
      <dgm:spPr/>
      <dgm:t>
        <a:bodyPr/>
        <a:lstStyle/>
        <a:p>
          <a:endParaRPr lang="zh-CN" altLang="en-US" sz="1200" b="1">
            <a:solidFill>
              <a:srgbClr val="FFFFFF"/>
            </a:solidFill>
            <a:latin typeface="微软雅黑" pitchFamily="34" charset="-122"/>
            <a:ea typeface="微软雅黑" pitchFamily="34" charset="-122"/>
          </a:endParaRPr>
        </a:p>
      </dgm:t>
    </dgm:pt>
    <dgm:pt modelId="{752F1F24-AB7B-4E93-80B8-7D22C1140BE0}" type="pres">
      <dgm:prSet presAssocID="{58FE96B9-72C6-4F4C-A83D-BF726C9D09E5}" presName="Name0" presStyleCnt="0">
        <dgm:presLayoutVars>
          <dgm:chMax val="1"/>
          <dgm:dir/>
          <dgm:animLvl val="ctr"/>
          <dgm:resizeHandles val="exact"/>
        </dgm:presLayoutVars>
      </dgm:prSet>
      <dgm:spPr/>
    </dgm:pt>
    <dgm:pt modelId="{FE2428B9-2112-4E38-846A-685F3B417F5F}" type="pres">
      <dgm:prSet presAssocID="{07BF5584-88F0-4BA3-A5B9-DAEAF9B7378E}" presName="centerShape" presStyleLbl="node0" presStyleIdx="0" presStyleCnt="1" custScaleX="134733" custScaleY="134733"/>
      <dgm:spPr/>
    </dgm:pt>
    <dgm:pt modelId="{F6754FFF-5624-436E-8936-FC485C8F3E7F}" type="pres">
      <dgm:prSet presAssocID="{968DBDFB-8069-408F-9BBF-D1534FA9D850}" presName="node" presStyleLbl="node1" presStyleIdx="0" presStyleCnt="7" custScaleX="119407" custScaleY="115040">
        <dgm:presLayoutVars>
          <dgm:bulletEnabled val="1"/>
        </dgm:presLayoutVars>
      </dgm:prSet>
      <dgm:spPr>
        <a:xfrm>
          <a:off x="1100179" y="-35302"/>
          <a:ext cx="781234" cy="752662"/>
        </a:xfrm>
        <a:prstGeom prst="ellipse">
          <a:avLst/>
        </a:prstGeom>
      </dgm:spPr>
    </dgm:pt>
    <dgm:pt modelId="{337E8572-5898-4DA9-9C0E-F5FA2AABCBBB}" type="pres">
      <dgm:prSet presAssocID="{968DBDFB-8069-408F-9BBF-D1534FA9D850}" presName="dummy" presStyleCnt="0"/>
      <dgm:spPr/>
    </dgm:pt>
    <dgm:pt modelId="{5C4F030A-A28A-435D-8D80-C9FBD529C5D8}" type="pres">
      <dgm:prSet presAssocID="{39F4ABA4-7E32-49A8-9C61-9CB8D3FA85F0}" presName="sibTrans" presStyleLbl="sibTrans2D1" presStyleIdx="0" presStyleCnt="7"/>
      <dgm:spPr/>
    </dgm:pt>
    <dgm:pt modelId="{3EB821AC-CF50-42BA-87E2-6837AD0221BF}" type="pres">
      <dgm:prSet presAssocID="{98391718-5B7E-42F4-B3FA-E8D393C732D8}" presName="node" presStyleLbl="node1" presStyleIdx="1" presStyleCnt="7" custScaleX="119407" custScaleY="115040">
        <dgm:presLayoutVars>
          <dgm:bulletEnabled val="1"/>
        </dgm:presLayoutVars>
      </dgm:prSet>
      <dgm:spPr/>
    </dgm:pt>
    <dgm:pt modelId="{85C0A497-0C4E-4016-BC6F-9F72CB72E247}" type="pres">
      <dgm:prSet presAssocID="{98391718-5B7E-42F4-B3FA-E8D393C732D8}" presName="dummy" presStyleCnt="0"/>
      <dgm:spPr/>
    </dgm:pt>
    <dgm:pt modelId="{CEE51B55-B6D2-4CF3-814F-2207BD7BC298}" type="pres">
      <dgm:prSet presAssocID="{5CD1D9B5-A599-437D-B88D-5E7A2A3FBABE}" presName="sibTrans" presStyleLbl="sibTrans2D1" presStyleIdx="1" presStyleCnt="7"/>
      <dgm:spPr/>
    </dgm:pt>
    <dgm:pt modelId="{528D4DE3-957F-4601-999C-786A9E7113BE}" type="pres">
      <dgm:prSet presAssocID="{7BED850E-D29E-4709-B9A3-490BD10DF6EA}" presName="node" presStyleLbl="node1" presStyleIdx="2" presStyleCnt="7" custScaleX="119407" custScaleY="115040">
        <dgm:presLayoutVars>
          <dgm:bulletEnabled val="1"/>
        </dgm:presLayoutVars>
      </dgm:prSet>
      <dgm:spPr>
        <a:xfrm>
          <a:off x="2262604" y="1422332"/>
          <a:ext cx="781234" cy="752662"/>
        </a:xfrm>
        <a:prstGeom prst="ellipse">
          <a:avLst/>
        </a:prstGeom>
      </dgm:spPr>
    </dgm:pt>
    <dgm:pt modelId="{52EBF965-4A5B-41AB-9374-3088CA10FE06}" type="pres">
      <dgm:prSet presAssocID="{7BED850E-D29E-4709-B9A3-490BD10DF6EA}" presName="dummy" presStyleCnt="0"/>
      <dgm:spPr/>
    </dgm:pt>
    <dgm:pt modelId="{3BB8E77F-0547-42E3-A083-CD1F0F22AE28}" type="pres">
      <dgm:prSet presAssocID="{08336903-5DB9-4788-AB65-523A7FC5EC8C}" presName="sibTrans" presStyleLbl="sibTrans2D1" presStyleIdx="2" presStyleCnt="7"/>
      <dgm:spPr/>
    </dgm:pt>
    <dgm:pt modelId="{2EE45E9E-721E-45C6-88A4-F9173C0B14E1}" type="pres">
      <dgm:prSet presAssocID="{EA91CCAD-65E7-427D-ABD9-BCADEE57510C}" presName="node" presStyleLbl="node1" presStyleIdx="3" presStyleCnt="7" custScaleX="119407" custScaleY="115040">
        <dgm:presLayoutVars>
          <dgm:bulletEnabled val="1"/>
        </dgm:presLayoutVars>
      </dgm:prSet>
      <dgm:spPr>
        <a:xfrm>
          <a:off x="1617507" y="2231258"/>
          <a:ext cx="781234" cy="752662"/>
        </a:xfrm>
        <a:prstGeom prst="ellipse">
          <a:avLst/>
        </a:prstGeom>
      </dgm:spPr>
    </dgm:pt>
    <dgm:pt modelId="{0F60E978-6864-4B1D-99FD-DFDDA7E4719E}" type="pres">
      <dgm:prSet presAssocID="{EA91CCAD-65E7-427D-ABD9-BCADEE57510C}" presName="dummy" presStyleCnt="0"/>
      <dgm:spPr/>
    </dgm:pt>
    <dgm:pt modelId="{463BFFC0-D966-4956-AA3A-B307299221B4}" type="pres">
      <dgm:prSet presAssocID="{19670AF4-8472-4CCF-B1D3-DE791EC0CD52}" presName="sibTrans" presStyleLbl="sibTrans2D1" presStyleIdx="3" presStyleCnt="7"/>
      <dgm:spPr/>
    </dgm:pt>
    <dgm:pt modelId="{8936357A-0EB9-452A-ABA1-E27B8050E5E3}" type="pres">
      <dgm:prSet presAssocID="{A7810308-5AD6-4C93-A7EA-490268E2FA8E}" presName="node" presStyleLbl="node1" presStyleIdx="4" presStyleCnt="7" custScaleX="119407" custScaleY="115040">
        <dgm:presLayoutVars>
          <dgm:bulletEnabled val="1"/>
        </dgm:presLayoutVars>
      </dgm:prSet>
      <dgm:spPr>
        <a:xfrm>
          <a:off x="582852" y="2231258"/>
          <a:ext cx="781234" cy="752662"/>
        </a:xfrm>
        <a:prstGeom prst="ellipse">
          <a:avLst/>
        </a:prstGeom>
      </dgm:spPr>
    </dgm:pt>
    <dgm:pt modelId="{5BEA340E-B6A8-4455-9D90-48CD81D2EBF8}" type="pres">
      <dgm:prSet presAssocID="{A7810308-5AD6-4C93-A7EA-490268E2FA8E}" presName="dummy" presStyleCnt="0"/>
      <dgm:spPr/>
    </dgm:pt>
    <dgm:pt modelId="{381E24CA-D9D8-42B6-A677-4C872BDAB873}" type="pres">
      <dgm:prSet presAssocID="{0E3D5DCE-60D1-46FF-8FCF-E68DF1DD31D7}" presName="sibTrans" presStyleLbl="sibTrans2D1" presStyleIdx="4" presStyleCnt="7"/>
      <dgm:spPr/>
    </dgm:pt>
    <dgm:pt modelId="{7146928B-107D-4B23-9B69-E3BE671DDFBA}" type="pres">
      <dgm:prSet presAssocID="{1CDC52B2-D244-4B3B-B796-7E2F77F6BFB8}" presName="node" presStyleLbl="node1" presStyleIdx="5" presStyleCnt="7" custScaleX="119407" custScaleY="115040">
        <dgm:presLayoutVars>
          <dgm:bulletEnabled val="1"/>
        </dgm:presLayoutVars>
      </dgm:prSet>
      <dgm:spPr>
        <a:xfrm>
          <a:off x="-62244" y="1422332"/>
          <a:ext cx="781234" cy="752662"/>
        </a:xfrm>
        <a:prstGeom prst="ellipse">
          <a:avLst/>
        </a:prstGeom>
      </dgm:spPr>
    </dgm:pt>
    <dgm:pt modelId="{297EF2CE-444F-4408-B014-DA6A1EF14916}" type="pres">
      <dgm:prSet presAssocID="{1CDC52B2-D244-4B3B-B796-7E2F77F6BFB8}" presName="dummy" presStyleCnt="0"/>
      <dgm:spPr/>
    </dgm:pt>
    <dgm:pt modelId="{0790CCD2-DBB1-4544-ABD5-92BC5E03FE2E}" type="pres">
      <dgm:prSet presAssocID="{EB4C66AA-D635-4ACD-949B-4481702888F1}" presName="sibTrans" presStyleLbl="sibTrans2D1" presStyleIdx="5" presStyleCnt="7"/>
      <dgm:spPr/>
    </dgm:pt>
    <dgm:pt modelId="{B4FD6FCF-D19B-9147-84E7-678098DB283D}" type="pres">
      <dgm:prSet presAssocID="{881F05FA-CE00-9144-B72B-773EF8D7255F}" presName="node" presStyleLbl="node1" presStyleIdx="6" presStyleCnt="7" custScaleX="119407" custScaleY="115040">
        <dgm:presLayoutVars>
          <dgm:bulletEnabled val="1"/>
        </dgm:presLayoutVars>
      </dgm:prSet>
      <dgm:spPr>
        <a:xfrm>
          <a:off x="167987" y="413617"/>
          <a:ext cx="781234" cy="752662"/>
        </a:xfrm>
        <a:prstGeom prst="ellipse">
          <a:avLst/>
        </a:prstGeom>
      </dgm:spPr>
    </dgm:pt>
    <dgm:pt modelId="{936B932A-A246-4F41-B3F6-33C481A55917}" type="pres">
      <dgm:prSet presAssocID="{881F05FA-CE00-9144-B72B-773EF8D7255F}" presName="dummy" presStyleCnt="0"/>
      <dgm:spPr/>
    </dgm:pt>
    <dgm:pt modelId="{5B8555D3-F909-2B4F-BC99-8CDDB75968BF}" type="pres">
      <dgm:prSet presAssocID="{8140EBD6-FBC9-A046-9F6E-DFE9379FF4F8}" presName="sibTrans" presStyleLbl="sibTrans2D1" presStyleIdx="6" presStyleCnt="7"/>
      <dgm:spPr/>
    </dgm:pt>
  </dgm:ptLst>
  <dgm:cxnLst>
    <dgm:cxn modelId="{F8F1F704-BA5C-0945-A693-44E7CE5ABFC4}" type="presOf" srcId="{39F4ABA4-7E32-49A8-9C61-9CB8D3FA85F0}" destId="{5C4F030A-A28A-435D-8D80-C9FBD529C5D8}" srcOrd="0" destOrd="0" presId="urn:microsoft.com/office/officeart/2005/8/layout/radial6#1"/>
    <dgm:cxn modelId="{915A3211-0EC5-41CD-A397-0D960DD2B6C3}" srcId="{07BF5584-88F0-4BA3-A5B9-DAEAF9B7378E}" destId="{98391718-5B7E-42F4-B3FA-E8D393C732D8}" srcOrd="1" destOrd="0" parTransId="{740424E2-7D73-4A53-9B96-ED100E3A8546}" sibTransId="{5CD1D9B5-A599-437D-B88D-5E7A2A3FBABE}"/>
    <dgm:cxn modelId="{02B99416-9B8C-494F-8433-C345375A8A11}" type="presOf" srcId="{881F05FA-CE00-9144-B72B-773EF8D7255F}" destId="{B4FD6FCF-D19B-9147-84E7-678098DB283D}" srcOrd="0" destOrd="0" presId="urn:microsoft.com/office/officeart/2005/8/layout/radial6#1"/>
    <dgm:cxn modelId="{DFEB1A20-2211-4F32-B24A-8CEE66B17364}" srcId="{07BF5584-88F0-4BA3-A5B9-DAEAF9B7378E}" destId="{A7810308-5AD6-4C93-A7EA-490268E2FA8E}" srcOrd="4" destOrd="0" parTransId="{8F1E68A2-5484-4105-9AC2-FB95BB69F304}" sibTransId="{0E3D5DCE-60D1-46FF-8FCF-E68DF1DD31D7}"/>
    <dgm:cxn modelId="{A2EC6128-B2A0-D647-8E71-762F7963A0D6}" type="presOf" srcId="{A7810308-5AD6-4C93-A7EA-490268E2FA8E}" destId="{8936357A-0EB9-452A-ABA1-E27B8050E5E3}" srcOrd="0" destOrd="0" presId="urn:microsoft.com/office/officeart/2005/8/layout/radial6#1"/>
    <dgm:cxn modelId="{43F2042D-1C6D-4406-9B8A-2B09B3EDAC66}" srcId="{07BF5584-88F0-4BA3-A5B9-DAEAF9B7378E}" destId="{EA91CCAD-65E7-427D-ABD9-BCADEE57510C}" srcOrd="3" destOrd="0" parTransId="{DE82A2E4-3CFB-43F4-8755-D2A51BD3C91E}" sibTransId="{19670AF4-8472-4CCF-B1D3-DE791EC0CD52}"/>
    <dgm:cxn modelId="{636C2B67-3EB5-1B49-A9F8-07A7B23CE4DF}" type="presOf" srcId="{1CDC52B2-D244-4B3B-B796-7E2F77F6BFB8}" destId="{7146928B-107D-4B23-9B69-E3BE671DDFBA}" srcOrd="0" destOrd="0" presId="urn:microsoft.com/office/officeart/2005/8/layout/radial6#1"/>
    <dgm:cxn modelId="{1BDAB769-521E-884C-8359-12F725F809A8}" type="presOf" srcId="{7BED850E-D29E-4709-B9A3-490BD10DF6EA}" destId="{528D4DE3-957F-4601-999C-786A9E7113BE}" srcOrd="0" destOrd="0" presId="urn:microsoft.com/office/officeart/2005/8/layout/radial6#1"/>
    <dgm:cxn modelId="{7680FF6A-4BFF-364F-AFDC-D81B5C777A55}" type="presOf" srcId="{0E3D5DCE-60D1-46FF-8FCF-E68DF1DD31D7}" destId="{381E24CA-D9D8-42B6-A677-4C872BDAB873}" srcOrd="0" destOrd="0" presId="urn:microsoft.com/office/officeart/2005/8/layout/radial6#1"/>
    <dgm:cxn modelId="{56D6B04C-6C25-4D41-B9D6-7448B1BA72E1}" type="presOf" srcId="{19670AF4-8472-4CCF-B1D3-DE791EC0CD52}" destId="{463BFFC0-D966-4956-AA3A-B307299221B4}" srcOrd="0" destOrd="0" presId="urn:microsoft.com/office/officeart/2005/8/layout/radial6#1"/>
    <dgm:cxn modelId="{A8C8354D-46EA-0C4A-AB40-AB9A1C95CC26}" srcId="{07BF5584-88F0-4BA3-A5B9-DAEAF9B7378E}" destId="{881F05FA-CE00-9144-B72B-773EF8D7255F}" srcOrd="6" destOrd="0" parTransId="{8E916928-E246-784B-A31D-55F4B5AF00A4}" sibTransId="{8140EBD6-FBC9-A046-9F6E-DFE9379FF4F8}"/>
    <dgm:cxn modelId="{F342266E-C7ED-462F-BB5D-5315FAE8C651}" srcId="{07BF5584-88F0-4BA3-A5B9-DAEAF9B7378E}" destId="{1CDC52B2-D244-4B3B-B796-7E2F77F6BFB8}" srcOrd="5" destOrd="0" parTransId="{16B65714-53F1-4A73-B199-FB5DC427A46D}" sibTransId="{EB4C66AA-D635-4ACD-949B-4481702888F1}"/>
    <dgm:cxn modelId="{18EAAB4F-8EFA-6641-BFF7-60A11E8B4890}" type="presOf" srcId="{EB4C66AA-D635-4ACD-949B-4481702888F1}" destId="{0790CCD2-DBB1-4544-ABD5-92BC5E03FE2E}" srcOrd="0" destOrd="0" presId="urn:microsoft.com/office/officeart/2005/8/layout/radial6#1"/>
    <dgm:cxn modelId="{DB575874-4179-9E44-B81C-2F598A28F9B6}" type="presOf" srcId="{08336903-5DB9-4788-AB65-523A7FC5EC8C}" destId="{3BB8E77F-0547-42E3-A083-CD1F0F22AE28}" srcOrd="0" destOrd="0" presId="urn:microsoft.com/office/officeart/2005/8/layout/radial6#1"/>
    <dgm:cxn modelId="{08C9B57E-5AC0-CA47-8228-D20AF7132497}" type="presOf" srcId="{58FE96B9-72C6-4F4C-A83D-BF726C9D09E5}" destId="{752F1F24-AB7B-4E93-80B8-7D22C1140BE0}" srcOrd="0" destOrd="0" presId="urn:microsoft.com/office/officeart/2005/8/layout/radial6#1"/>
    <dgm:cxn modelId="{9EAD3796-C608-BC41-8EFD-05E268A602EB}" type="presOf" srcId="{07BF5584-88F0-4BA3-A5B9-DAEAF9B7378E}" destId="{FE2428B9-2112-4E38-846A-685F3B417F5F}" srcOrd="0" destOrd="0" presId="urn:microsoft.com/office/officeart/2005/8/layout/radial6#1"/>
    <dgm:cxn modelId="{24C4949C-1D7F-48AB-89F6-27E7A6DE48C3}" srcId="{07BF5584-88F0-4BA3-A5B9-DAEAF9B7378E}" destId="{968DBDFB-8069-408F-9BBF-D1534FA9D850}" srcOrd="0" destOrd="0" parTransId="{591F6CF1-D269-4A69-8E49-7BF6842C55D6}" sibTransId="{39F4ABA4-7E32-49A8-9C61-9CB8D3FA85F0}"/>
    <dgm:cxn modelId="{592C17A1-164D-4E1E-B613-FB7DBAEC2B54}" srcId="{07BF5584-88F0-4BA3-A5B9-DAEAF9B7378E}" destId="{7BED850E-D29E-4709-B9A3-490BD10DF6EA}" srcOrd="2" destOrd="0" parTransId="{3A46A32A-8253-4B44-94D7-6D251CC54D3E}" sibTransId="{08336903-5DB9-4788-AB65-523A7FC5EC8C}"/>
    <dgm:cxn modelId="{6E2A29A3-6DC3-8145-AD2A-9BB6AAB1316B}" type="presOf" srcId="{968DBDFB-8069-408F-9BBF-D1534FA9D850}" destId="{F6754FFF-5624-436E-8936-FC485C8F3E7F}" srcOrd="0" destOrd="0" presId="urn:microsoft.com/office/officeart/2005/8/layout/radial6#1"/>
    <dgm:cxn modelId="{FDE875D5-A460-9448-BB3C-C5CF5682080C}" type="presOf" srcId="{5CD1D9B5-A599-437D-B88D-5E7A2A3FBABE}" destId="{CEE51B55-B6D2-4CF3-814F-2207BD7BC298}" srcOrd="0" destOrd="0" presId="urn:microsoft.com/office/officeart/2005/8/layout/radial6#1"/>
    <dgm:cxn modelId="{F97003E6-F777-47F7-8A8E-C365812583EC}" srcId="{58FE96B9-72C6-4F4C-A83D-BF726C9D09E5}" destId="{07BF5584-88F0-4BA3-A5B9-DAEAF9B7378E}" srcOrd="0" destOrd="0" parTransId="{B128BB6F-21C2-452D-B0E2-8716269725CD}" sibTransId="{61726E49-ABAB-41B6-87A1-2CA2B4AC49D9}"/>
    <dgm:cxn modelId="{B4DA58ED-14C8-B847-A65A-D867E335EEE9}" type="presOf" srcId="{EA91CCAD-65E7-427D-ABD9-BCADEE57510C}" destId="{2EE45E9E-721E-45C6-88A4-F9173C0B14E1}" srcOrd="0" destOrd="0" presId="urn:microsoft.com/office/officeart/2005/8/layout/radial6#1"/>
    <dgm:cxn modelId="{D2ED2DF9-E938-E842-944C-5C2E140B1B58}" type="presOf" srcId="{98391718-5B7E-42F4-B3FA-E8D393C732D8}" destId="{3EB821AC-CF50-42BA-87E2-6837AD0221BF}" srcOrd="0" destOrd="0" presId="urn:microsoft.com/office/officeart/2005/8/layout/radial6#1"/>
    <dgm:cxn modelId="{16FF6BFB-3561-8B40-B9AE-F14B2E801D59}" type="presOf" srcId="{8140EBD6-FBC9-A046-9F6E-DFE9379FF4F8}" destId="{5B8555D3-F909-2B4F-BC99-8CDDB75968BF}" srcOrd="0" destOrd="0" presId="urn:microsoft.com/office/officeart/2005/8/layout/radial6#1"/>
    <dgm:cxn modelId="{18C54C36-B3EA-CE4F-AA27-3F3AD1BA2859}" type="presParOf" srcId="{752F1F24-AB7B-4E93-80B8-7D22C1140BE0}" destId="{FE2428B9-2112-4E38-846A-685F3B417F5F}" srcOrd="0" destOrd="0" presId="urn:microsoft.com/office/officeart/2005/8/layout/radial6#1"/>
    <dgm:cxn modelId="{2F91E595-388D-8C49-A157-74649EC6B645}" type="presParOf" srcId="{752F1F24-AB7B-4E93-80B8-7D22C1140BE0}" destId="{F6754FFF-5624-436E-8936-FC485C8F3E7F}" srcOrd="1" destOrd="0" presId="urn:microsoft.com/office/officeart/2005/8/layout/radial6#1"/>
    <dgm:cxn modelId="{03FE6713-B19E-BD41-9094-5BC288A432B4}" type="presParOf" srcId="{752F1F24-AB7B-4E93-80B8-7D22C1140BE0}" destId="{337E8572-5898-4DA9-9C0E-F5FA2AABCBBB}" srcOrd="2" destOrd="0" presId="urn:microsoft.com/office/officeart/2005/8/layout/radial6#1"/>
    <dgm:cxn modelId="{D0AAA1AE-CA93-4E4D-9874-B5BF5E4A1426}" type="presParOf" srcId="{752F1F24-AB7B-4E93-80B8-7D22C1140BE0}" destId="{5C4F030A-A28A-435D-8D80-C9FBD529C5D8}" srcOrd="3" destOrd="0" presId="urn:microsoft.com/office/officeart/2005/8/layout/radial6#1"/>
    <dgm:cxn modelId="{E51FC980-4935-184E-AC61-ED053A78B40B}" type="presParOf" srcId="{752F1F24-AB7B-4E93-80B8-7D22C1140BE0}" destId="{3EB821AC-CF50-42BA-87E2-6837AD0221BF}" srcOrd="4" destOrd="0" presId="urn:microsoft.com/office/officeart/2005/8/layout/radial6#1"/>
    <dgm:cxn modelId="{C108D731-4846-894C-B025-FBAAD23F414E}" type="presParOf" srcId="{752F1F24-AB7B-4E93-80B8-7D22C1140BE0}" destId="{85C0A497-0C4E-4016-BC6F-9F72CB72E247}" srcOrd="5" destOrd="0" presId="urn:microsoft.com/office/officeart/2005/8/layout/radial6#1"/>
    <dgm:cxn modelId="{DD304DEC-4D3B-4047-A171-A07917338B34}" type="presParOf" srcId="{752F1F24-AB7B-4E93-80B8-7D22C1140BE0}" destId="{CEE51B55-B6D2-4CF3-814F-2207BD7BC298}" srcOrd="6" destOrd="0" presId="urn:microsoft.com/office/officeart/2005/8/layout/radial6#1"/>
    <dgm:cxn modelId="{CFE06CDA-8DF4-ED4A-AD78-7BF75268C9BF}" type="presParOf" srcId="{752F1F24-AB7B-4E93-80B8-7D22C1140BE0}" destId="{528D4DE3-957F-4601-999C-786A9E7113BE}" srcOrd="7" destOrd="0" presId="urn:microsoft.com/office/officeart/2005/8/layout/radial6#1"/>
    <dgm:cxn modelId="{81084872-9557-2848-AA3F-62DADBE93A7E}" type="presParOf" srcId="{752F1F24-AB7B-4E93-80B8-7D22C1140BE0}" destId="{52EBF965-4A5B-41AB-9374-3088CA10FE06}" srcOrd="8" destOrd="0" presId="urn:microsoft.com/office/officeart/2005/8/layout/radial6#1"/>
    <dgm:cxn modelId="{DCEF0A31-2629-B247-86E0-A74C7FFDEAF3}" type="presParOf" srcId="{752F1F24-AB7B-4E93-80B8-7D22C1140BE0}" destId="{3BB8E77F-0547-42E3-A083-CD1F0F22AE28}" srcOrd="9" destOrd="0" presId="urn:microsoft.com/office/officeart/2005/8/layout/radial6#1"/>
    <dgm:cxn modelId="{7488A366-14B0-964A-AF55-B3BF085581E9}" type="presParOf" srcId="{752F1F24-AB7B-4E93-80B8-7D22C1140BE0}" destId="{2EE45E9E-721E-45C6-88A4-F9173C0B14E1}" srcOrd="10" destOrd="0" presId="urn:microsoft.com/office/officeart/2005/8/layout/radial6#1"/>
    <dgm:cxn modelId="{37956877-9179-FB4E-9DF4-D34733B03650}" type="presParOf" srcId="{752F1F24-AB7B-4E93-80B8-7D22C1140BE0}" destId="{0F60E978-6864-4B1D-99FD-DFDDA7E4719E}" srcOrd="11" destOrd="0" presId="urn:microsoft.com/office/officeart/2005/8/layout/radial6#1"/>
    <dgm:cxn modelId="{F6B3906A-0989-464E-AB86-439AD9B3A1DF}" type="presParOf" srcId="{752F1F24-AB7B-4E93-80B8-7D22C1140BE0}" destId="{463BFFC0-D966-4956-AA3A-B307299221B4}" srcOrd="12" destOrd="0" presId="urn:microsoft.com/office/officeart/2005/8/layout/radial6#1"/>
    <dgm:cxn modelId="{221F1F05-ED5A-8F4D-8DEF-54BE4EA32A7C}" type="presParOf" srcId="{752F1F24-AB7B-4E93-80B8-7D22C1140BE0}" destId="{8936357A-0EB9-452A-ABA1-E27B8050E5E3}" srcOrd="13" destOrd="0" presId="urn:microsoft.com/office/officeart/2005/8/layout/radial6#1"/>
    <dgm:cxn modelId="{48F7F880-7D22-2E41-9D6B-81E4153F18A0}" type="presParOf" srcId="{752F1F24-AB7B-4E93-80B8-7D22C1140BE0}" destId="{5BEA340E-B6A8-4455-9D90-48CD81D2EBF8}" srcOrd="14" destOrd="0" presId="urn:microsoft.com/office/officeart/2005/8/layout/radial6#1"/>
    <dgm:cxn modelId="{366B2A92-F045-164F-9AA0-BFABA11DC2E3}" type="presParOf" srcId="{752F1F24-AB7B-4E93-80B8-7D22C1140BE0}" destId="{381E24CA-D9D8-42B6-A677-4C872BDAB873}" srcOrd="15" destOrd="0" presId="urn:microsoft.com/office/officeart/2005/8/layout/radial6#1"/>
    <dgm:cxn modelId="{548EC055-A820-3E4E-BA3A-26021119B3C6}" type="presParOf" srcId="{752F1F24-AB7B-4E93-80B8-7D22C1140BE0}" destId="{7146928B-107D-4B23-9B69-E3BE671DDFBA}" srcOrd="16" destOrd="0" presId="urn:microsoft.com/office/officeart/2005/8/layout/radial6#1"/>
    <dgm:cxn modelId="{9791F10B-3091-0A44-B55E-9DE68F16ACF0}" type="presParOf" srcId="{752F1F24-AB7B-4E93-80B8-7D22C1140BE0}" destId="{297EF2CE-444F-4408-B014-DA6A1EF14916}" srcOrd="17" destOrd="0" presId="urn:microsoft.com/office/officeart/2005/8/layout/radial6#1"/>
    <dgm:cxn modelId="{CA9332B7-18E7-8841-B257-7E36C4320883}" type="presParOf" srcId="{752F1F24-AB7B-4E93-80B8-7D22C1140BE0}" destId="{0790CCD2-DBB1-4544-ABD5-92BC5E03FE2E}" srcOrd="18" destOrd="0" presId="urn:microsoft.com/office/officeart/2005/8/layout/radial6#1"/>
    <dgm:cxn modelId="{D9F42159-0017-B543-A96B-5384071D3B4F}" type="presParOf" srcId="{752F1F24-AB7B-4E93-80B8-7D22C1140BE0}" destId="{B4FD6FCF-D19B-9147-84E7-678098DB283D}" srcOrd="19" destOrd="0" presId="urn:microsoft.com/office/officeart/2005/8/layout/radial6#1"/>
    <dgm:cxn modelId="{B3263376-36D3-E947-A048-00A533450527}" type="presParOf" srcId="{752F1F24-AB7B-4E93-80B8-7D22C1140BE0}" destId="{936B932A-A246-4F41-B3F6-33C481A55917}" srcOrd="20" destOrd="0" presId="urn:microsoft.com/office/officeart/2005/8/layout/radial6#1"/>
    <dgm:cxn modelId="{9ED42DD9-27FB-C040-B0BE-9D9FE2348B22}" type="presParOf" srcId="{752F1F24-AB7B-4E93-80B8-7D22C1140BE0}" destId="{5B8555D3-F909-2B4F-BC99-8CDDB75968BF}" srcOrd="21" destOrd="0" presId="urn:microsoft.com/office/officeart/2005/8/layout/radial6#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555D3-F909-2B4F-BC99-8CDDB75968BF}">
      <dsp:nvSpPr>
        <dsp:cNvPr id="0" name=""/>
        <dsp:cNvSpPr/>
      </dsp:nvSpPr>
      <dsp:spPr>
        <a:xfrm>
          <a:off x="274924" y="317475"/>
          <a:ext cx="2431744" cy="2431744"/>
        </a:xfrm>
        <a:prstGeom prst="blockArc">
          <a:avLst>
            <a:gd name="adj1" fmla="val 13114286"/>
            <a:gd name="adj2" fmla="val 16200000"/>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790CCD2-DBB1-4544-ABD5-92BC5E03FE2E}">
      <dsp:nvSpPr>
        <dsp:cNvPr id="0" name=""/>
        <dsp:cNvSpPr/>
      </dsp:nvSpPr>
      <dsp:spPr>
        <a:xfrm>
          <a:off x="274924" y="317475"/>
          <a:ext cx="2431744" cy="2431744"/>
        </a:xfrm>
        <a:prstGeom prst="blockArc">
          <a:avLst>
            <a:gd name="adj1" fmla="val 10028571"/>
            <a:gd name="adj2" fmla="val 13114286"/>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81E24CA-D9D8-42B6-A677-4C872BDAB873}">
      <dsp:nvSpPr>
        <dsp:cNvPr id="0" name=""/>
        <dsp:cNvSpPr/>
      </dsp:nvSpPr>
      <dsp:spPr>
        <a:xfrm>
          <a:off x="274924" y="317475"/>
          <a:ext cx="2431744" cy="2431744"/>
        </a:xfrm>
        <a:prstGeom prst="blockArc">
          <a:avLst>
            <a:gd name="adj1" fmla="val 6942857"/>
            <a:gd name="adj2" fmla="val 10028571"/>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63BFFC0-D966-4956-AA3A-B307299221B4}">
      <dsp:nvSpPr>
        <dsp:cNvPr id="0" name=""/>
        <dsp:cNvSpPr/>
      </dsp:nvSpPr>
      <dsp:spPr>
        <a:xfrm>
          <a:off x="274924" y="317475"/>
          <a:ext cx="2431744" cy="2431744"/>
        </a:xfrm>
        <a:prstGeom prst="blockArc">
          <a:avLst>
            <a:gd name="adj1" fmla="val 3857143"/>
            <a:gd name="adj2" fmla="val 6942857"/>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BB8E77F-0547-42E3-A083-CD1F0F22AE28}">
      <dsp:nvSpPr>
        <dsp:cNvPr id="0" name=""/>
        <dsp:cNvSpPr/>
      </dsp:nvSpPr>
      <dsp:spPr>
        <a:xfrm>
          <a:off x="274924" y="317475"/>
          <a:ext cx="2431744" cy="2431744"/>
        </a:xfrm>
        <a:prstGeom prst="blockArc">
          <a:avLst>
            <a:gd name="adj1" fmla="val 771429"/>
            <a:gd name="adj2" fmla="val 3857143"/>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EE51B55-B6D2-4CF3-814F-2207BD7BC298}">
      <dsp:nvSpPr>
        <dsp:cNvPr id="0" name=""/>
        <dsp:cNvSpPr/>
      </dsp:nvSpPr>
      <dsp:spPr>
        <a:xfrm>
          <a:off x="274924" y="317475"/>
          <a:ext cx="2431744" cy="2431744"/>
        </a:xfrm>
        <a:prstGeom prst="blockArc">
          <a:avLst>
            <a:gd name="adj1" fmla="val 19285714"/>
            <a:gd name="adj2" fmla="val 771429"/>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C4F030A-A28A-435D-8D80-C9FBD529C5D8}">
      <dsp:nvSpPr>
        <dsp:cNvPr id="0" name=""/>
        <dsp:cNvSpPr/>
      </dsp:nvSpPr>
      <dsp:spPr>
        <a:xfrm>
          <a:off x="274924" y="317475"/>
          <a:ext cx="2431744" cy="2431744"/>
        </a:xfrm>
        <a:prstGeom prst="blockArc">
          <a:avLst>
            <a:gd name="adj1" fmla="val 16200000"/>
            <a:gd name="adj2" fmla="val 19285714"/>
            <a:gd name="adj3" fmla="val 3874"/>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E2428B9-2112-4E38-846A-685F3B417F5F}">
      <dsp:nvSpPr>
        <dsp:cNvPr id="0" name=""/>
        <dsp:cNvSpPr/>
      </dsp:nvSpPr>
      <dsp:spPr>
        <a:xfrm>
          <a:off x="861149" y="903700"/>
          <a:ext cx="1259295" cy="1259295"/>
        </a:xfrm>
        <a:prstGeom prst="ellipse">
          <a:avLst/>
        </a:prstGeom>
        <a:solidFill>
          <a:schemeClr val="bg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80000"/>
            </a:lnSpc>
            <a:spcBef>
              <a:spcPct val="0"/>
            </a:spcBef>
            <a:spcAft>
              <a:spcPts val="0"/>
            </a:spcAft>
            <a:buNone/>
          </a:pPr>
          <a:r>
            <a:rPr lang="zh-CN" altLang="en-US" sz="2800" b="1" kern="1200" dirty="0">
              <a:solidFill>
                <a:schemeClr val="accent1"/>
              </a:solidFill>
              <a:latin typeface="微软雅黑" pitchFamily="34" charset="-122"/>
              <a:ea typeface="微软雅黑" pitchFamily="34" charset="-122"/>
            </a:rPr>
            <a:t>核心优势</a:t>
          </a:r>
        </a:p>
      </dsp:txBody>
      <dsp:txXfrm>
        <a:off x="1045568" y="1088119"/>
        <a:ext cx="890457" cy="890457"/>
      </dsp:txXfrm>
    </dsp:sp>
    <dsp:sp modelId="{F6754FFF-5624-436E-8936-FC485C8F3E7F}">
      <dsp:nvSpPr>
        <dsp:cNvPr id="0" name=""/>
        <dsp:cNvSpPr/>
      </dsp:nvSpPr>
      <dsp:spPr>
        <a:xfrm>
          <a:off x="1100179" y="-35302"/>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优势一</a:t>
          </a:r>
        </a:p>
      </dsp:txBody>
      <dsp:txXfrm>
        <a:off x="1214588" y="74923"/>
        <a:ext cx="552416" cy="532212"/>
      </dsp:txXfrm>
    </dsp:sp>
    <dsp:sp modelId="{3EB821AC-CF50-42BA-87E2-6837AD0221BF}">
      <dsp:nvSpPr>
        <dsp:cNvPr id="0" name=""/>
        <dsp:cNvSpPr/>
      </dsp:nvSpPr>
      <dsp:spPr>
        <a:xfrm>
          <a:off x="2032371" y="413617"/>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rPr>
            <a:t>优势二</a:t>
          </a:r>
        </a:p>
      </dsp:txBody>
      <dsp:txXfrm>
        <a:off x="2146780" y="523842"/>
        <a:ext cx="552416" cy="532212"/>
      </dsp:txXfrm>
    </dsp:sp>
    <dsp:sp modelId="{528D4DE3-957F-4601-999C-786A9E7113BE}">
      <dsp:nvSpPr>
        <dsp:cNvPr id="0" name=""/>
        <dsp:cNvSpPr/>
      </dsp:nvSpPr>
      <dsp:spPr>
        <a:xfrm>
          <a:off x="2262604" y="1422332"/>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优势三</a:t>
          </a:r>
        </a:p>
      </dsp:txBody>
      <dsp:txXfrm>
        <a:off x="2377013" y="1532557"/>
        <a:ext cx="552416" cy="532212"/>
      </dsp:txXfrm>
    </dsp:sp>
    <dsp:sp modelId="{2EE45E9E-721E-45C6-88A4-F9173C0B14E1}">
      <dsp:nvSpPr>
        <dsp:cNvPr id="0" name=""/>
        <dsp:cNvSpPr/>
      </dsp:nvSpPr>
      <dsp:spPr>
        <a:xfrm>
          <a:off x="1617507" y="2231258"/>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优势四</a:t>
          </a:r>
        </a:p>
      </dsp:txBody>
      <dsp:txXfrm>
        <a:off x="1731916" y="2341483"/>
        <a:ext cx="552416" cy="532212"/>
      </dsp:txXfrm>
    </dsp:sp>
    <dsp:sp modelId="{8936357A-0EB9-452A-ABA1-E27B8050E5E3}">
      <dsp:nvSpPr>
        <dsp:cNvPr id="0" name=""/>
        <dsp:cNvSpPr/>
      </dsp:nvSpPr>
      <dsp:spPr>
        <a:xfrm>
          <a:off x="582852" y="2231258"/>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优势五</a:t>
          </a:r>
        </a:p>
      </dsp:txBody>
      <dsp:txXfrm>
        <a:off x="697261" y="2341483"/>
        <a:ext cx="552416" cy="532212"/>
      </dsp:txXfrm>
    </dsp:sp>
    <dsp:sp modelId="{7146928B-107D-4B23-9B69-E3BE671DDFBA}">
      <dsp:nvSpPr>
        <dsp:cNvPr id="0" name=""/>
        <dsp:cNvSpPr/>
      </dsp:nvSpPr>
      <dsp:spPr>
        <a:xfrm>
          <a:off x="-62244" y="1422332"/>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优势六</a:t>
          </a:r>
        </a:p>
      </dsp:txBody>
      <dsp:txXfrm>
        <a:off x="52165" y="1532557"/>
        <a:ext cx="552416" cy="532212"/>
      </dsp:txXfrm>
    </dsp:sp>
    <dsp:sp modelId="{B4FD6FCF-D19B-9147-84E7-678098DB283D}">
      <dsp:nvSpPr>
        <dsp:cNvPr id="0" name=""/>
        <dsp:cNvSpPr/>
      </dsp:nvSpPr>
      <dsp:spPr>
        <a:xfrm>
          <a:off x="167987" y="413617"/>
          <a:ext cx="781234" cy="752662"/>
        </a:xfrm>
        <a:prstGeom prst="ellipse">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80000"/>
            </a:lnSpc>
            <a:spcBef>
              <a:spcPct val="0"/>
            </a:spcBef>
            <a:spcAft>
              <a:spcPts val="0"/>
            </a:spcAft>
            <a:buNone/>
          </a:pPr>
          <a:r>
            <a:rPr lang="zh-CN" altLang="en-US" sz="1200" b="1" kern="1200" dirty="0">
              <a:solidFill>
                <a:srgbClr val="FFFFFF"/>
              </a:solidFill>
              <a:latin typeface="微软雅黑" pitchFamily="34" charset="-122"/>
              <a:ea typeface="微软雅黑" pitchFamily="34" charset="-122"/>
              <a:cs typeface="+mn-cs"/>
            </a:rPr>
            <a:t>优势七</a:t>
          </a:r>
        </a:p>
      </dsp:txBody>
      <dsp:txXfrm>
        <a:off x="282396" y="523842"/>
        <a:ext cx="552416" cy="532212"/>
      </dsp:txXfrm>
    </dsp:sp>
  </dsp:spTree>
</dsp:drawing>
</file>

<file path=ppt/diagrams/layout1.xml><?xml version="1.0" encoding="utf-8"?>
<dgm:layoutDef xmlns:dgm="http://schemas.openxmlformats.org/drawingml/2006/diagram" xmlns:a="http://schemas.openxmlformats.org/drawingml/2006/main" uniqueId="urn:microsoft.com/office/officeart/2005/8/layout/radial6#1">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61B7F5-5FF9-46B9-B9C1-69CEAD0B82EF}" type="datetimeFigureOut">
              <a:rPr lang="zh-CN" altLang="en-US" smtClean="0"/>
              <a:t>2017/9/30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739BB-7F21-4033-A617-E576B27EEE5B}" type="slidenum">
              <a:rPr lang="zh-CN" altLang="en-US" smtClean="0"/>
              <a:t>‹#›</a:t>
            </a:fld>
            <a:endParaRPr lang="zh-CN" altLang="en-US"/>
          </a:p>
        </p:txBody>
      </p:sp>
    </p:spTree>
    <p:extLst>
      <p:ext uri="{BB962C8B-B14F-4D97-AF65-F5344CB8AC3E}">
        <p14:creationId xmlns:p14="http://schemas.microsoft.com/office/powerpoint/2010/main" val="421552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739BB-7F21-4033-A617-E576B27EEE5B}" type="slidenum">
              <a:rPr lang="zh-CN" altLang="en-US" smtClean="0"/>
              <a:t>1</a:t>
            </a:fld>
            <a:endParaRPr lang="zh-CN" altLang="en-US"/>
          </a:p>
        </p:txBody>
      </p:sp>
    </p:spTree>
    <p:extLst>
      <p:ext uri="{BB962C8B-B14F-4D97-AF65-F5344CB8AC3E}">
        <p14:creationId xmlns:p14="http://schemas.microsoft.com/office/powerpoint/2010/main" val="3371512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10</a:t>
            </a:fld>
            <a:endParaRPr lang="zh-CN" altLang="en-US"/>
          </a:p>
        </p:txBody>
      </p:sp>
    </p:spTree>
    <p:extLst>
      <p:ext uri="{BB962C8B-B14F-4D97-AF65-F5344CB8AC3E}">
        <p14:creationId xmlns:p14="http://schemas.microsoft.com/office/powerpoint/2010/main" val="1050485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11</a:t>
            </a:fld>
            <a:endParaRPr lang="zh-CN" altLang="en-US"/>
          </a:p>
        </p:txBody>
      </p:sp>
    </p:spTree>
    <p:extLst>
      <p:ext uri="{BB962C8B-B14F-4D97-AF65-F5344CB8AC3E}">
        <p14:creationId xmlns:p14="http://schemas.microsoft.com/office/powerpoint/2010/main" val="3872044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12</a:t>
            </a:fld>
            <a:endParaRPr lang="zh-CN" altLang="en-US"/>
          </a:p>
        </p:txBody>
      </p:sp>
    </p:spTree>
    <p:extLst>
      <p:ext uri="{BB962C8B-B14F-4D97-AF65-F5344CB8AC3E}">
        <p14:creationId xmlns:p14="http://schemas.microsoft.com/office/powerpoint/2010/main" val="21353634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13</a:t>
            </a:fld>
            <a:endParaRPr lang="zh-CN" altLang="en-US"/>
          </a:p>
        </p:txBody>
      </p:sp>
    </p:spTree>
    <p:extLst>
      <p:ext uri="{BB962C8B-B14F-4D97-AF65-F5344CB8AC3E}">
        <p14:creationId xmlns:p14="http://schemas.microsoft.com/office/powerpoint/2010/main" val="767711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14</a:t>
            </a:fld>
            <a:endParaRPr lang="zh-CN" altLang="en-US"/>
          </a:p>
        </p:txBody>
      </p:sp>
    </p:spTree>
    <p:extLst>
      <p:ext uri="{BB962C8B-B14F-4D97-AF65-F5344CB8AC3E}">
        <p14:creationId xmlns:p14="http://schemas.microsoft.com/office/powerpoint/2010/main" val="290672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15</a:t>
            </a:fld>
            <a:endParaRPr lang="zh-CN" altLang="en-US"/>
          </a:p>
        </p:txBody>
      </p:sp>
    </p:spTree>
    <p:extLst>
      <p:ext uri="{BB962C8B-B14F-4D97-AF65-F5344CB8AC3E}">
        <p14:creationId xmlns:p14="http://schemas.microsoft.com/office/powerpoint/2010/main" val="2878153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16</a:t>
            </a:fld>
            <a:endParaRPr lang="zh-CN" altLang="en-US"/>
          </a:p>
        </p:txBody>
      </p:sp>
    </p:spTree>
    <p:extLst>
      <p:ext uri="{BB962C8B-B14F-4D97-AF65-F5344CB8AC3E}">
        <p14:creationId xmlns:p14="http://schemas.microsoft.com/office/powerpoint/2010/main" val="1809536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17</a:t>
            </a:fld>
            <a:endParaRPr lang="zh-CN" altLang="en-US"/>
          </a:p>
        </p:txBody>
      </p:sp>
    </p:spTree>
    <p:extLst>
      <p:ext uri="{BB962C8B-B14F-4D97-AF65-F5344CB8AC3E}">
        <p14:creationId xmlns:p14="http://schemas.microsoft.com/office/powerpoint/2010/main" val="553633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18</a:t>
            </a:fld>
            <a:endParaRPr lang="zh-CN" altLang="en-US"/>
          </a:p>
        </p:txBody>
      </p:sp>
    </p:spTree>
    <p:extLst>
      <p:ext uri="{BB962C8B-B14F-4D97-AF65-F5344CB8AC3E}">
        <p14:creationId xmlns:p14="http://schemas.microsoft.com/office/powerpoint/2010/main" val="3205268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19</a:t>
            </a:fld>
            <a:endParaRPr lang="zh-CN" altLang="en-US"/>
          </a:p>
        </p:txBody>
      </p:sp>
    </p:spTree>
    <p:extLst>
      <p:ext uri="{BB962C8B-B14F-4D97-AF65-F5344CB8AC3E}">
        <p14:creationId xmlns:p14="http://schemas.microsoft.com/office/powerpoint/2010/main" val="2090433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E739BB-7F21-4033-A617-E576B27EEE5B}" type="slidenum">
              <a:rPr lang="zh-CN" altLang="en-US" smtClean="0"/>
              <a:t>2</a:t>
            </a:fld>
            <a:endParaRPr lang="zh-CN" altLang="en-US"/>
          </a:p>
        </p:txBody>
      </p:sp>
    </p:spTree>
    <p:extLst>
      <p:ext uri="{BB962C8B-B14F-4D97-AF65-F5344CB8AC3E}">
        <p14:creationId xmlns:p14="http://schemas.microsoft.com/office/powerpoint/2010/main" val="2229638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20</a:t>
            </a:fld>
            <a:endParaRPr lang="zh-CN" altLang="en-US"/>
          </a:p>
        </p:txBody>
      </p:sp>
    </p:spTree>
    <p:extLst>
      <p:ext uri="{BB962C8B-B14F-4D97-AF65-F5344CB8AC3E}">
        <p14:creationId xmlns:p14="http://schemas.microsoft.com/office/powerpoint/2010/main" val="149171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21</a:t>
            </a:fld>
            <a:endParaRPr lang="zh-CN" altLang="en-US"/>
          </a:p>
        </p:txBody>
      </p:sp>
    </p:spTree>
    <p:extLst>
      <p:ext uri="{BB962C8B-B14F-4D97-AF65-F5344CB8AC3E}">
        <p14:creationId xmlns:p14="http://schemas.microsoft.com/office/powerpoint/2010/main" val="1283884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22</a:t>
            </a:fld>
            <a:endParaRPr lang="zh-CN" altLang="en-US"/>
          </a:p>
        </p:txBody>
      </p:sp>
    </p:spTree>
    <p:extLst>
      <p:ext uri="{BB962C8B-B14F-4D97-AF65-F5344CB8AC3E}">
        <p14:creationId xmlns:p14="http://schemas.microsoft.com/office/powerpoint/2010/main" val="1869152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23</a:t>
            </a:fld>
            <a:endParaRPr lang="zh-CN" altLang="en-US"/>
          </a:p>
        </p:txBody>
      </p:sp>
    </p:spTree>
    <p:extLst>
      <p:ext uri="{BB962C8B-B14F-4D97-AF65-F5344CB8AC3E}">
        <p14:creationId xmlns:p14="http://schemas.microsoft.com/office/powerpoint/2010/main" val="717768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24</a:t>
            </a:fld>
            <a:endParaRPr lang="zh-CN" altLang="en-US"/>
          </a:p>
        </p:txBody>
      </p:sp>
    </p:spTree>
    <p:extLst>
      <p:ext uri="{BB962C8B-B14F-4D97-AF65-F5344CB8AC3E}">
        <p14:creationId xmlns:p14="http://schemas.microsoft.com/office/powerpoint/2010/main" val="1587465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3</a:t>
            </a:fld>
            <a:endParaRPr lang="zh-CN" altLang="en-US"/>
          </a:p>
        </p:txBody>
      </p:sp>
    </p:spTree>
    <p:extLst>
      <p:ext uri="{BB962C8B-B14F-4D97-AF65-F5344CB8AC3E}">
        <p14:creationId xmlns:p14="http://schemas.microsoft.com/office/powerpoint/2010/main" val="3232614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4</a:t>
            </a:fld>
            <a:endParaRPr lang="zh-CN" altLang="en-US"/>
          </a:p>
        </p:txBody>
      </p:sp>
    </p:spTree>
    <p:extLst>
      <p:ext uri="{BB962C8B-B14F-4D97-AF65-F5344CB8AC3E}">
        <p14:creationId xmlns:p14="http://schemas.microsoft.com/office/powerpoint/2010/main" val="3495314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5</a:t>
            </a:fld>
            <a:endParaRPr lang="zh-CN" altLang="en-US"/>
          </a:p>
        </p:txBody>
      </p:sp>
    </p:spTree>
    <p:extLst>
      <p:ext uri="{BB962C8B-B14F-4D97-AF65-F5344CB8AC3E}">
        <p14:creationId xmlns:p14="http://schemas.microsoft.com/office/powerpoint/2010/main" val="3961095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6</a:t>
            </a:fld>
            <a:endParaRPr lang="zh-CN" altLang="en-US"/>
          </a:p>
        </p:txBody>
      </p:sp>
    </p:spTree>
    <p:extLst>
      <p:ext uri="{BB962C8B-B14F-4D97-AF65-F5344CB8AC3E}">
        <p14:creationId xmlns:p14="http://schemas.microsoft.com/office/powerpoint/2010/main" val="2197848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7</a:t>
            </a:fld>
            <a:endParaRPr lang="zh-CN" altLang="en-US"/>
          </a:p>
        </p:txBody>
      </p:sp>
    </p:spTree>
    <p:extLst>
      <p:ext uri="{BB962C8B-B14F-4D97-AF65-F5344CB8AC3E}">
        <p14:creationId xmlns:p14="http://schemas.microsoft.com/office/powerpoint/2010/main" val="2921970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8</a:t>
            </a:fld>
            <a:endParaRPr lang="zh-CN" altLang="en-US"/>
          </a:p>
        </p:txBody>
      </p:sp>
    </p:spTree>
    <p:extLst>
      <p:ext uri="{BB962C8B-B14F-4D97-AF65-F5344CB8AC3E}">
        <p14:creationId xmlns:p14="http://schemas.microsoft.com/office/powerpoint/2010/main" val="1072571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欢乐</a:t>
            </a:r>
            <a:r>
              <a:rPr lang="en-US" altLang="zh-CN"/>
              <a:t>PPT</a:t>
            </a:r>
            <a:r>
              <a:rPr lang="zh-CN" altLang="en-US"/>
              <a:t>原创，更多模板请关注微信公众号“欢乐</a:t>
            </a:r>
            <a:r>
              <a:rPr lang="en-US" altLang="zh-CN"/>
              <a:t>PPT</a:t>
            </a:r>
            <a:r>
              <a:rPr lang="zh-CN" altLang="en-US"/>
              <a:t>”，如需定制美化</a:t>
            </a:r>
            <a:r>
              <a:rPr lang="en-US" altLang="zh-CN"/>
              <a:t>PPT</a:t>
            </a:r>
            <a:r>
              <a:rPr lang="zh-CN" altLang="en-US"/>
              <a:t>，可加欢乐</a:t>
            </a:r>
            <a:r>
              <a:rPr lang="en-US" altLang="zh-CN"/>
              <a:t>PPT</a:t>
            </a:r>
            <a:r>
              <a:rPr lang="zh-CN" altLang="en-US"/>
              <a:t>负责人微</a:t>
            </a:r>
            <a:r>
              <a:rPr lang="en-US" altLang="zh-CN"/>
              <a:t>Cai_Niao_PPT</a:t>
            </a:r>
            <a:endParaRPr lang="zh-CN" altLang="en-US"/>
          </a:p>
          <a:p>
            <a:endParaRPr lang="zh-CN" altLang="en-US"/>
          </a:p>
        </p:txBody>
      </p:sp>
      <p:sp>
        <p:nvSpPr>
          <p:cNvPr id="4" name="灯片编号占位符 3"/>
          <p:cNvSpPr>
            <a:spLocks noGrp="1"/>
          </p:cNvSpPr>
          <p:nvPr>
            <p:ph type="sldNum" sz="quarter" idx="10"/>
          </p:nvPr>
        </p:nvSpPr>
        <p:spPr/>
        <p:txBody>
          <a:bodyPr/>
          <a:lstStyle/>
          <a:p>
            <a:fld id="{15E739BB-7F21-4033-A617-E576B27EEE5B}" type="slidenum">
              <a:rPr lang="zh-CN" altLang="en-US" smtClean="0"/>
              <a:t>9</a:t>
            </a:fld>
            <a:endParaRPr lang="zh-CN" altLang="en-US"/>
          </a:p>
        </p:txBody>
      </p:sp>
    </p:spTree>
    <p:extLst>
      <p:ext uri="{BB962C8B-B14F-4D97-AF65-F5344CB8AC3E}">
        <p14:creationId xmlns:p14="http://schemas.microsoft.com/office/powerpoint/2010/main" val="33843899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4" name="图片 23"/>
          <p:cNvPicPr>
            <a:picLocks noChangeAspect="1"/>
          </p:cNvPicPr>
          <p:nvPr userDrawn="1"/>
        </p:nvPicPr>
        <p:blipFill rotWithShape="1">
          <a:blip r:embed="rId2">
            <a:extLst>
              <a:ext uri="{28A0092B-C50C-407E-A947-70E740481C1C}">
                <a14:useLocalDpi xmlns:a14="http://schemas.microsoft.com/office/drawing/2010/main" val="0"/>
              </a:ext>
            </a:extLst>
          </a:blip>
          <a:srcRect l="15299" b="8877"/>
          <a:stretch>
            <a:fillRect/>
          </a:stretch>
        </p:blipFill>
        <p:spPr>
          <a:xfrm>
            <a:off x="0" y="1"/>
            <a:ext cx="9144000" cy="5143500"/>
          </a:xfrm>
          <a:prstGeom prst="rect">
            <a:avLst/>
          </a:prstGeom>
        </p:spPr>
      </p:pic>
      <p:sp>
        <p:nvSpPr>
          <p:cNvPr id="31" name="平行四边形 30"/>
          <p:cNvSpPr/>
          <p:nvPr userDrawn="1"/>
        </p:nvSpPr>
        <p:spPr>
          <a:xfrm>
            <a:off x="1037560" y="0"/>
            <a:ext cx="7068881" cy="5143500"/>
          </a:xfrm>
          <a:prstGeom prst="parallelogram">
            <a:avLst>
              <a:gd name="adj" fmla="val 42083"/>
            </a:avLst>
          </a:prstGeom>
          <a:solidFill>
            <a:srgbClr val="602D12">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8" name="矩形 7"/>
          <p:cNvSpPr/>
          <p:nvPr userDrawn="1"/>
        </p:nvSpPr>
        <p:spPr>
          <a:xfrm>
            <a:off x="2809602" y="2342171"/>
            <a:ext cx="3527423" cy="861774"/>
          </a:xfrm>
          <a:prstGeom prst="rect">
            <a:avLst/>
          </a:prstGeom>
        </p:spPr>
        <p:txBody>
          <a:bodyPr wrap="square">
            <a:spAutoFit/>
          </a:bodyPr>
          <a:lstStyle/>
          <a:p>
            <a:pPr algn="ctr"/>
            <a:r>
              <a:rPr kumimoji="1" lang="zh-CN" altLang="en-US" sz="5000" b="1" dirty="0">
                <a:solidFill>
                  <a:schemeClr val="bg1"/>
                </a:solidFill>
                <a:latin typeface="微软雅黑"/>
                <a:ea typeface="微软雅黑"/>
                <a:cs typeface="微软雅黑"/>
              </a:rPr>
              <a:t>品牌介绍</a:t>
            </a:r>
            <a:endParaRPr kumimoji="1" lang="en-US" altLang="zh-CN" sz="5000" b="1" dirty="0">
              <a:solidFill>
                <a:schemeClr val="bg1"/>
              </a:solidFill>
              <a:latin typeface="微软雅黑"/>
              <a:ea typeface="微软雅黑"/>
              <a:cs typeface="微软雅黑"/>
            </a:endParaRPr>
          </a:p>
        </p:txBody>
      </p:sp>
      <p:sp>
        <p:nvSpPr>
          <p:cNvPr id="10" name="矩形 9"/>
          <p:cNvSpPr/>
          <p:nvPr userDrawn="1"/>
        </p:nvSpPr>
        <p:spPr>
          <a:xfrm>
            <a:off x="3332767" y="3165465"/>
            <a:ext cx="2481093" cy="376542"/>
          </a:xfrm>
          <a:prstGeom prst="rect">
            <a:avLst/>
          </a:prstGeom>
          <a:solidFill>
            <a:srgbClr val="9F8B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b="1" dirty="0">
                <a:solidFill>
                  <a:srgbClr val="60310F"/>
                </a:solidFill>
              </a:rPr>
              <a:t>懂健康的睡眠专家</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descr="欧洲情侣1.jpg"/>
          <p:cNvPicPr>
            <a:picLocks noChangeAspect="1"/>
          </p:cNvPicPr>
          <p:nvPr userDrawn="1"/>
        </p:nvPicPr>
        <p:blipFill rotWithShape="1">
          <a:blip r:embed="rId2">
            <a:extLst>
              <a:ext uri="{28A0092B-C50C-407E-A947-70E740481C1C}">
                <a14:useLocalDpi xmlns:a14="http://schemas.microsoft.com/office/drawing/2010/main" val="0"/>
              </a:ext>
            </a:extLst>
          </a:blip>
          <a:srcRect r="6633"/>
          <a:stretch>
            <a:fillRect/>
          </a:stretch>
        </p:blipFill>
        <p:spPr>
          <a:xfrm>
            <a:off x="-4303" y="0"/>
            <a:ext cx="9184815" cy="5143500"/>
          </a:xfrm>
          <a:prstGeom prst="rect">
            <a:avLst/>
          </a:prstGeom>
        </p:spPr>
      </p:pic>
      <p:sp>
        <p:nvSpPr>
          <p:cNvPr id="10" name="平行四边形 9"/>
          <p:cNvSpPr/>
          <p:nvPr userDrawn="1"/>
        </p:nvSpPr>
        <p:spPr>
          <a:xfrm>
            <a:off x="3124200" y="0"/>
            <a:ext cx="6056312" cy="5143500"/>
          </a:xfrm>
          <a:prstGeom prst="parallelogram">
            <a:avLst>
              <a:gd name="adj" fmla="val 60775"/>
            </a:avLst>
          </a:prstGeom>
          <a:solidFill>
            <a:srgbClr val="602D12">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12" name="平行四边形 11"/>
          <p:cNvSpPr/>
          <p:nvPr userDrawn="1"/>
        </p:nvSpPr>
        <p:spPr>
          <a:xfrm flipH="1">
            <a:off x="0" y="0"/>
            <a:ext cx="6056312" cy="5143500"/>
          </a:xfrm>
          <a:prstGeom prst="parallelogram">
            <a:avLst>
              <a:gd name="adj" fmla="val 60730"/>
            </a:avLst>
          </a:prstGeom>
          <a:solidFill>
            <a:srgbClr val="602D12">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矩形 12"/>
          <p:cNvSpPr/>
          <p:nvPr userDrawn="1"/>
        </p:nvSpPr>
        <p:spPr>
          <a:xfrm>
            <a:off x="2793500" y="3064590"/>
            <a:ext cx="3527423" cy="861774"/>
          </a:xfrm>
          <a:prstGeom prst="rect">
            <a:avLst/>
          </a:prstGeom>
        </p:spPr>
        <p:txBody>
          <a:bodyPr wrap="square">
            <a:spAutoFit/>
          </a:bodyPr>
          <a:lstStyle/>
          <a:p>
            <a:pPr algn="ctr"/>
            <a:r>
              <a:rPr kumimoji="1" lang="zh-CN" altLang="en-US" sz="5000" b="1" dirty="0">
                <a:solidFill>
                  <a:schemeClr val="bg1"/>
                </a:solidFill>
                <a:latin typeface="微软雅黑"/>
                <a:ea typeface="微软雅黑"/>
                <a:cs typeface="微软雅黑"/>
              </a:rPr>
              <a:t>品牌介绍</a:t>
            </a:r>
            <a:endParaRPr kumimoji="1" lang="en-US" altLang="zh-CN" sz="5000" b="1" dirty="0">
              <a:solidFill>
                <a:schemeClr val="bg1"/>
              </a:solidFill>
              <a:latin typeface="微软雅黑"/>
              <a:ea typeface="微软雅黑"/>
              <a:cs typeface="微软雅黑"/>
            </a:endParaRPr>
          </a:p>
        </p:txBody>
      </p:sp>
      <p:sp>
        <p:nvSpPr>
          <p:cNvPr id="14" name="矩形 13"/>
          <p:cNvSpPr/>
          <p:nvPr userDrawn="1"/>
        </p:nvSpPr>
        <p:spPr>
          <a:xfrm>
            <a:off x="3234158" y="3777832"/>
            <a:ext cx="2615462" cy="400110"/>
          </a:xfrm>
          <a:prstGeom prst="rect">
            <a:avLst/>
          </a:prstGeom>
        </p:spPr>
        <p:txBody>
          <a:bodyPr wrap="square">
            <a:spAutoFit/>
          </a:bodyPr>
          <a:lstStyle/>
          <a:p>
            <a:pPr algn="dist"/>
            <a:r>
              <a:rPr kumimoji="1" lang="en-US" altLang="zh-CN" sz="2000" b="1" dirty="0">
                <a:solidFill>
                  <a:srgbClr val="BFBFBF"/>
                </a:solidFill>
                <a:latin typeface="微软雅黑"/>
                <a:ea typeface="微软雅黑"/>
                <a:cs typeface="微软雅黑"/>
              </a:rPr>
              <a:t>Brand Introduction</a:t>
            </a:r>
            <a:endParaRPr kumimoji="1" lang="zh-CN" altLang="en-US" sz="2000" b="1" dirty="0">
              <a:solidFill>
                <a:srgbClr val="BFBFBF"/>
              </a:solidFill>
              <a:latin typeface="微软雅黑"/>
              <a:ea typeface="微软雅黑"/>
              <a:cs typeface="微软雅黑"/>
            </a:endParaRPr>
          </a:p>
        </p:txBody>
      </p:sp>
      <p:sp>
        <p:nvSpPr>
          <p:cNvPr id="15" name="矩形 14"/>
          <p:cNvSpPr/>
          <p:nvPr userDrawn="1"/>
        </p:nvSpPr>
        <p:spPr>
          <a:xfrm>
            <a:off x="3315985" y="4126634"/>
            <a:ext cx="2481093" cy="376542"/>
          </a:xfrm>
          <a:prstGeom prst="rect">
            <a:avLst/>
          </a:prstGeom>
          <a:solidFill>
            <a:srgbClr val="9F8B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b="1" dirty="0">
                <a:solidFill>
                  <a:srgbClr val="492815"/>
                </a:solidFill>
              </a:rPr>
              <a:t>懂健康的睡眠专家</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1857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29064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0989" y="-12700"/>
            <a:ext cx="3937000" cy="728133"/>
          </a:xfrm>
          <a:prstGeom prst="rect">
            <a:avLst/>
          </a:prstGeom>
        </p:spPr>
        <p:txBody>
          <a:bodyPr anchor="ctr"/>
          <a:lstStyle>
            <a:lvl1pPr algn="l">
              <a:defRPr sz="3000" b="1">
                <a:solidFill>
                  <a:schemeClr val="bg1">
                    <a:lumMod val="95000"/>
                  </a:schemeClr>
                </a:solidFill>
              </a:defRPr>
            </a:lvl1pPr>
          </a:lstStyle>
          <a:p>
            <a:r>
              <a:rPr kumimoji="1" lang="zh-CN" altLang="en-US" dirty="0"/>
              <a:t>单击此处编辑母版</a:t>
            </a:r>
          </a:p>
        </p:txBody>
      </p:sp>
      <p:sp>
        <p:nvSpPr>
          <p:cNvPr id="3" name="内容占位符 2"/>
          <p:cNvSpPr>
            <a:spLocks noGrp="1"/>
          </p:cNvSpPr>
          <p:nvPr>
            <p:ph idx="1"/>
          </p:nvPr>
        </p:nvSpPr>
        <p:spPr>
          <a:xfrm>
            <a:off x="457200" y="916609"/>
            <a:ext cx="8229600" cy="367761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88BCD76-45C9-AB40-B13D-AE5A3754387A}" type="datetimeFigureOut">
              <a:rPr kumimoji="1" lang="zh-CN" altLang="en-US" smtClean="0"/>
              <a:t>2017/9/30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45DBE7DF-3D82-E14B-9072-3946A464B264}"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988541" y="105031"/>
            <a:ext cx="6814750" cy="599303"/>
          </a:xfrm>
          <a:prstGeom prst="rect">
            <a:avLst/>
          </a:prstGeom>
        </p:spPr>
        <p:txBody>
          <a:bodyPr/>
          <a:lstStyle>
            <a:lvl1pPr algn="l">
              <a:defRPr sz="3000">
                <a:solidFill>
                  <a:schemeClr val="bg1"/>
                </a:solidFill>
              </a:defRPr>
            </a:lvl1pPr>
          </a:lstStyle>
          <a:p>
            <a:r>
              <a:rPr kumimoji="1" lang="zh-CN" altLang="en-US" dirty="0"/>
              <a:t>单击此处编辑母版标题样式</a:t>
            </a:r>
          </a:p>
        </p:txBody>
      </p:sp>
      <p:sp>
        <p:nvSpPr>
          <p:cNvPr id="3" name="内容占位符 2"/>
          <p:cNvSpPr>
            <a:spLocks noGrp="1"/>
          </p:cNvSpPr>
          <p:nvPr>
            <p:ph sz="half" idx="1"/>
          </p:nvPr>
        </p:nvSpPr>
        <p:spPr>
          <a:xfrm>
            <a:off x="457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4648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088BCD76-45C9-AB40-B13D-AE5A3754387A}" type="datetimeFigureOut">
              <a:rPr kumimoji="1" lang="zh-CN" altLang="en-US" smtClean="0"/>
              <a:t>2017/9/30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45DBE7DF-3D82-E14B-9072-3946A464B264}"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71210" y="82807"/>
            <a:ext cx="6943292" cy="590636"/>
          </a:xfrm>
          <a:prstGeom prst="rect">
            <a:avLst/>
          </a:prstGeom>
        </p:spPr>
        <p:txBody>
          <a:bodyPr/>
          <a:lstStyle>
            <a:lvl1pPr algn="l">
              <a:defRPr sz="3000">
                <a:solidFill>
                  <a:schemeClr val="bg1"/>
                </a:solidFill>
              </a:defRPr>
            </a:lvl1pPr>
          </a:lstStyle>
          <a:p>
            <a:r>
              <a:rPr kumimoji="1" lang="zh-CN" altLang="en-US"/>
              <a:t>单击此处编辑母版标题样式</a:t>
            </a:r>
          </a:p>
        </p:txBody>
      </p:sp>
      <p:sp>
        <p:nvSpPr>
          <p:cNvPr id="3" name="日期占位符 2"/>
          <p:cNvSpPr>
            <a:spLocks noGrp="1"/>
          </p:cNvSpPr>
          <p:nvPr>
            <p:ph type="dt" sz="half" idx="10"/>
          </p:nvPr>
        </p:nvSpPr>
        <p:spPr/>
        <p:txBody>
          <a:bodyPr/>
          <a:lstStyle/>
          <a:p>
            <a:fld id="{088BCD76-45C9-AB40-B13D-AE5A3754387A}" type="datetimeFigureOut">
              <a:rPr kumimoji="1" lang="zh-CN" altLang="en-US" smtClean="0"/>
              <a:t>2017/9/30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45DBE7DF-3D82-E14B-9072-3946A464B264}"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2" r:id="rId2"/>
    <p:sldLayoutId id="2147483659" r:id="rId3"/>
    <p:sldLayoutId id="2147483660" r:id="rId4"/>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4"/>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88BCD76-45C9-AB40-B13D-AE5A3754387A}" type="datetimeFigureOut">
              <a:rPr kumimoji="1" lang="zh-CN" altLang="en-US" smtClean="0"/>
              <a:t>2017/9/30</a:t>
            </a:fld>
            <a:endParaRPr kumimoji="1" lang="zh-CN" altLang="en-US"/>
          </a:p>
        </p:txBody>
      </p:sp>
      <p:sp>
        <p:nvSpPr>
          <p:cNvPr id="5" name="页脚占位符 4"/>
          <p:cNvSpPr>
            <a:spLocks noGrp="1"/>
          </p:cNvSpPr>
          <p:nvPr>
            <p:ph type="ftr" sz="quarter" idx="3"/>
          </p:nvPr>
        </p:nvSpPr>
        <p:spPr>
          <a:xfrm>
            <a:off x="3124200" y="4767264"/>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5DBE7DF-3D82-E14B-9072-3946A464B264}" type="slidenum">
              <a:rPr kumimoji="1" lang="zh-CN" altLang="en-US" smtClean="0"/>
              <a:t>‹#›</a:t>
            </a:fld>
            <a:endParaRPr kumimoji="1" lang="zh-CN" altLang="en-US"/>
          </a:p>
        </p:txBody>
      </p:sp>
      <p:sp>
        <p:nvSpPr>
          <p:cNvPr id="7" name="矩形 6"/>
          <p:cNvSpPr/>
          <p:nvPr userDrawn="1"/>
        </p:nvSpPr>
        <p:spPr>
          <a:xfrm>
            <a:off x="0" y="-7034"/>
            <a:ext cx="5614712"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457200" rtl="0" eaLnBrk="1" latinLnBrk="0" hangingPunct="1">
        <a:spcBef>
          <a:spcPct val="0"/>
        </a:spcBef>
        <a:buNone/>
        <a:defRPr sz="3500" kern="1200">
          <a:solidFill>
            <a:schemeClr val="tx1"/>
          </a:solidFill>
          <a:latin typeface="微软雅黑"/>
          <a:ea typeface="微软雅黑"/>
          <a:cs typeface="微软雅黑"/>
        </a:defRPr>
      </a:lvl1pPr>
    </p:titleStyle>
    <p:bodyStyle>
      <a:lvl1pPr marL="342900" indent="-342900" algn="l" defTabSz="457200" rtl="0" eaLnBrk="1" latinLnBrk="0" hangingPunct="1">
        <a:spcBef>
          <a:spcPct val="20000"/>
        </a:spcBef>
        <a:buClr>
          <a:srgbClr val="5E2D11"/>
        </a:buClr>
        <a:buSzPct val="70000"/>
        <a:buFont typeface="Wingdings" charset="2"/>
        <a:buChar char="n"/>
        <a:defRPr sz="2500" b="1" kern="1200">
          <a:solidFill>
            <a:srgbClr val="5E2D11"/>
          </a:solidFill>
          <a:latin typeface="微软雅黑"/>
          <a:ea typeface="微软雅黑"/>
          <a:cs typeface="微软雅黑"/>
        </a:defRPr>
      </a:lvl1pPr>
      <a:lvl2pPr marL="742950" indent="-285750" algn="l" defTabSz="457200" rtl="0" eaLnBrk="1" latinLnBrk="0" hangingPunct="1">
        <a:spcBef>
          <a:spcPct val="20000"/>
        </a:spcBef>
        <a:buFont typeface="Arial"/>
        <a:buChar char="–"/>
        <a:defRPr sz="1500" kern="1200">
          <a:solidFill>
            <a:srgbClr val="5E2D11"/>
          </a:solidFill>
          <a:latin typeface="微软雅黑"/>
          <a:ea typeface="微软雅黑"/>
          <a:cs typeface="微软雅黑"/>
        </a:defRPr>
      </a:lvl2pPr>
      <a:lvl3pPr marL="1143000" indent="-228600" algn="l" defTabSz="457200" rtl="0" eaLnBrk="1" latinLnBrk="0" hangingPunct="1">
        <a:spcBef>
          <a:spcPct val="20000"/>
        </a:spcBef>
        <a:buFont typeface="Arial"/>
        <a:buChar char="•"/>
        <a:defRPr sz="2400" kern="1200">
          <a:solidFill>
            <a:srgbClr val="2E1906"/>
          </a:solidFill>
          <a:latin typeface="微软雅黑"/>
          <a:ea typeface="微软雅黑"/>
          <a:cs typeface="微软雅黑"/>
        </a:defRPr>
      </a:lvl3pPr>
      <a:lvl4pPr marL="1600200" indent="-228600" algn="l" defTabSz="457200" rtl="0" eaLnBrk="1" latinLnBrk="0" hangingPunct="1">
        <a:spcBef>
          <a:spcPct val="20000"/>
        </a:spcBef>
        <a:buFont typeface="Arial"/>
        <a:buChar char="–"/>
        <a:defRPr sz="2000" kern="1200">
          <a:solidFill>
            <a:srgbClr val="2E1906"/>
          </a:solidFill>
          <a:latin typeface="微软雅黑"/>
          <a:ea typeface="微软雅黑"/>
          <a:cs typeface="微软雅黑"/>
        </a:defRPr>
      </a:lvl4pPr>
      <a:lvl5pPr marL="2057400" indent="-228600" algn="l" defTabSz="457200" rtl="0" eaLnBrk="1" latinLnBrk="0" hangingPunct="1">
        <a:spcBef>
          <a:spcPct val="20000"/>
        </a:spcBef>
        <a:buFont typeface="Arial"/>
        <a:buChar char="»"/>
        <a:defRPr sz="2000" kern="1200">
          <a:solidFill>
            <a:srgbClr val="2E1906"/>
          </a:solidFill>
          <a:latin typeface="微软雅黑"/>
          <a:ea typeface="微软雅黑"/>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3.xml"/><Relationship Id="rId18" Type="http://schemas.openxmlformats.org/officeDocument/2006/relationships/image" Target="../media/image5.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audio" Target="../media/media1.mp3"/><Relationship Id="rId17" Type="http://schemas.microsoft.com/office/2007/relationships/hdphoto" Target="../media/hdphoto1.wdp"/><Relationship Id="rId2" Type="http://schemas.openxmlformats.org/officeDocument/2006/relationships/tags" Target="../tags/tag2.xml"/><Relationship Id="rId16"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microsoft.com/office/2007/relationships/media" Target="../media/media1.mp3"/><Relationship Id="rId5" Type="http://schemas.openxmlformats.org/officeDocument/2006/relationships/tags" Target="../tags/tag5.xml"/><Relationship Id="rId15" Type="http://schemas.openxmlformats.org/officeDocument/2006/relationships/image" Target="../media/image3.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4.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4.png"/><Relationship Id="rId7"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tags" Target="../tags/tag17.xml"/><Relationship Id="rId7" Type="http://schemas.openxmlformats.org/officeDocument/2006/relationships/image" Target="../media/image44.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43.png"/><Relationship Id="rId5" Type="http://schemas.openxmlformats.org/officeDocument/2006/relationships/notesSlide" Target="../notesSlides/notesSlide23.xml"/><Relationship Id="rId4" Type="http://schemas.openxmlformats.org/officeDocument/2006/relationships/slideLayout" Target="../slideLayouts/slideLayout4.xml"/><Relationship Id="rId9"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1.xml"/><Relationship Id="rId5" Type="http://schemas.microsoft.com/office/2007/relationships/hdphoto" Target="../media/hdphoto3.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1.pn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pn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图片 16"/>
          <p:cNvPicPr>
            <a:picLocks noChangeAspect="1"/>
          </p:cNvPicPr>
          <p:nvPr>
            <p:custDataLst>
              <p:tags r:id="rId1"/>
            </p:custDataLst>
          </p:nvPr>
        </p:nvPicPr>
        <p:blipFill rotWithShape="1">
          <a:blip r:embed="rId15">
            <a:extLst/>
          </a:blip>
          <a:srcRect t="3346" b="3346"/>
          <a:stretch/>
        </p:blipFill>
        <p:spPr>
          <a:xfrm>
            <a:off x="-46212" y="-15246"/>
            <a:ext cx="9193682" cy="5171446"/>
          </a:xfrm>
          <a:prstGeom prst="rect">
            <a:avLst/>
          </a:prstGeom>
        </p:spPr>
      </p:pic>
      <p:pic>
        <p:nvPicPr>
          <p:cNvPr id="17" name="PA_图片 16"/>
          <p:cNvPicPr>
            <a:picLocks noChangeAspect="1"/>
          </p:cNvPicPr>
          <p:nvPr>
            <p:custDataLst>
              <p:tags r:id="rId2"/>
            </p:custDataLst>
          </p:nvPr>
        </p:nvPicPr>
        <p:blipFill rotWithShape="1">
          <a:blip r:embed="rId16">
            <a:extLst>
              <a:ext uri="{BEBA8EAE-BF5A-486C-A8C5-ECC9F3942E4B}">
                <a14:imgProps xmlns:a14="http://schemas.microsoft.com/office/drawing/2010/main">
                  <a14:imgLayer r:embed="rId17">
                    <a14:imgEffect>
                      <a14:artisticBlur radius="6"/>
                    </a14:imgEffect>
                  </a14:imgLayer>
                </a14:imgProps>
              </a:ext>
            </a:extLst>
          </a:blip>
          <a:srcRect t="3346" b="3346"/>
          <a:stretch/>
        </p:blipFill>
        <p:spPr>
          <a:xfrm>
            <a:off x="-49682" y="-27946"/>
            <a:ext cx="9193682" cy="5171446"/>
          </a:xfrm>
          <a:prstGeom prst="rect">
            <a:avLst/>
          </a:prstGeom>
        </p:spPr>
      </p:pic>
      <p:sp>
        <p:nvSpPr>
          <p:cNvPr id="5" name="PA_直角三角形 4"/>
          <p:cNvSpPr/>
          <p:nvPr>
            <p:custDataLst>
              <p:tags r:id="rId3"/>
            </p:custDataLst>
          </p:nvPr>
        </p:nvSpPr>
        <p:spPr>
          <a:xfrm rot="5400000" flipH="1" flipV="1">
            <a:off x="7334456" y="3329723"/>
            <a:ext cx="2321315" cy="1331638"/>
          </a:xfrm>
          <a:prstGeom prst="rtTriangle">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10" name="PA_任意多边形 9"/>
          <p:cNvSpPr/>
          <p:nvPr>
            <p:custDataLst>
              <p:tags r:id="rId4"/>
            </p:custDataLst>
          </p:nvPr>
        </p:nvSpPr>
        <p:spPr>
          <a:xfrm>
            <a:off x="2181097" y="-27946"/>
            <a:ext cx="6979942" cy="5204780"/>
          </a:xfrm>
          <a:custGeom>
            <a:avLst/>
            <a:gdLst>
              <a:gd name="connsiteX0" fmla="*/ 2908300 w 5994400"/>
              <a:gd name="connsiteY0" fmla="*/ 25400 h 5207000"/>
              <a:gd name="connsiteX1" fmla="*/ 0 w 5994400"/>
              <a:gd name="connsiteY1" fmla="*/ 5207000 h 5207000"/>
              <a:gd name="connsiteX2" fmla="*/ 4660900 w 5994400"/>
              <a:gd name="connsiteY2" fmla="*/ 5181600 h 5207000"/>
              <a:gd name="connsiteX3" fmla="*/ 5994400 w 5994400"/>
              <a:gd name="connsiteY3" fmla="*/ 2844800 h 5207000"/>
              <a:gd name="connsiteX4" fmla="*/ 5994400 w 5994400"/>
              <a:gd name="connsiteY4" fmla="*/ 0 h 5207000"/>
              <a:gd name="connsiteX5" fmla="*/ 2908300 w 5994400"/>
              <a:gd name="connsiteY5" fmla="*/ 25400 h 5207000"/>
              <a:gd name="connsiteX0" fmla="*/ 2908300 w 5994400"/>
              <a:gd name="connsiteY0" fmla="*/ 0 h 5181600"/>
              <a:gd name="connsiteX1" fmla="*/ 0 w 5994400"/>
              <a:gd name="connsiteY1" fmla="*/ 5181600 h 5181600"/>
              <a:gd name="connsiteX2" fmla="*/ 4660900 w 5994400"/>
              <a:gd name="connsiteY2" fmla="*/ 5156200 h 5181600"/>
              <a:gd name="connsiteX3" fmla="*/ 5994400 w 5994400"/>
              <a:gd name="connsiteY3" fmla="*/ 2819400 h 5181600"/>
              <a:gd name="connsiteX4" fmla="*/ 5994400 w 5994400"/>
              <a:gd name="connsiteY4" fmla="*/ 465771 h 5181600"/>
              <a:gd name="connsiteX5" fmla="*/ 2908300 w 5994400"/>
              <a:gd name="connsiteY5" fmla="*/ 0 h 5181600"/>
              <a:gd name="connsiteX0" fmla="*/ 2626138 w 5994400"/>
              <a:gd name="connsiteY0" fmla="*/ 0 h 4721780"/>
              <a:gd name="connsiteX1" fmla="*/ 0 w 5994400"/>
              <a:gd name="connsiteY1" fmla="*/ 4721780 h 4721780"/>
              <a:gd name="connsiteX2" fmla="*/ 4660900 w 5994400"/>
              <a:gd name="connsiteY2" fmla="*/ 4696380 h 4721780"/>
              <a:gd name="connsiteX3" fmla="*/ 5994400 w 5994400"/>
              <a:gd name="connsiteY3" fmla="*/ 2359580 h 4721780"/>
              <a:gd name="connsiteX4" fmla="*/ 5994400 w 5994400"/>
              <a:gd name="connsiteY4" fmla="*/ 5951 h 4721780"/>
              <a:gd name="connsiteX5" fmla="*/ 2626138 w 5994400"/>
              <a:gd name="connsiteY5" fmla="*/ 0 h 4721780"/>
              <a:gd name="connsiteX0" fmla="*/ 2626138 w 5994400"/>
              <a:gd name="connsiteY0" fmla="*/ 0 h 4721780"/>
              <a:gd name="connsiteX1" fmla="*/ 0 w 5994400"/>
              <a:gd name="connsiteY1" fmla="*/ 4721780 h 4721780"/>
              <a:gd name="connsiteX2" fmla="*/ 4901261 w 5994400"/>
              <a:gd name="connsiteY2" fmla="*/ 4257461 h 4721780"/>
              <a:gd name="connsiteX3" fmla="*/ 5994400 w 5994400"/>
              <a:gd name="connsiteY3" fmla="*/ 2359580 h 4721780"/>
              <a:gd name="connsiteX4" fmla="*/ 5994400 w 5994400"/>
              <a:gd name="connsiteY4" fmla="*/ 5951 h 4721780"/>
              <a:gd name="connsiteX5" fmla="*/ 2626138 w 5994400"/>
              <a:gd name="connsiteY5" fmla="*/ 0 h 4721780"/>
              <a:gd name="connsiteX0" fmla="*/ 2375327 w 5743589"/>
              <a:gd name="connsiteY0" fmla="*/ 0 h 4282861"/>
              <a:gd name="connsiteX1" fmla="*/ 0 w 5743589"/>
              <a:gd name="connsiteY1" fmla="*/ 4282861 h 4282861"/>
              <a:gd name="connsiteX2" fmla="*/ 4650450 w 5743589"/>
              <a:gd name="connsiteY2" fmla="*/ 4257461 h 4282861"/>
              <a:gd name="connsiteX3" fmla="*/ 5743589 w 5743589"/>
              <a:gd name="connsiteY3" fmla="*/ 2359580 h 4282861"/>
              <a:gd name="connsiteX4" fmla="*/ 5743589 w 5743589"/>
              <a:gd name="connsiteY4" fmla="*/ 5951 h 4282861"/>
              <a:gd name="connsiteX5" fmla="*/ 2375327 w 5743589"/>
              <a:gd name="connsiteY5" fmla="*/ 0 h 428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3589" h="4282861">
                <a:moveTo>
                  <a:pt x="2375327" y="0"/>
                </a:moveTo>
                <a:lnTo>
                  <a:pt x="0" y="4282861"/>
                </a:lnTo>
                <a:lnTo>
                  <a:pt x="4650450" y="4257461"/>
                </a:lnTo>
                <a:lnTo>
                  <a:pt x="5743589" y="2359580"/>
                </a:lnTo>
                <a:lnTo>
                  <a:pt x="5743589" y="5951"/>
                </a:lnTo>
                <a:lnTo>
                  <a:pt x="2375327" y="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PA_矩形 5"/>
          <p:cNvSpPr/>
          <p:nvPr>
            <p:custDataLst>
              <p:tags r:id="rId5"/>
            </p:custDataLst>
          </p:nvPr>
        </p:nvSpPr>
        <p:spPr>
          <a:xfrm>
            <a:off x="3857386" y="1771464"/>
            <a:ext cx="5167558" cy="1015663"/>
          </a:xfrm>
          <a:prstGeom prst="rect">
            <a:avLst/>
          </a:prstGeom>
        </p:spPr>
        <p:txBody>
          <a:bodyPr wrap="square">
            <a:spAutoFit/>
          </a:bodyPr>
          <a:lstStyle/>
          <a:p>
            <a:pPr algn="ctr"/>
            <a:r>
              <a:rPr kumimoji="1" lang="zh-CN" altLang="en-US" sz="6000" b="1" spc="300" dirty="0">
                <a:solidFill>
                  <a:schemeClr val="bg1"/>
                </a:solidFill>
                <a:latin typeface="微软雅黑"/>
                <a:ea typeface="微软雅黑"/>
                <a:cs typeface="微软雅黑"/>
              </a:rPr>
              <a:t>月度总结模板</a:t>
            </a:r>
            <a:endParaRPr kumimoji="1" lang="en-US" altLang="zh-CN" sz="6000" b="1" spc="300" dirty="0">
              <a:solidFill>
                <a:schemeClr val="bg1"/>
              </a:solidFill>
              <a:latin typeface="微软雅黑"/>
              <a:ea typeface="微软雅黑"/>
              <a:cs typeface="微软雅黑"/>
            </a:endParaRPr>
          </a:p>
        </p:txBody>
      </p:sp>
      <p:sp>
        <p:nvSpPr>
          <p:cNvPr id="7" name="PA_矩形 6"/>
          <p:cNvSpPr/>
          <p:nvPr>
            <p:custDataLst>
              <p:tags r:id="rId6"/>
            </p:custDataLst>
          </p:nvPr>
        </p:nvSpPr>
        <p:spPr>
          <a:xfrm>
            <a:off x="4000318" y="2633238"/>
            <a:ext cx="4902622" cy="307777"/>
          </a:xfrm>
          <a:prstGeom prst="rect">
            <a:avLst/>
          </a:prstGeom>
        </p:spPr>
        <p:txBody>
          <a:bodyPr wrap="square">
            <a:spAutoFit/>
          </a:bodyPr>
          <a:lstStyle/>
          <a:p>
            <a:pPr algn="dist"/>
            <a:r>
              <a:rPr kumimoji="1" lang="en-US" altLang="zh-CN" sz="1400" kern="1000" cap="all" dirty="0">
                <a:solidFill>
                  <a:schemeClr val="bg1"/>
                </a:solidFill>
                <a:latin typeface="微软雅黑"/>
                <a:ea typeface="微软雅黑"/>
                <a:cs typeface="微软雅黑"/>
              </a:rPr>
              <a:t>Year-end summary template</a:t>
            </a:r>
            <a:endParaRPr kumimoji="1" lang="zh-CN" altLang="en-US" sz="1400" kern="1000" cap="all" dirty="0">
              <a:solidFill>
                <a:schemeClr val="bg1"/>
              </a:solidFill>
              <a:latin typeface="微软雅黑"/>
              <a:ea typeface="微软雅黑"/>
              <a:cs typeface="微软雅黑"/>
            </a:endParaRPr>
          </a:p>
        </p:txBody>
      </p:sp>
      <p:sp>
        <p:nvSpPr>
          <p:cNvPr id="11" name="PA_矩形 10"/>
          <p:cNvSpPr/>
          <p:nvPr>
            <p:custDataLst>
              <p:tags r:id="rId7"/>
            </p:custDataLst>
          </p:nvPr>
        </p:nvSpPr>
        <p:spPr>
          <a:xfrm>
            <a:off x="5321300" y="2971820"/>
            <a:ext cx="2070100" cy="33520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8"/>
            </p:custDataLst>
          </p:nvPr>
        </p:nvSpPr>
        <p:spPr>
          <a:xfrm>
            <a:off x="5462515" y="2968208"/>
            <a:ext cx="1787669"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让</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不再苦逼</a:t>
            </a:r>
          </a:p>
        </p:txBody>
      </p:sp>
      <p:sp>
        <p:nvSpPr>
          <p:cNvPr id="13" name="PA_任意多边形 12"/>
          <p:cNvSpPr/>
          <p:nvPr>
            <p:custDataLst>
              <p:tags r:id="rId9"/>
            </p:custDataLst>
          </p:nvPr>
        </p:nvSpPr>
        <p:spPr>
          <a:xfrm>
            <a:off x="-46212" y="-27946"/>
            <a:ext cx="2159000" cy="3771900"/>
          </a:xfrm>
          <a:custGeom>
            <a:avLst/>
            <a:gdLst>
              <a:gd name="connsiteX0" fmla="*/ 2159000 w 2159000"/>
              <a:gd name="connsiteY0" fmla="*/ 25400 h 3771900"/>
              <a:gd name="connsiteX1" fmla="*/ 0 w 2159000"/>
              <a:gd name="connsiteY1" fmla="*/ 3771900 h 3771900"/>
              <a:gd name="connsiteX2" fmla="*/ 25400 w 2159000"/>
              <a:gd name="connsiteY2" fmla="*/ 0 h 3771900"/>
              <a:gd name="connsiteX3" fmla="*/ 2159000 w 2159000"/>
              <a:gd name="connsiteY3" fmla="*/ 25400 h 3771900"/>
            </a:gdLst>
            <a:ahLst/>
            <a:cxnLst>
              <a:cxn ang="0">
                <a:pos x="connsiteX0" y="connsiteY0"/>
              </a:cxn>
              <a:cxn ang="0">
                <a:pos x="connsiteX1" y="connsiteY1"/>
              </a:cxn>
              <a:cxn ang="0">
                <a:pos x="connsiteX2" y="connsiteY2"/>
              </a:cxn>
              <a:cxn ang="0">
                <a:pos x="connsiteX3" y="connsiteY3"/>
              </a:cxn>
            </a:cxnLst>
            <a:rect l="l" t="t" r="r" b="b"/>
            <a:pathLst>
              <a:path w="2159000" h="3771900">
                <a:moveTo>
                  <a:pt x="2159000" y="25400"/>
                </a:moveTo>
                <a:lnTo>
                  <a:pt x="0" y="3771900"/>
                </a:lnTo>
                <a:lnTo>
                  <a:pt x="25400" y="0"/>
                </a:lnTo>
                <a:lnTo>
                  <a:pt x="2159000" y="2540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4" name="PA_文本框 13"/>
          <p:cNvSpPr txBox="1"/>
          <p:nvPr>
            <p:custDataLst>
              <p:tags r:id="rId10"/>
            </p:custDataLst>
          </p:nvPr>
        </p:nvSpPr>
        <p:spPr>
          <a:xfrm>
            <a:off x="6439705" y="4465736"/>
            <a:ext cx="1441420" cy="652486"/>
          </a:xfrm>
          <a:prstGeom prst="rect">
            <a:avLst/>
          </a:prstGeom>
          <a:noFill/>
        </p:spPr>
        <p:txBody>
          <a:bodyPr wrap="none" rtlCol="0">
            <a:spAutoFit/>
          </a:bodyPr>
          <a:lstStyle/>
          <a:p>
            <a:pPr>
              <a:lnSpc>
                <a:spcPct val="130000"/>
              </a:lnSpc>
            </a:pPr>
            <a:r>
              <a:rPr lang="zh-CN" altLang="en-US" sz="1400" dirty="0">
                <a:solidFill>
                  <a:schemeClr val="bg1"/>
                </a:solidFill>
              </a:rPr>
              <a:t>汇报人：博龙图</a:t>
            </a:r>
            <a:endParaRPr lang="en-US" altLang="zh-CN" sz="1400" dirty="0">
              <a:solidFill>
                <a:schemeClr val="bg1"/>
              </a:solidFill>
            </a:endParaRPr>
          </a:p>
          <a:p>
            <a:pPr>
              <a:lnSpc>
                <a:spcPct val="130000"/>
              </a:lnSpc>
            </a:pPr>
            <a:r>
              <a:rPr lang="zh-CN" altLang="en-US" sz="1400" dirty="0">
                <a:solidFill>
                  <a:schemeClr val="bg1"/>
                </a:solidFill>
              </a:rPr>
              <a:t>部门：素材组</a:t>
            </a:r>
          </a:p>
        </p:txBody>
      </p:sp>
      <p:pic>
        <p:nvPicPr>
          <p:cNvPr id="19" name="Sergio - Randomnoise taking the reins">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8"/>
          <a:stretch>
            <a:fillRect/>
          </a:stretch>
        </p:blipFill>
        <p:spPr>
          <a:xfrm>
            <a:off x="-914400" y="-876300"/>
            <a:ext cx="609600" cy="609600"/>
          </a:xfrm>
          <a:prstGeom prst="rect">
            <a:avLst/>
          </a:prstGeom>
        </p:spPr>
      </p:pic>
    </p:spTree>
    <p:extLst>
      <p:ext uri="{BB962C8B-B14F-4D97-AF65-F5344CB8AC3E}">
        <p14:creationId xmlns:p14="http://schemas.microsoft.com/office/powerpoint/2010/main" val="30371106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0"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grpId="0" nodeType="afterEffect" p14:presetBounceEnd="44000">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14:bounceEnd="44000">
                                          <p:cBhvr additive="base">
                                            <p:cTn id="13"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12" presetClass="entr" presetSubtype="4"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16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2100"/>
                                </p:stCondLst>
                                <p:childTnLst>
                                  <p:par>
                                    <p:cTn id="39" presetID="31"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9"/>
                    </p:tgtEl>
                  </p:cMediaNode>
                </p:audio>
              </p:childTnLst>
            </p:cTn>
          </p:par>
        </p:tnLst>
        <p:bldLst>
          <p:bldP spid="10" grpId="0" animBg="1"/>
          <p:bldP spid="6" grpId="0"/>
          <p:bldP spid="7" grpId="0"/>
          <p:bldP spid="11" grpId="0" animBg="1"/>
          <p:bldP spid="12" grpId="0"/>
          <p:bldP spid="13"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0"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12" presetClass="entr" presetSubtype="4" fill="hold" grpId="0" nodeType="withEffect">
                                      <p:stCondLst>
                                        <p:cond delay="6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par>
                              <p:cTn id="33" fill="hold">
                                <p:stCondLst>
                                  <p:cond delay="21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2600"/>
                                </p:stCondLst>
                                <p:childTnLst>
                                  <p:par>
                                    <p:cTn id="45" presetID="3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19"/>
                    </p:tgtEl>
                  </p:cMediaNode>
                </p:audio>
              </p:childTnLst>
            </p:cTn>
          </p:par>
        </p:tnLst>
        <p:bldLst>
          <p:bldP spid="10" grpId="0" animBg="1"/>
          <p:bldP spid="6" grpId="0"/>
          <p:bldP spid="7" grpId="0"/>
          <p:bldP spid="11" grpId="0" animBg="1"/>
          <p:bldP spid="12" grpId="0"/>
          <p:bldP spid="13" grpId="0" animBg="1"/>
          <p:bldP spid="1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3200" b="3200"/>
          <a:stretch/>
        </p:blipFill>
        <p:spPr>
          <a:xfrm>
            <a:off x="0" y="0"/>
            <a:ext cx="9144000" cy="5143500"/>
          </a:xfrm>
          <a:prstGeom prst="rect">
            <a:avLst/>
          </a:prstGeom>
        </p:spPr>
      </p:pic>
      <p:sp>
        <p:nvSpPr>
          <p:cNvPr id="3" name="矩形 2"/>
          <p:cNvSpPr/>
          <p:nvPr/>
        </p:nvSpPr>
        <p:spPr>
          <a:xfrm>
            <a:off x="-32594" y="-10926"/>
            <a:ext cx="9176594" cy="5153850"/>
          </a:xfrm>
          <a:prstGeom prst="rect">
            <a:avLst/>
          </a:prstGeom>
          <a:solidFill>
            <a:schemeClr val="accent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直角三角形 3"/>
          <p:cNvSpPr/>
          <p:nvPr/>
        </p:nvSpPr>
        <p:spPr>
          <a:xfrm rot="16200000" flipH="1">
            <a:off x="6641976" y="655402"/>
            <a:ext cx="3168352" cy="1835696"/>
          </a:xfrm>
          <a:prstGeom prst="rtTriangle">
            <a:avLst/>
          </a:prstGeom>
          <a:solidFill>
            <a:schemeClr val="bg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平行四边形 4"/>
          <p:cNvSpPr/>
          <p:nvPr/>
        </p:nvSpPr>
        <p:spPr>
          <a:xfrm flipV="1">
            <a:off x="2619375" y="-21116"/>
            <a:ext cx="7665846" cy="5164040"/>
          </a:xfrm>
          <a:prstGeom prst="parallelogram">
            <a:avLst>
              <a:gd name="adj" fmla="val 57486"/>
            </a:avLst>
          </a:prstGeom>
          <a:solidFill>
            <a:schemeClr val="accent1">
              <a:alpha val="6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6" name="矩形 5"/>
          <p:cNvSpPr/>
          <p:nvPr/>
        </p:nvSpPr>
        <p:spPr>
          <a:xfrm>
            <a:off x="4009270" y="1976964"/>
            <a:ext cx="4836055" cy="861774"/>
          </a:xfrm>
          <a:prstGeom prst="rect">
            <a:avLst/>
          </a:prstGeom>
        </p:spPr>
        <p:txBody>
          <a:bodyPr wrap="square">
            <a:spAutoFit/>
          </a:bodyPr>
          <a:lstStyle/>
          <a:p>
            <a:pPr algn="ctr"/>
            <a:r>
              <a:rPr kumimoji="1" lang="zh-CN" altLang="en-US" sz="5000" b="1" spc="300" dirty="0">
                <a:solidFill>
                  <a:schemeClr val="bg1"/>
                </a:solidFill>
                <a:latin typeface="微软雅黑"/>
                <a:ea typeface="微软雅黑"/>
                <a:cs typeface="微软雅黑"/>
              </a:rPr>
              <a:t>添加标题二</a:t>
            </a:r>
            <a:endParaRPr kumimoji="1" lang="en-US" altLang="zh-CN" sz="5000" b="1" spc="300" dirty="0">
              <a:solidFill>
                <a:schemeClr val="bg1"/>
              </a:solidFill>
              <a:latin typeface="微软雅黑"/>
              <a:ea typeface="微软雅黑"/>
              <a:cs typeface="微软雅黑"/>
            </a:endParaRPr>
          </a:p>
        </p:txBody>
      </p:sp>
      <p:sp>
        <p:nvSpPr>
          <p:cNvPr id="8" name="矩形 7"/>
          <p:cNvSpPr/>
          <p:nvPr/>
        </p:nvSpPr>
        <p:spPr>
          <a:xfrm>
            <a:off x="5328795" y="2838738"/>
            <a:ext cx="2197004" cy="37654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pc="300" dirty="0">
                <a:solidFill>
                  <a:schemeClr val="accent1"/>
                </a:solidFill>
                <a:latin typeface="微软雅黑" panose="020B0503020204020204" pitchFamily="34" charset="-122"/>
                <a:ea typeface="微软雅黑" panose="020B0503020204020204" pitchFamily="34" charset="-122"/>
              </a:rPr>
              <a:t>让</a:t>
            </a:r>
            <a:r>
              <a:rPr kumimoji="1" lang="en-US" altLang="zh-CN" spc="300" dirty="0">
                <a:solidFill>
                  <a:schemeClr val="accent1"/>
                </a:solidFill>
                <a:latin typeface="微软雅黑" panose="020B0503020204020204" pitchFamily="34" charset="-122"/>
                <a:ea typeface="微软雅黑" panose="020B0503020204020204" pitchFamily="34" charset="-122"/>
              </a:rPr>
              <a:t>PPT</a:t>
            </a:r>
            <a:r>
              <a:rPr kumimoji="1" lang="zh-CN" altLang="en-US" spc="300" dirty="0">
                <a:solidFill>
                  <a:schemeClr val="accent1"/>
                </a:solidFill>
                <a:latin typeface="微软雅黑" panose="020B0503020204020204" pitchFamily="34" charset="-122"/>
                <a:ea typeface="微软雅黑" panose="020B0503020204020204" pitchFamily="34" charset="-122"/>
              </a:rPr>
              <a:t>不再苦逼</a:t>
            </a:r>
          </a:p>
        </p:txBody>
      </p:sp>
      <p:sp>
        <p:nvSpPr>
          <p:cNvPr id="9" name="PA_任意多边形 12"/>
          <p:cNvSpPr/>
          <p:nvPr>
            <p:custDataLst>
              <p:tags r:id="rId1"/>
            </p:custDataLst>
          </p:nvPr>
        </p:nvSpPr>
        <p:spPr>
          <a:xfrm flipV="1">
            <a:off x="-32594" y="1371600"/>
            <a:ext cx="2159000" cy="3771900"/>
          </a:xfrm>
          <a:custGeom>
            <a:avLst/>
            <a:gdLst>
              <a:gd name="connsiteX0" fmla="*/ 2159000 w 2159000"/>
              <a:gd name="connsiteY0" fmla="*/ 25400 h 3771900"/>
              <a:gd name="connsiteX1" fmla="*/ 0 w 2159000"/>
              <a:gd name="connsiteY1" fmla="*/ 3771900 h 3771900"/>
              <a:gd name="connsiteX2" fmla="*/ 25400 w 2159000"/>
              <a:gd name="connsiteY2" fmla="*/ 0 h 3771900"/>
              <a:gd name="connsiteX3" fmla="*/ 2159000 w 2159000"/>
              <a:gd name="connsiteY3" fmla="*/ 25400 h 3771900"/>
            </a:gdLst>
            <a:ahLst/>
            <a:cxnLst>
              <a:cxn ang="0">
                <a:pos x="connsiteX0" y="connsiteY0"/>
              </a:cxn>
              <a:cxn ang="0">
                <a:pos x="connsiteX1" y="connsiteY1"/>
              </a:cxn>
              <a:cxn ang="0">
                <a:pos x="connsiteX2" y="connsiteY2"/>
              </a:cxn>
              <a:cxn ang="0">
                <a:pos x="connsiteX3" y="connsiteY3"/>
              </a:cxn>
            </a:cxnLst>
            <a:rect l="l" t="t" r="r" b="b"/>
            <a:pathLst>
              <a:path w="2159000" h="3771900">
                <a:moveTo>
                  <a:pt x="2159000" y="25400"/>
                </a:moveTo>
                <a:lnTo>
                  <a:pt x="0" y="3771900"/>
                </a:lnTo>
                <a:lnTo>
                  <a:pt x="25400" y="0"/>
                </a:lnTo>
                <a:lnTo>
                  <a:pt x="2159000" y="2540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77748" y="1172895"/>
            <a:ext cx="2495550" cy="2646878"/>
            <a:chOff x="1077748" y="1172895"/>
            <a:chExt cx="2495550" cy="2646878"/>
          </a:xfrm>
        </p:grpSpPr>
        <p:sp>
          <p:nvSpPr>
            <p:cNvPr id="11" name="椭圆 10"/>
            <p:cNvSpPr/>
            <p:nvPr/>
          </p:nvSpPr>
          <p:spPr>
            <a:xfrm>
              <a:off x="1077748" y="1313129"/>
              <a:ext cx="2495550" cy="2495550"/>
            </a:xfrm>
            <a:prstGeom prst="ellipse">
              <a:avLst/>
            </a:prstGeom>
            <a:solidFill>
              <a:schemeClr val="accent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99243" y="1172895"/>
              <a:ext cx="1369286" cy="2646878"/>
            </a:xfrm>
            <a:prstGeom prst="rect">
              <a:avLst/>
            </a:prstGeom>
            <a:noFill/>
          </p:spPr>
          <p:txBody>
            <a:bodyPr wrap="none" rtlCol="0">
              <a:spAutoFit/>
            </a:bodyPr>
            <a:lstStyle/>
            <a:p>
              <a:r>
                <a:rPr lang="en-US" altLang="zh-CN" sz="16600" dirty="0">
                  <a:solidFill>
                    <a:schemeClr val="bg1"/>
                  </a:solidFill>
                  <a:latin typeface="Aharoni" panose="02010803020104030203" pitchFamily="2" charset="-79"/>
                  <a:cs typeface="Aharoni" panose="02010803020104030203" pitchFamily="2" charset="-79"/>
                </a:rPr>
                <a:t>2</a:t>
              </a:r>
              <a:endParaRPr lang="zh-CN" altLang="en-US" sz="16600"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22990669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0.70"/>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0.70"/>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779956" y="1658983"/>
            <a:ext cx="1558294" cy="1554480"/>
            <a:chOff x="779956" y="1658983"/>
            <a:chExt cx="1558294" cy="1554480"/>
          </a:xfrm>
        </p:grpSpPr>
        <p:sp>
          <p:nvSpPr>
            <p:cNvPr id="3" name="矩形 2"/>
            <p:cNvSpPr/>
            <p:nvPr/>
          </p:nvSpPr>
          <p:spPr>
            <a:xfrm>
              <a:off x="779956" y="1658983"/>
              <a:ext cx="1558294" cy="155448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KSO_Shape"/>
            <p:cNvSpPr>
              <a:spLocks/>
            </p:cNvSpPr>
            <p:nvPr/>
          </p:nvSpPr>
          <p:spPr bwMode="auto">
            <a:xfrm>
              <a:off x="1211657" y="1817544"/>
              <a:ext cx="712605" cy="685288"/>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文本框 7"/>
            <p:cNvSpPr txBox="1"/>
            <p:nvPr/>
          </p:nvSpPr>
          <p:spPr>
            <a:xfrm>
              <a:off x="990136" y="2498582"/>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标题一</a:t>
              </a:r>
            </a:p>
          </p:txBody>
        </p:sp>
      </p:grpSp>
      <p:grpSp>
        <p:nvGrpSpPr>
          <p:cNvPr id="14" name="组合 13"/>
          <p:cNvGrpSpPr/>
          <p:nvPr/>
        </p:nvGrpSpPr>
        <p:grpSpPr>
          <a:xfrm>
            <a:off x="4855568" y="1658983"/>
            <a:ext cx="1558294" cy="1554480"/>
            <a:chOff x="4855568" y="1658983"/>
            <a:chExt cx="1558294" cy="1554480"/>
          </a:xfrm>
        </p:grpSpPr>
        <p:sp>
          <p:nvSpPr>
            <p:cNvPr id="26" name="矩形 25"/>
            <p:cNvSpPr/>
            <p:nvPr/>
          </p:nvSpPr>
          <p:spPr>
            <a:xfrm>
              <a:off x="4855568" y="1658983"/>
              <a:ext cx="1558294" cy="155448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4" name="KSO_Shape"/>
            <p:cNvSpPr>
              <a:spLocks/>
            </p:cNvSpPr>
            <p:nvPr/>
          </p:nvSpPr>
          <p:spPr bwMode="auto">
            <a:xfrm>
              <a:off x="5287268" y="1882860"/>
              <a:ext cx="712605" cy="54039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7" name="文本框 46"/>
            <p:cNvSpPr txBox="1"/>
            <p:nvPr/>
          </p:nvSpPr>
          <p:spPr>
            <a:xfrm>
              <a:off x="5065747" y="2498582"/>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标题三</a:t>
              </a:r>
            </a:p>
          </p:txBody>
        </p:sp>
      </p:grpSp>
      <p:grpSp>
        <p:nvGrpSpPr>
          <p:cNvPr id="18" name="组合 17"/>
          <p:cNvGrpSpPr/>
          <p:nvPr/>
        </p:nvGrpSpPr>
        <p:grpSpPr>
          <a:xfrm>
            <a:off x="6896091" y="1658983"/>
            <a:ext cx="1558294" cy="1554480"/>
            <a:chOff x="6896091" y="1658983"/>
            <a:chExt cx="1558294" cy="1554480"/>
          </a:xfrm>
        </p:grpSpPr>
        <p:sp>
          <p:nvSpPr>
            <p:cNvPr id="27" name="矩形 26"/>
            <p:cNvSpPr/>
            <p:nvPr/>
          </p:nvSpPr>
          <p:spPr>
            <a:xfrm>
              <a:off x="6896091" y="1658983"/>
              <a:ext cx="1558294" cy="155448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6" name="KSO_Shape"/>
            <p:cNvSpPr/>
            <p:nvPr/>
          </p:nvSpPr>
          <p:spPr>
            <a:xfrm>
              <a:off x="7327791" y="1887047"/>
              <a:ext cx="712605" cy="476258"/>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48" name="文本框 47"/>
            <p:cNvSpPr txBox="1"/>
            <p:nvPr/>
          </p:nvSpPr>
          <p:spPr>
            <a:xfrm>
              <a:off x="7106270" y="2498582"/>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标题四</a:t>
              </a:r>
            </a:p>
          </p:txBody>
        </p:sp>
      </p:grpSp>
      <p:grpSp>
        <p:nvGrpSpPr>
          <p:cNvPr id="9" name="组合 8"/>
          <p:cNvGrpSpPr/>
          <p:nvPr/>
        </p:nvGrpSpPr>
        <p:grpSpPr>
          <a:xfrm>
            <a:off x="2817762" y="1658983"/>
            <a:ext cx="1558294" cy="1554480"/>
            <a:chOff x="2817762" y="1658983"/>
            <a:chExt cx="1558294" cy="1554480"/>
          </a:xfrm>
        </p:grpSpPr>
        <p:sp>
          <p:nvSpPr>
            <p:cNvPr id="25" name="矩形 24"/>
            <p:cNvSpPr/>
            <p:nvPr/>
          </p:nvSpPr>
          <p:spPr>
            <a:xfrm>
              <a:off x="2817762" y="1658983"/>
              <a:ext cx="1558294" cy="155448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336427" y="1817544"/>
              <a:ext cx="561770" cy="71260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9" name="文本框 48"/>
            <p:cNvSpPr txBox="1"/>
            <p:nvPr/>
          </p:nvSpPr>
          <p:spPr>
            <a:xfrm>
              <a:off x="3027942" y="2498582"/>
              <a:ext cx="110959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标题二</a:t>
              </a:r>
            </a:p>
          </p:txBody>
        </p:sp>
      </p:grpSp>
      <p:grpSp>
        <p:nvGrpSpPr>
          <p:cNvPr id="19" name="组合 18"/>
          <p:cNvGrpSpPr/>
          <p:nvPr/>
        </p:nvGrpSpPr>
        <p:grpSpPr>
          <a:xfrm>
            <a:off x="779956" y="3213463"/>
            <a:ext cx="1558294" cy="1297065"/>
            <a:chOff x="779956" y="3213463"/>
            <a:chExt cx="1558294" cy="1297065"/>
          </a:xfrm>
        </p:grpSpPr>
        <p:sp>
          <p:nvSpPr>
            <p:cNvPr id="13" name="矩形 12"/>
            <p:cNvSpPr/>
            <p:nvPr/>
          </p:nvSpPr>
          <p:spPr>
            <a:xfrm>
              <a:off x="779956" y="3213463"/>
              <a:ext cx="1558294" cy="12970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79956" y="3412778"/>
              <a:ext cx="1558294" cy="867930"/>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a:t>
              </a:r>
            </a:p>
          </p:txBody>
        </p:sp>
      </p:grpSp>
      <p:grpSp>
        <p:nvGrpSpPr>
          <p:cNvPr id="23" name="组合 22"/>
          <p:cNvGrpSpPr/>
          <p:nvPr/>
        </p:nvGrpSpPr>
        <p:grpSpPr>
          <a:xfrm>
            <a:off x="1393290" y="2994741"/>
            <a:ext cx="301686" cy="369332"/>
            <a:chOff x="1393290" y="2994741"/>
            <a:chExt cx="301686" cy="369332"/>
          </a:xfrm>
        </p:grpSpPr>
        <p:sp>
          <p:nvSpPr>
            <p:cNvPr id="15" name="矩形: 圆角 14"/>
            <p:cNvSpPr/>
            <p:nvPr/>
          </p:nvSpPr>
          <p:spPr>
            <a:xfrm rot="2645653">
              <a:off x="1401698" y="3049453"/>
              <a:ext cx="284871" cy="284871"/>
            </a:xfrm>
            <a:prstGeom prst="roundRect">
              <a:avLst>
                <a:gd name="adj" fmla="val 15054"/>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1393290" y="2994741"/>
              <a:ext cx="301686" cy="369332"/>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grpSp>
      <p:grpSp>
        <p:nvGrpSpPr>
          <p:cNvPr id="20" name="组合 19"/>
          <p:cNvGrpSpPr/>
          <p:nvPr/>
        </p:nvGrpSpPr>
        <p:grpSpPr>
          <a:xfrm>
            <a:off x="2817762" y="3213463"/>
            <a:ext cx="1558294" cy="1297065"/>
            <a:chOff x="2817762" y="3213463"/>
            <a:chExt cx="1558294" cy="1297065"/>
          </a:xfrm>
        </p:grpSpPr>
        <p:sp>
          <p:nvSpPr>
            <p:cNvPr id="33" name="矩形 32"/>
            <p:cNvSpPr/>
            <p:nvPr/>
          </p:nvSpPr>
          <p:spPr>
            <a:xfrm>
              <a:off x="2817762" y="3213463"/>
              <a:ext cx="1558294" cy="12970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817762" y="3438904"/>
              <a:ext cx="1558294" cy="867930"/>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a:t>
              </a:r>
            </a:p>
          </p:txBody>
        </p:sp>
      </p:grpSp>
      <p:grpSp>
        <p:nvGrpSpPr>
          <p:cNvPr id="24" name="组合 23"/>
          <p:cNvGrpSpPr/>
          <p:nvPr/>
        </p:nvGrpSpPr>
        <p:grpSpPr>
          <a:xfrm>
            <a:off x="3431096" y="2994741"/>
            <a:ext cx="301686" cy="369332"/>
            <a:chOff x="3431096" y="2994741"/>
            <a:chExt cx="301686" cy="369332"/>
          </a:xfrm>
        </p:grpSpPr>
        <p:sp>
          <p:nvSpPr>
            <p:cNvPr id="36" name="矩形: 圆角 35"/>
            <p:cNvSpPr/>
            <p:nvPr/>
          </p:nvSpPr>
          <p:spPr>
            <a:xfrm rot="2645653">
              <a:off x="3439504" y="3049453"/>
              <a:ext cx="284871" cy="284871"/>
            </a:xfrm>
            <a:prstGeom prst="roundRect">
              <a:avLst>
                <a:gd name="adj" fmla="val 15054"/>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37" name="文本框 36"/>
            <p:cNvSpPr txBox="1"/>
            <p:nvPr/>
          </p:nvSpPr>
          <p:spPr>
            <a:xfrm>
              <a:off x="3431096" y="2994741"/>
              <a:ext cx="301686" cy="369332"/>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grpSp>
      <p:grpSp>
        <p:nvGrpSpPr>
          <p:cNvPr id="21" name="组合 20"/>
          <p:cNvGrpSpPr/>
          <p:nvPr/>
        </p:nvGrpSpPr>
        <p:grpSpPr>
          <a:xfrm>
            <a:off x="4855568" y="3213463"/>
            <a:ext cx="1558294" cy="1297065"/>
            <a:chOff x="4855568" y="3213463"/>
            <a:chExt cx="1558294" cy="1297065"/>
          </a:xfrm>
        </p:grpSpPr>
        <p:sp>
          <p:nvSpPr>
            <p:cNvPr id="39" name="矩形 38"/>
            <p:cNvSpPr/>
            <p:nvPr/>
          </p:nvSpPr>
          <p:spPr>
            <a:xfrm>
              <a:off x="4855568" y="3213463"/>
              <a:ext cx="1558294" cy="12970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855568" y="3425841"/>
              <a:ext cx="1558294" cy="867930"/>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a:t>
              </a:r>
            </a:p>
          </p:txBody>
        </p:sp>
      </p:grpSp>
      <p:grpSp>
        <p:nvGrpSpPr>
          <p:cNvPr id="29" name="组合 28"/>
          <p:cNvGrpSpPr/>
          <p:nvPr/>
        </p:nvGrpSpPr>
        <p:grpSpPr>
          <a:xfrm>
            <a:off x="5468902" y="2994741"/>
            <a:ext cx="301686" cy="369332"/>
            <a:chOff x="5468902" y="2994741"/>
            <a:chExt cx="301686" cy="369332"/>
          </a:xfrm>
        </p:grpSpPr>
        <p:sp>
          <p:nvSpPr>
            <p:cNvPr id="41" name="矩形: 圆角 40"/>
            <p:cNvSpPr/>
            <p:nvPr/>
          </p:nvSpPr>
          <p:spPr>
            <a:xfrm rot="2645653">
              <a:off x="5477310" y="3049453"/>
              <a:ext cx="284871" cy="284871"/>
            </a:xfrm>
            <a:prstGeom prst="roundRect">
              <a:avLst>
                <a:gd name="adj" fmla="val 15054"/>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42" name="文本框 41"/>
            <p:cNvSpPr txBox="1"/>
            <p:nvPr/>
          </p:nvSpPr>
          <p:spPr>
            <a:xfrm>
              <a:off x="5468902" y="2994741"/>
              <a:ext cx="301686" cy="369332"/>
            </a:xfrm>
            <a:prstGeom prst="rect">
              <a:avLst/>
            </a:prstGeom>
            <a:noFill/>
          </p:spPr>
          <p:txBody>
            <a:bodyPr wrap="none" rtlCol="0">
              <a:spAutoFit/>
            </a:bodyPr>
            <a:lstStyle/>
            <a:p>
              <a:r>
                <a:rPr lang="en-US" altLang="zh-CN" dirty="0">
                  <a:solidFill>
                    <a:schemeClr val="bg1"/>
                  </a:solidFill>
                </a:rPr>
                <a:t>3</a:t>
              </a:r>
              <a:endParaRPr lang="zh-CN" altLang="en-US" dirty="0">
                <a:solidFill>
                  <a:schemeClr val="bg1"/>
                </a:solidFill>
              </a:endParaRPr>
            </a:p>
          </p:txBody>
        </p:sp>
      </p:grpSp>
      <p:grpSp>
        <p:nvGrpSpPr>
          <p:cNvPr id="22" name="组合 21"/>
          <p:cNvGrpSpPr/>
          <p:nvPr/>
        </p:nvGrpSpPr>
        <p:grpSpPr>
          <a:xfrm>
            <a:off x="6896091" y="3213463"/>
            <a:ext cx="1558294" cy="1297065"/>
            <a:chOff x="6896091" y="3213463"/>
            <a:chExt cx="1558294" cy="1297065"/>
          </a:xfrm>
        </p:grpSpPr>
        <p:sp>
          <p:nvSpPr>
            <p:cNvPr id="53" name="矩形 52"/>
            <p:cNvSpPr/>
            <p:nvPr/>
          </p:nvSpPr>
          <p:spPr>
            <a:xfrm>
              <a:off x="6896091" y="3213463"/>
              <a:ext cx="1558294" cy="12970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6896091" y="3438904"/>
              <a:ext cx="1558294" cy="867930"/>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a:t>
              </a:r>
            </a:p>
          </p:txBody>
        </p:sp>
      </p:grpSp>
      <p:grpSp>
        <p:nvGrpSpPr>
          <p:cNvPr id="30" name="组合 29"/>
          <p:cNvGrpSpPr/>
          <p:nvPr/>
        </p:nvGrpSpPr>
        <p:grpSpPr>
          <a:xfrm>
            <a:off x="7509425" y="2994741"/>
            <a:ext cx="301686" cy="369332"/>
            <a:chOff x="7509425" y="2994741"/>
            <a:chExt cx="301686" cy="369332"/>
          </a:xfrm>
        </p:grpSpPr>
        <p:sp>
          <p:nvSpPr>
            <p:cNvPr id="55" name="矩形: 圆角 54"/>
            <p:cNvSpPr/>
            <p:nvPr/>
          </p:nvSpPr>
          <p:spPr>
            <a:xfrm rot="2645653">
              <a:off x="7517833" y="3049453"/>
              <a:ext cx="284871" cy="284871"/>
            </a:xfrm>
            <a:prstGeom prst="roundRect">
              <a:avLst>
                <a:gd name="adj" fmla="val 15054"/>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7509425" y="2994741"/>
              <a:ext cx="301686" cy="369332"/>
            </a:xfrm>
            <a:prstGeom prst="rect">
              <a:avLst/>
            </a:prstGeom>
            <a:noFill/>
          </p:spPr>
          <p:txBody>
            <a:bodyPr wrap="none" rtlCol="0">
              <a:spAutoFit/>
            </a:bodyPr>
            <a:lstStyle/>
            <a:p>
              <a:r>
                <a:rPr lang="en-US" altLang="zh-CN" dirty="0">
                  <a:solidFill>
                    <a:schemeClr val="bg1"/>
                  </a:solidFill>
                </a:rPr>
                <a:t>4</a:t>
              </a:r>
              <a:endParaRPr lang="zh-CN" altLang="en-US" dirty="0">
                <a:solidFill>
                  <a:schemeClr val="bg1"/>
                </a:solidFill>
              </a:endParaRPr>
            </a:p>
          </p:txBody>
        </p:sp>
      </p:grpSp>
    </p:spTree>
    <p:extLst>
      <p:ext uri="{BB962C8B-B14F-4D97-AF65-F5344CB8AC3E}">
        <p14:creationId xmlns:p14="http://schemas.microsoft.com/office/powerpoint/2010/main" val="29978744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2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childTnLst>
                                </p:cTn>
                              </p:par>
                            </p:childTnLst>
                          </p:cTn>
                        </p:par>
                        <p:par>
                          <p:cTn id="15" fill="hold">
                            <p:stCondLst>
                              <p:cond delay="135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1"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down)">
                                      <p:cBhvr>
                                        <p:cTn id="23" dur="500"/>
                                        <p:tgtEl>
                                          <p:spTgt spid="19"/>
                                        </p:tgtEl>
                                      </p:cBhvr>
                                    </p:animEffect>
                                  </p:childTnLst>
                                </p:cTn>
                              </p:par>
                            </p:childTnLst>
                          </p:cTn>
                        </p:par>
                        <p:par>
                          <p:cTn id="24" fill="hold">
                            <p:stCondLst>
                              <p:cond delay="1850"/>
                            </p:stCondLst>
                            <p:childTnLst>
                              <p:par>
                                <p:cTn id="25" presetID="2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2350"/>
                            </p:stCondLst>
                            <p:childTnLst>
                              <p:par>
                                <p:cTn id="30" presetID="1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p:tgtEl>
                                          <p:spTgt spid="20"/>
                                        </p:tgtEl>
                                        <p:attrNameLst>
                                          <p:attrName>ppt_y</p:attrName>
                                        </p:attrNameLst>
                                      </p:cBhvr>
                                      <p:tavLst>
                                        <p:tav tm="0">
                                          <p:val>
                                            <p:strVal val="#ppt_y-#ppt_h*1.125000"/>
                                          </p:val>
                                        </p:tav>
                                        <p:tav tm="100000">
                                          <p:val>
                                            <p:strVal val="#ppt_y"/>
                                          </p:val>
                                        </p:tav>
                                      </p:tavLst>
                                    </p:anim>
                                    <p:animEffect transition="in" filter="wipe(down)">
                                      <p:cBhvr>
                                        <p:cTn id="37" dur="500"/>
                                        <p:tgtEl>
                                          <p:spTgt spid="20"/>
                                        </p:tgtEl>
                                      </p:cBhvr>
                                    </p:animEffect>
                                  </p:childTnLst>
                                </p:cTn>
                              </p:par>
                            </p:childTnLst>
                          </p:cTn>
                        </p:par>
                        <p:par>
                          <p:cTn id="38" fill="hold">
                            <p:stCondLst>
                              <p:cond delay="2850"/>
                            </p:stCondLst>
                            <p:childTnLst>
                              <p:par>
                                <p:cTn id="39" presetID="2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childTnLst>
                          </p:cTn>
                        </p:par>
                        <p:par>
                          <p:cTn id="43" fill="hold">
                            <p:stCondLst>
                              <p:cond delay="3350"/>
                            </p:stCondLst>
                            <p:childTnLst>
                              <p:par>
                                <p:cTn id="44" presetID="1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ppt_y</p:attrName>
                                        </p:attrNameLst>
                                      </p:cBhvr>
                                      <p:tavLst>
                                        <p:tav tm="0">
                                          <p:val>
                                            <p:strVal val="#ppt_y+#ppt_h*1.125000"/>
                                          </p:val>
                                        </p:tav>
                                        <p:tav tm="100000">
                                          <p:val>
                                            <p:strVal val="#ppt_y"/>
                                          </p:val>
                                        </p:tav>
                                      </p:tavLst>
                                    </p:anim>
                                    <p:animEffect transition="in" filter="wipe(up)">
                                      <p:cBhvr>
                                        <p:cTn id="47" dur="500"/>
                                        <p:tgtEl>
                                          <p:spTgt spid="14"/>
                                        </p:tgtEl>
                                      </p:cBhvr>
                                    </p:animEffect>
                                  </p:childTnLst>
                                </p:cTn>
                              </p:par>
                              <p:par>
                                <p:cTn id="48" presetID="12" presetClass="entr" presetSubtype="1"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p:tgtEl>
                                          <p:spTgt spid="21"/>
                                        </p:tgtEl>
                                        <p:attrNameLst>
                                          <p:attrName>ppt_y</p:attrName>
                                        </p:attrNameLst>
                                      </p:cBhvr>
                                      <p:tavLst>
                                        <p:tav tm="0">
                                          <p:val>
                                            <p:strVal val="#ppt_y-#ppt_h*1.125000"/>
                                          </p:val>
                                        </p:tav>
                                        <p:tav tm="100000">
                                          <p:val>
                                            <p:strVal val="#ppt_y"/>
                                          </p:val>
                                        </p:tav>
                                      </p:tavLst>
                                    </p:anim>
                                    <p:animEffect transition="in" filter="wipe(down)">
                                      <p:cBhvr>
                                        <p:cTn id="51" dur="500"/>
                                        <p:tgtEl>
                                          <p:spTgt spid="21"/>
                                        </p:tgtEl>
                                      </p:cBhvr>
                                    </p:animEffect>
                                  </p:childTnLst>
                                </p:cTn>
                              </p:par>
                            </p:childTnLst>
                          </p:cTn>
                        </p:par>
                        <p:par>
                          <p:cTn id="52" fill="hold">
                            <p:stCondLst>
                              <p:cond delay="3850"/>
                            </p:stCondLst>
                            <p:childTnLst>
                              <p:par>
                                <p:cTn id="53" presetID="2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childTnLst>
                                </p:cTn>
                              </p:par>
                            </p:childTnLst>
                          </p:cTn>
                        </p:par>
                        <p:par>
                          <p:cTn id="57" fill="hold">
                            <p:stCondLst>
                              <p:cond delay="4350"/>
                            </p:stCondLst>
                            <p:childTnLst>
                              <p:par>
                                <p:cTn id="58" presetID="12" presetClass="entr" presetSubtype="4"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p:tgtEl>
                                          <p:spTgt spid="18"/>
                                        </p:tgtEl>
                                        <p:attrNameLst>
                                          <p:attrName>ppt_y</p:attrName>
                                        </p:attrNameLst>
                                      </p:cBhvr>
                                      <p:tavLst>
                                        <p:tav tm="0">
                                          <p:val>
                                            <p:strVal val="#ppt_y+#ppt_h*1.125000"/>
                                          </p:val>
                                        </p:tav>
                                        <p:tav tm="100000">
                                          <p:val>
                                            <p:strVal val="#ppt_y"/>
                                          </p:val>
                                        </p:tav>
                                      </p:tavLst>
                                    </p:anim>
                                    <p:animEffect transition="in" filter="wipe(up)">
                                      <p:cBhvr>
                                        <p:cTn id="61" dur="500"/>
                                        <p:tgtEl>
                                          <p:spTgt spid="18"/>
                                        </p:tgtEl>
                                      </p:cBhvr>
                                    </p:animEffect>
                                  </p:childTnLst>
                                </p:cTn>
                              </p:par>
                              <p:par>
                                <p:cTn id="62" presetID="12" presetClass="entr" presetSubtype="1"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p:tgtEl>
                                          <p:spTgt spid="22"/>
                                        </p:tgtEl>
                                        <p:attrNameLst>
                                          <p:attrName>ppt_y</p:attrName>
                                        </p:attrNameLst>
                                      </p:cBhvr>
                                      <p:tavLst>
                                        <p:tav tm="0">
                                          <p:val>
                                            <p:strVal val="#ppt_y-#ppt_h*1.125000"/>
                                          </p:val>
                                        </p:tav>
                                        <p:tav tm="100000">
                                          <p:val>
                                            <p:strVal val="#ppt_y"/>
                                          </p:val>
                                        </p:tav>
                                      </p:tavLst>
                                    </p:anim>
                                    <p:animEffect transition="in" filter="wipe(down)">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cxnSp>
        <p:nvCxnSpPr>
          <p:cNvPr id="55" name="肘形连接符 24"/>
          <p:cNvCxnSpPr/>
          <p:nvPr/>
        </p:nvCxnSpPr>
        <p:spPr>
          <a:xfrm rot="5400000">
            <a:off x="481184" y="2671027"/>
            <a:ext cx="1031814" cy="338602"/>
          </a:xfrm>
          <a:prstGeom prst="bentConnector3">
            <a:avLst>
              <a:gd name="adj1" fmla="val 549"/>
            </a:avLst>
          </a:prstGeom>
          <a:ln w="19050" cmpd="sng">
            <a:solidFill>
              <a:schemeClr val="accent1"/>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56" name="文本框 55"/>
          <p:cNvSpPr txBox="1"/>
          <p:nvPr/>
        </p:nvSpPr>
        <p:spPr>
          <a:xfrm>
            <a:off x="255149" y="3371177"/>
            <a:ext cx="1596703" cy="1126462"/>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a:t>
            </a:r>
          </a:p>
        </p:txBody>
      </p:sp>
      <p:cxnSp>
        <p:nvCxnSpPr>
          <p:cNvPr id="58" name="直线箭头连接符 38"/>
          <p:cNvCxnSpPr/>
          <p:nvPr/>
        </p:nvCxnSpPr>
        <p:spPr>
          <a:xfrm>
            <a:off x="3709231" y="3136010"/>
            <a:ext cx="0" cy="235167"/>
          </a:xfrm>
          <a:prstGeom prst="straightConnector1">
            <a:avLst/>
          </a:prstGeom>
          <a:ln w="19050" cmpd="sng">
            <a:solidFill>
              <a:schemeClr val="accent1"/>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60" name="直线箭头连接符 41"/>
          <p:cNvCxnSpPr/>
          <p:nvPr/>
        </p:nvCxnSpPr>
        <p:spPr>
          <a:xfrm>
            <a:off x="5479629" y="3136010"/>
            <a:ext cx="0" cy="220406"/>
          </a:xfrm>
          <a:prstGeom prst="straightConnector1">
            <a:avLst/>
          </a:prstGeom>
          <a:ln w="19050" cmpd="sng">
            <a:solidFill>
              <a:schemeClr val="accent1"/>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61" name="肘形连接符 50"/>
          <p:cNvCxnSpPr/>
          <p:nvPr/>
        </p:nvCxnSpPr>
        <p:spPr>
          <a:xfrm rot="16200000" flipH="1">
            <a:off x="7731478" y="2685047"/>
            <a:ext cx="1031816" cy="310563"/>
          </a:xfrm>
          <a:prstGeom prst="bentConnector3">
            <a:avLst>
              <a:gd name="adj1" fmla="val 549"/>
            </a:avLst>
          </a:prstGeom>
          <a:ln w="19050" cmpd="sng">
            <a:solidFill>
              <a:schemeClr val="accent1"/>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71" name="文本框 70"/>
          <p:cNvSpPr txBox="1"/>
          <p:nvPr/>
        </p:nvSpPr>
        <p:spPr>
          <a:xfrm>
            <a:off x="2937245" y="3371177"/>
            <a:ext cx="1596703" cy="1126462"/>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a:t>
            </a:r>
          </a:p>
        </p:txBody>
      </p:sp>
      <p:sp>
        <p:nvSpPr>
          <p:cNvPr id="72" name="文本框 71"/>
          <p:cNvSpPr txBox="1"/>
          <p:nvPr/>
        </p:nvSpPr>
        <p:spPr>
          <a:xfrm>
            <a:off x="4768259" y="3371177"/>
            <a:ext cx="1596703" cy="1126462"/>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a:t>
            </a:r>
          </a:p>
        </p:txBody>
      </p:sp>
      <p:sp>
        <p:nvSpPr>
          <p:cNvPr id="73" name="文本框 72"/>
          <p:cNvSpPr txBox="1"/>
          <p:nvPr/>
        </p:nvSpPr>
        <p:spPr>
          <a:xfrm>
            <a:off x="7334738" y="3371177"/>
            <a:ext cx="1596703" cy="1126462"/>
          </a:xfrm>
          <a:prstGeom prst="rect">
            <a:avLst/>
          </a:prstGeom>
          <a:noFill/>
        </p:spPr>
        <p:txBody>
          <a:bodyPr wrap="square" rtlCol="0">
            <a:spAutoFit/>
          </a:bodyPr>
          <a:lstStyle/>
          <a:p>
            <a:pPr algn="just">
              <a:lnSpc>
                <a:spcPct val="120000"/>
              </a:lnSpc>
            </a:pP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a:t>
            </a:r>
          </a:p>
        </p:txBody>
      </p:sp>
      <p:grpSp>
        <p:nvGrpSpPr>
          <p:cNvPr id="9" name="组合 8"/>
          <p:cNvGrpSpPr/>
          <p:nvPr/>
        </p:nvGrpSpPr>
        <p:grpSpPr>
          <a:xfrm>
            <a:off x="6672942" y="1774400"/>
            <a:ext cx="1230774" cy="1115670"/>
            <a:chOff x="6672942" y="1774400"/>
            <a:chExt cx="1230774" cy="1115670"/>
          </a:xfrm>
        </p:grpSpPr>
        <p:sp>
          <p:nvSpPr>
            <p:cNvPr id="53" name="圆角矩形 18"/>
            <p:cNvSpPr/>
            <p:nvPr/>
          </p:nvSpPr>
          <p:spPr>
            <a:xfrm rot="2700000">
              <a:off x="6730494" y="1753359"/>
              <a:ext cx="1115670" cy="1157752"/>
            </a:xfrm>
            <a:prstGeom prst="roundRect">
              <a:avLst>
                <a:gd name="adj" fmla="val 13074"/>
              </a:avLst>
            </a:prstGeom>
            <a:noFill/>
            <a:ln w="19050" cmpd="sng">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68" name="矩形 67"/>
            <p:cNvSpPr/>
            <p:nvPr/>
          </p:nvSpPr>
          <p:spPr>
            <a:xfrm>
              <a:off x="6672942" y="2339174"/>
              <a:ext cx="1230774" cy="461665"/>
            </a:xfrm>
            <a:prstGeom prst="rect">
              <a:avLst/>
            </a:prstGeom>
          </p:spPr>
          <p:txBody>
            <a:bodyPr wrap="square">
              <a:spAutoFit/>
            </a:bodyPr>
            <a:lstStyle/>
            <a:p>
              <a:pPr algn="ctr"/>
              <a:r>
                <a:rPr kumimoji="1" lang="zh-CN" altLang="en-US" sz="2400" b="1" dirty="0">
                  <a:solidFill>
                    <a:schemeClr val="accent1"/>
                  </a:solidFill>
                  <a:latin typeface="微软雅黑"/>
                  <a:ea typeface="微软雅黑"/>
                  <a:cs typeface="微软雅黑"/>
                </a:rPr>
                <a:t>标题四</a:t>
              </a:r>
            </a:p>
          </p:txBody>
        </p:sp>
        <p:sp>
          <p:nvSpPr>
            <p:cNvPr id="74" name="KSO_Shape"/>
            <p:cNvSpPr>
              <a:spLocks/>
            </p:cNvSpPr>
            <p:nvPr/>
          </p:nvSpPr>
          <p:spPr bwMode="auto">
            <a:xfrm>
              <a:off x="7035635" y="1795388"/>
              <a:ext cx="570542" cy="588188"/>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chemeClr val="accent1"/>
            </a:solidFill>
            <a:ln>
              <a:noFill/>
            </a:ln>
            <a:extLst/>
          </p:spPr>
          <p:txBody>
            <a:bodyPr tIns="68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8" name="组合 7"/>
          <p:cNvGrpSpPr/>
          <p:nvPr/>
        </p:nvGrpSpPr>
        <p:grpSpPr>
          <a:xfrm>
            <a:off x="4935849" y="1774399"/>
            <a:ext cx="1157752" cy="1115670"/>
            <a:chOff x="4935849" y="1774399"/>
            <a:chExt cx="1157752" cy="1115670"/>
          </a:xfrm>
        </p:grpSpPr>
        <p:sp>
          <p:nvSpPr>
            <p:cNvPr id="42" name="圆角矩形 16"/>
            <p:cNvSpPr/>
            <p:nvPr/>
          </p:nvSpPr>
          <p:spPr>
            <a:xfrm rot="2700000">
              <a:off x="4956890" y="1753358"/>
              <a:ext cx="1115670" cy="1157752"/>
            </a:xfrm>
            <a:prstGeom prst="roundRect">
              <a:avLst>
                <a:gd name="adj" fmla="val 13074"/>
              </a:avLst>
            </a:prstGeom>
            <a:noFill/>
            <a:ln w="19050" cmpd="sng">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67" name="矩形 66"/>
            <p:cNvSpPr/>
            <p:nvPr/>
          </p:nvSpPr>
          <p:spPr>
            <a:xfrm>
              <a:off x="4952724" y="2332975"/>
              <a:ext cx="1124001" cy="461665"/>
            </a:xfrm>
            <a:prstGeom prst="rect">
              <a:avLst/>
            </a:prstGeom>
          </p:spPr>
          <p:txBody>
            <a:bodyPr wrap="square">
              <a:spAutoFit/>
            </a:bodyPr>
            <a:lstStyle/>
            <a:p>
              <a:pPr algn="ctr"/>
              <a:r>
                <a:rPr kumimoji="1" lang="zh-CN" altLang="en-US" sz="2400" b="1" dirty="0">
                  <a:solidFill>
                    <a:schemeClr val="accent1"/>
                  </a:solidFill>
                  <a:latin typeface="微软雅黑"/>
                  <a:ea typeface="微软雅黑"/>
                  <a:cs typeface="微软雅黑"/>
                </a:rPr>
                <a:t>标题三</a:t>
              </a:r>
            </a:p>
          </p:txBody>
        </p:sp>
        <p:sp>
          <p:nvSpPr>
            <p:cNvPr id="76" name="KSO_Shape"/>
            <p:cNvSpPr/>
            <p:nvPr/>
          </p:nvSpPr>
          <p:spPr>
            <a:xfrm>
              <a:off x="5369242" y="1795387"/>
              <a:ext cx="301937" cy="588189"/>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3" name="组合 2"/>
          <p:cNvGrpSpPr/>
          <p:nvPr/>
        </p:nvGrpSpPr>
        <p:grpSpPr>
          <a:xfrm>
            <a:off x="1391293" y="1774399"/>
            <a:ext cx="1184982" cy="1115670"/>
            <a:chOff x="1391293" y="1774399"/>
            <a:chExt cx="1184982" cy="1115670"/>
          </a:xfrm>
        </p:grpSpPr>
        <p:sp>
          <p:nvSpPr>
            <p:cNvPr id="38" name="圆角矩形 3"/>
            <p:cNvSpPr/>
            <p:nvPr/>
          </p:nvSpPr>
          <p:spPr>
            <a:xfrm rot="2700000">
              <a:off x="1412334" y="1753358"/>
              <a:ext cx="1115670" cy="1157752"/>
            </a:xfrm>
            <a:prstGeom prst="roundRect">
              <a:avLst>
                <a:gd name="adj" fmla="val 13074"/>
              </a:avLst>
            </a:prstGeom>
            <a:noFill/>
            <a:ln w="19050" cmpd="sng">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9" name="矩形 38"/>
            <p:cNvSpPr/>
            <p:nvPr/>
          </p:nvSpPr>
          <p:spPr>
            <a:xfrm>
              <a:off x="1425696" y="2339174"/>
              <a:ext cx="1150579" cy="461665"/>
            </a:xfrm>
            <a:prstGeom prst="rect">
              <a:avLst/>
            </a:prstGeom>
          </p:spPr>
          <p:txBody>
            <a:bodyPr wrap="square">
              <a:spAutoFit/>
            </a:bodyPr>
            <a:lstStyle/>
            <a:p>
              <a:pPr algn="ctr"/>
              <a:r>
                <a:rPr kumimoji="1" lang="zh-CN" altLang="en-US" sz="2400" b="1" dirty="0">
                  <a:solidFill>
                    <a:schemeClr val="accent1"/>
                  </a:solidFill>
                  <a:latin typeface="微软雅黑"/>
                  <a:ea typeface="微软雅黑"/>
                  <a:cs typeface="微软雅黑"/>
                </a:rPr>
                <a:t>标题一</a:t>
              </a:r>
            </a:p>
          </p:txBody>
        </p:sp>
        <p:sp>
          <p:nvSpPr>
            <p:cNvPr id="78" name="KSO_Shape"/>
            <p:cNvSpPr>
              <a:spLocks/>
            </p:cNvSpPr>
            <p:nvPr/>
          </p:nvSpPr>
          <p:spPr bwMode="auto">
            <a:xfrm>
              <a:off x="1670829" y="1865215"/>
              <a:ext cx="588188" cy="554857"/>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 name="组合 4"/>
          <p:cNvGrpSpPr/>
          <p:nvPr/>
        </p:nvGrpSpPr>
        <p:grpSpPr>
          <a:xfrm>
            <a:off x="3173217" y="1774398"/>
            <a:ext cx="1177928" cy="1115670"/>
            <a:chOff x="3173217" y="1774398"/>
            <a:chExt cx="1177928" cy="1115670"/>
          </a:xfrm>
        </p:grpSpPr>
        <p:sp>
          <p:nvSpPr>
            <p:cNvPr id="40" name="圆角矩形 14"/>
            <p:cNvSpPr/>
            <p:nvPr/>
          </p:nvSpPr>
          <p:spPr>
            <a:xfrm rot="2700000">
              <a:off x="3194258" y="1753357"/>
              <a:ext cx="1115670" cy="1157752"/>
            </a:xfrm>
            <a:prstGeom prst="roundRect">
              <a:avLst>
                <a:gd name="adj" fmla="val 13074"/>
              </a:avLst>
            </a:prstGeom>
            <a:noFill/>
            <a:ln w="19050" cmpd="sng">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41" name="矩形 40"/>
            <p:cNvSpPr/>
            <p:nvPr/>
          </p:nvSpPr>
          <p:spPr>
            <a:xfrm>
              <a:off x="3205428" y="2321420"/>
              <a:ext cx="1145717" cy="461665"/>
            </a:xfrm>
            <a:prstGeom prst="rect">
              <a:avLst/>
            </a:prstGeom>
          </p:spPr>
          <p:txBody>
            <a:bodyPr wrap="square">
              <a:spAutoFit/>
            </a:bodyPr>
            <a:lstStyle/>
            <a:p>
              <a:pPr algn="ctr"/>
              <a:r>
                <a:rPr kumimoji="1" lang="zh-CN" altLang="en-US" sz="2400" b="1" dirty="0">
                  <a:solidFill>
                    <a:schemeClr val="accent1"/>
                  </a:solidFill>
                  <a:latin typeface="微软雅黑"/>
                  <a:ea typeface="微软雅黑"/>
                  <a:cs typeface="微软雅黑"/>
                </a:rPr>
                <a:t>标题二</a:t>
              </a:r>
            </a:p>
          </p:txBody>
        </p:sp>
        <p:sp>
          <p:nvSpPr>
            <p:cNvPr id="79" name="KSO_Shape"/>
            <p:cNvSpPr/>
            <p:nvPr/>
          </p:nvSpPr>
          <p:spPr>
            <a:xfrm>
              <a:off x="3481568" y="1904822"/>
              <a:ext cx="588188" cy="451924"/>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30232395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right)">
                                      <p:cBhvr>
                                        <p:cTn id="19" dur="500"/>
                                        <p:tgtEl>
                                          <p:spTgt spid="55"/>
                                        </p:tgtEl>
                                      </p:cBhvr>
                                    </p:animEffect>
                                  </p:childTnLst>
                                </p:cTn>
                              </p:par>
                            </p:childTnLst>
                          </p:cTn>
                        </p:par>
                        <p:par>
                          <p:cTn id="20" fill="hold">
                            <p:stCondLst>
                              <p:cond delay="1850"/>
                            </p:stCondLst>
                            <p:childTnLst>
                              <p:par>
                                <p:cTn id="21" presetID="49" presetClass="entr" presetSubtype="0" decel="100000" fill="hold" grpId="0" nodeType="afterEffect">
                                  <p:stCondLst>
                                    <p:cond delay="0"/>
                                  </p:stCondLst>
                                  <p:iterate type="lt">
                                    <p:tmPct val="10000"/>
                                  </p:iterate>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360"/>
                                          </p:val>
                                        </p:tav>
                                        <p:tav tm="100000">
                                          <p:val>
                                            <p:fltVal val="0"/>
                                          </p:val>
                                        </p:tav>
                                      </p:tavLst>
                                    </p:anim>
                                    <p:animEffect transition="in" filter="fade">
                                      <p:cBhvr>
                                        <p:cTn id="26" dur="500"/>
                                        <p:tgtEl>
                                          <p:spTgt spid="56"/>
                                        </p:tgtEl>
                                      </p:cBhvr>
                                    </p:animEffect>
                                  </p:childTnLst>
                                </p:cTn>
                              </p:par>
                            </p:childTnLst>
                          </p:cTn>
                        </p:par>
                        <p:par>
                          <p:cTn id="27" fill="hold">
                            <p:stCondLst>
                              <p:cond delay="365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4150"/>
                            </p:stCondLst>
                            <p:childTnLst>
                              <p:par>
                                <p:cTn id="34" presetID="22" presetClass="entr" presetSubtype="1"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4650"/>
                            </p:stCondLst>
                            <p:childTnLst>
                              <p:par>
                                <p:cTn id="38" presetID="49" presetClass="entr" presetSubtype="0" decel="100000" fill="hold" grpId="0" nodeType="afterEffect">
                                  <p:stCondLst>
                                    <p:cond delay="0"/>
                                  </p:stCondLst>
                                  <p:iterate type="lt">
                                    <p:tmPct val="10000"/>
                                  </p:iterate>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 calcmode="lin" valueType="num">
                                      <p:cBhvr>
                                        <p:cTn id="42" dur="500" fill="hold"/>
                                        <p:tgtEl>
                                          <p:spTgt spid="71"/>
                                        </p:tgtEl>
                                        <p:attrNameLst>
                                          <p:attrName>style.rotation</p:attrName>
                                        </p:attrNameLst>
                                      </p:cBhvr>
                                      <p:tavLst>
                                        <p:tav tm="0">
                                          <p:val>
                                            <p:fltVal val="360"/>
                                          </p:val>
                                        </p:tav>
                                        <p:tav tm="100000">
                                          <p:val>
                                            <p:fltVal val="0"/>
                                          </p:val>
                                        </p:tav>
                                      </p:tavLst>
                                    </p:anim>
                                    <p:animEffect transition="in" filter="fade">
                                      <p:cBhvr>
                                        <p:cTn id="43" dur="500"/>
                                        <p:tgtEl>
                                          <p:spTgt spid="71"/>
                                        </p:tgtEl>
                                      </p:cBhvr>
                                    </p:animEffect>
                                  </p:childTnLst>
                                </p:cTn>
                              </p:par>
                            </p:childTnLst>
                          </p:cTn>
                        </p:par>
                        <p:par>
                          <p:cTn id="44" fill="hold">
                            <p:stCondLst>
                              <p:cond delay="6450"/>
                            </p:stCondLst>
                            <p:childTnLst>
                              <p:par>
                                <p:cTn id="45" presetID="53" presetClass="entr" presetSubtype="16"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6950"/>
                            </p:stCondLst>
                            <p:childTnLst>
                              <p:par>
                                <p:cTn id="51" presetID="22" presetClass="entr" presetSubtype="1"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up)">
                                      <p:cBhvr>
                                        <p:cTn id="53" dur="500"/>
                                        <p:tgtEl>
                                          <p:spTgt spid="60"/>
                                        </p:tgtEl>
                                      </p:cBhvr>
                                    </p:animEffect>
                                  </p:childTnLst>
                                </p:cTn>
                              </p:par>
                            </p:childTnLst>
                          </p:cTn>
                        </p:par>
                        <p:par>
                          <p:cTn id="54" fill="hold">
                            <p:stCondLst>
                              <p:cond delay="7450"/>
                            </p:stCondLst>
                            <p:childTnLst>
                              <p:par>
                                <p:cTn id="55" presetID="49" presetClass="entr" presetSubtype="0" decel="100000" fill="hold" grpId="0" nodeType="afterEffect">
                                  <p:stCondLst>
                                    <p:cond delay="0"/>
                                  </p:stCondLst>
                                  <p:iterate type="lt">
                                    <p:tmPct val="10000"/>
                                  </p:iterate>
                                  <p:childTnLst>
                                    <p:set>
                                      <p:cBhvr>
                                        <p:cTn id="56" dur="1" fill="hold">
                                          <p:stCondLst>
                                            <p:cond delay="0"/>
                                          </p:stCondLst>
                                        </p:cTn>
                                        <p:tgtEl>
                                          <p:spTgt spid="72"/>
                                        </p:tgtEl>
                                        <p:attrNameLst>
                                          <p:attrName>style.visibility</p:attrName>
                                        </p:attrNameLst>
                                      </p:cBhvr>
                                      <p:to>
                                        <p:strVal val="visible"/>
                                      </p:to>
                                    </p:set>
                                    <p:anim calcmode="lin" valueType="num">
                                      <p:cBhvr>
                                        <p:cTn id="57" dur="500" fill="hold"/>
                                        <p:tgtEl>
                                          <p:spTgt spid="72"/>
                                        </p:tgtEl>
                                        <p:attrNameLst>
                                          <p:attrName>ppt_w</p:attrName>
                                        </p:attrNameLst>
                                      </p:cBhvr>
                                      <p:tavLst>
                                        <p:tav tm="0">
                                          <p:val>
                                            <p:fltVal val="0"/>
                                          </p:val>
                                        </p:tav>
                                        <p:tav tm="100000">
                                          <p:val>
                                            <p:strVal val="#ppt_w"/>
                                          </p:val>
                                        </p:tav>
                                      </p:tavLst>
                                    </p:anim>
                                    <p:anim calcmode="lin" valueType="num">
                                      <p:cBhvr>
                                        <p:cTn id="58" dur="500" fill="hold"/>
                                        <p:tgtEl>
                                          <p:spTgt spid="72"/>
                                        </p:tgtEl>
                                        <p:attrNameLst>
                                          <p:attrName>ppt_h</p:attrName>
                                        </p:attrNameLst>
                                      </p:cBhvr>
                                      <p:tavLst>
                                        <p:tav tm="0">
                                          <p:val>
                                            <p:fltVal val="0"/>
                                          </p:val>
                                        </p:tav>
                                        <p:tav tm="100000">
                                          <p:val>
                                            <p:strVal val="#ppt_h"/>
                                          </p:val>
                                        </p:tav>
                                      </p:tavLst>
                                    </p:anim>
                                    <p:anim calcmode="lin" valueType="num">
                                      <p:cBhvr>
                                        <p:cTn id="59" dur="500" fill="hold"/>
                                        <p:tgtEl>
                                          <p:spTgt spid="72"/>
                                        </p:tgtEl>
                                        <p:attrNameLst>
                                          <p:attrName>style.rotation</p:attrName>
                                        </p:attrNameLst>
                                      </p:cBhvr>
                                      <p:tavLst>
                                        <p:tav tm="0">
                                          <p:val>
                                            <p:fltVal val="360"/>
                                          </p:val>
                                        </p:tav>
                                        <p:tav tm="100000">
                                          <p:val>
                                            <p:fltVal val="0"/>
                                          </p:val>
                                        </p:tav>
                                      </p:tavLst>
                                    </p:anim>
                                    <p:animEffect transition="in" filter="fade">
                                      <p:cBhvr>
                                        <p:cTn id="60" dur="500"/>
                                        <p:tgtEl>
                                          <p:spTgt spid="72"/>
                                        </p:tgtEl>
                                      </p:cBhvr>
                                    </p:animEffect>
                                  </p:childTnLst>
                                </p:cTn>
                              </p:par>
                            </p:childTnLst>
                          </p:cTn>
                        </p:par>
                        <p:par>
                          <p:cTn id="61" fill="hold">
                            <p:stCondLst>
                              <p:cond delay="9250"/>
                            </p:stCondLst>
                            <p:childTnLst>
                              <p:par>
                                <p:cTn id="62" presetID="53" presetClass="entr" presetSubtype="16"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Effect transition="in" filter="fade">
                                      <p:cBhvr>
                                        <p:cTn id="66" dur="500"/>
                                        <p:tgtEl>
                                          <p:spTgt spid="9"/>
                                        </p:tgtEl>
                                      </p:cBhvr>
                                    </p:animEffect>
                                  </p:childTnLst>
                                </p:cTn>
                              </p:par>
                            </p:childTnLst>
                          </p:cTn>
                        </p:par>
                        <p:par>
                          <p:cTn id="67" fill="hold">
                            <p:stCondLst>
                              <p:cond delay="9750"/>
                            </p:stCondLst>
                            <p:childTnLst>
                              <p:par>
                                <p:cTn id="68" presetID="22" presetClass="entr" presetSubtype="8" fill="hold"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left)">
                                      <p:cBhvr>
                                        <p:cTn id="70" dur="500"/>
                                        <p:tgtEl>
                                          <p:spTgt spid="61"/>
                                        </p:tgtEl>
                                      </p:cBhvr>
                                    </p:animEffect>
                                  </p:childTnLst>
                                </p:cTn>
                              </p:par>
                            </p:childTnLst>
                          </p:cTn>
                        </p:par>
                        <p:par>
                          <p:cTn id="71" fill="hold">
                            <p:stCondLst>
                              <p:cond delay="10250"/>
                            </p:stCondLst>
                            <p:childTnLst>
                              <p:par>
                                <p:cTn id="72" presetID="49" presetClass="entr" presetSubtype="0" decel="100000" fill="hold" grpId="0" nodeType="afterEffect">
                                  <p:stCondLst>
                                    <p:cond delay="0"/>
                                  </p:stCondLst>
                                  <p:iterate type="lt">
                                    <p:tmPct val="10000"/>
                                  </p:iterate>
                                  <p:childTnLst>
                                    <p:set>
                                      <p:cBhvr>
                                        <p:cTn id="73" dur="1" fill="hold">
                                          <p:stCondLst>
                                            <p:cond delay="0"/>
                                          </p:stCondLst>
                                        </p:cTn>
                                        <p:tgtEl>
                                          <p:spTgt spid="73"/>
                                        </p:tgtEl>
                                        <p:attrNameLst>
                                          <p:attrName>style.visibility</p:attrName>
                                        </p:attrNameLst>
                                      </p:cBhvr>
                                      <p:to>
                                        <p:strVal val="visible"/>
                                      </p:to>
                                    </p:set>
                                    <p:anim calcmode="lin" valueType="num">
                                      <p:cBhvr>
                                        <p:cTn id="74" dur="500" fill="hold"/>
                                        <p:tgtEl>
                                          <p:spTgt spid="73"/>
                                        </p:tgtEl>
                                        <p:attrNameLst>
                                          <p:attrName>ppt_w</p:attrName>
                                        </p:attrNameLst>
                                      </p:cBhvr>
                                      <p:tavLst>
                                        <p:tav tm="0">
                                          <p:val>
                                            <p:fltVal val="0"/>
                                          </p:val>
                                        </p:tav>
                                        <p:tav tm="100000">
                                          <p:val>
                                            <p:strVal val="#ppt_w"/>
                                          </p:val>
                                        </p:tav>
                                      </p:tavLst>
                                    </p:anim>
                                    <p:anim calcmode="lin" valueType="num">
                                      <p:cBhvr>
                                        <p:cTn id="75" dur="500" fill="hold"/>
                                        <p:tgtEl>
                                          <p:spTgt spid="73"/>
                                        </p:tgtEl>
                                        <p:attrNameLst>
                                          <p:attrName>ppt_h</p:attrName>
                                        </p:attrNameLst>
                                      </p:cBhvr>
                                      <p:tavLst>
                                        <p:tav tm="0">
                                          <p:val>
                                            <p:fltVal val="0"/>
                                          </p:val>
                                        </p:tav>
                                        <p:tav tm="100000">
                                          <p:val>
                                            <p:strVal val="#ppt_h"/>
                                          </p:val>
                                        </p:tav>
                                      </p:tavLst>
                                    </p:anim>
                                    <p:anim calcmode="lin" valueType="num">
                                      <p:cBhvr>
                                        <p:cTn id="76" dur="500" fill="hold"/>
                                        <p:tgtEl>
                                          <p:spTgt spid="73"/>
                                        </p:tgtEl>
                                        <p:attrNameLst>
                                          <p:attrName>style.rotation</p:attrName>
                                        </p:attrNameLst>
                                      </p:cBhvr>
                                      <p:tavLst>
                                        <p:tav tm="0">
                                          <p:val>
                                            <p:fltVal val="360"/>
                                          </p:val>
                                        </p:tav>
                                        <p:tav tm="100000">
                                          <p:val>
                                            <p:fltVal val="0"/>
                                          </p:val>
                                        </p:tav>
                                      </p:tavLst>
                                    </p:anim>
                                    <p:animEffect transition="in" filter="fade">
                                      <p:cBhvr>
                                        <p:cTn id="7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6" grpId="0"/>
      <p:bldP spid="71" grpId="0"/>
      <p:bldP spid="72"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4610051" y="1362443"/>
            <a:ext cx="4533949" cy="2814221"/>
          </a:xfrm>
          <a:prstGeom prst="rect">
            <a:avLst/>
          </a:prstGeom>
          <a:blipFill>
            <a:blip r:embed="rId3"/>
            <a:stretch>
              <a:fillRect/>
            </a:stretch>
          </a:blip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 name="矩形 2"/>
          <p:cNvSpPr/>
          <p:nvPr/>
        </p:nvSpPr>
        <p:spPr>
          <a:xfrm>
            <a:off x="-1" y="1362443"/>
            <a:ext cx="4533949" cy="2814221"/>
          </a:xfrm>
          <a:prstGeom prst="rect">
            <a:avLst/>
          </a:prstGeom>
          <a:blipFill>
            <a:blip r:embed="rId4"/>
            <a:stretch>
              <a:fillRect/>
            </a:stretch>
          </a:blip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5"/>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33" name="平行四边形 32"/>
          <p:cNvSpPr/>
          <p:nvPr/>
        </p:nvSpPr>
        <p:spPr>
          <a:xfrm>
            <a:off x="1999186" y="1362443"/>
            <a:ext cx="4687386" cy="2814221"/>
          </a:xfrm>
          <a:prstGeom prst="parallelogram">
            <a:avLst>
              <a:gd name="adj" fmla="val 551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a:off x="3604507" y="2682923"/>
            <a:ext cx="1512000" cy="328447"/>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a:off x="3593366" y="2714819"/>
            <a:ext cx="1560854" cy="276999"/>
          </a:xfrm>
          <a:prstGeom prst="rect">
            <a:avLst/>
          </a:prstGeom>
        </p:spPr>
        <p:txBody>
          <a:bodyPr wrap="square">
            <a:spAutoFit/>
          </a:bodyPr>
          <a:lstStyle/>
          <a:p>
            <a:pPr algn="ctr"/>
            <a:r>
              <a:rPr kumimoji="1" lang="zh-CN" altLang="en-US" sz="1200" dirty="0">
                <a:solidFill>
                  <a:schemeClr val="accent1"/>
                </a:solidFill>
                <a:latin typeface="微软雅黑"/>
                <a:ea typeface="微软雅黑"/>
                <a:cs typeface="微软雅黑"/>
              </a:rPr>
              <a:t>这里添加描述一</a:t>
            </a:r>
          </a:p>
        </p:txBody>
      </p:sp>
      <p:sp>
        <p:nvSpPr>
          <p:cNvPr id="37" name="矩形 36"/>
          <p:cNvSpPr/>
          <p:nvPr/>
        </p:nvSpPr>
        <p:spPr>
          <a:xfrm>
            <a:off x="2981214" y="2010860"/>
            <a:ext cx="3099931" cy="646331"/>
          </a:xfrm>
          <a:prstGeom prst="rect">
            <a:avLst/>
          </a:prstGeom>
        </p:spPr>
        <p:txBody>
          <a:bodyPr wrap="square">
            <a:spAutoFit/>
          </a:bodyPr>
          <a:lstStyle/>
          <a:p>
            <a:pPr algn="ctr"/>
            <a:r>
              <a:rPr kumimoji="1" lang="zh-CN" altLang="en-US" sz="3600" b="1" dirty="0">
                <a:solidFill>
                  <a:schemeClr val="bg1"/>
                </a:solidFill>
                <a:latin typeface="微软雅黑"/>
                <a:ea typeface="微软雅黑"/>
                <a:cs typeface="微软雅黑"/>
              </a:rPr>
              <a:t>单击添加标题</a:t>
            </a:r>
          </a:p>
        </p:txBody>
      </p:sp>
      <p:sp>
        <p:nvSpPr>
          <p:cNvPr id="43" name="矩形 42"/>
          <p:cNvSpPr/>
          <p:nvPr/>
        </p:nvSpPr>
        <p:spPr>
          <a:xfrm>
            <a:off x="3604507" y="3011370"/>
            <a:ext cx="1512000" cy="328447"/>
          </a:xfrm>
          <a:prstGeom prst="rect">
            <a:avLst/>
          </a:prstGeom>
          <a:solidFill>
            <a:schemeClr val="accent1">
              <a:lumMod val="50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a:off x="3591983" y="3037102"/>
            <a:ext cx="1560854" cy="276999"/>
          </a:xfrm>
          <a:prstGeom prst="rect">
            <a:avLst/>
          </a:prstGeom>
        </p:spPr>
        <p:txBody>
          <a:bodyPr wrap="square">
            <a:spAutoFit/>
          </a:bodyPr>
          <a:lstStyle/>
          <a:p>
            <a:pPr algn="ctr"/>
            <a:r>
              <a:rPr kumimoji="1" lang="zh-CN" altLang="en-US" sz="1200" dirty="0">
                <a:solidFill>
                  <a:schemeClr val="bg1">
                    <a:lumMod val="85000"/>
                  </a:schemeClr>
                </a:solidFill>
                <a:latin typeface="微软雅黑"/>
                <a:ea typeface="微软雅黑"/>
                <a:cs typeface="微软雅黑"/>
              </a:rPr>
              <a:t>这里添加描述二</a:t>
            </a:r>
          </a:p>
        </p:txBody>
      </p:sp>
    </p:spTree>
    <p:extLst>
      <p:ext uri="{BB962C8B-B14F-4D97-AF65-F5344CB8AC3E}">
        <p14:creationId xmlns:p14="http://schemas.microsoft.com/office/powerpoint/2010/main" val="27293131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17" presetClass="entr" presetSubtype="1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strVal val="#ppt_h"/>
                                          </p:val>
                                        </p:tav>
                                        <p:tav tm="100000">
                                          <p:val>
                                            <p:strVal val="#ppt_h"/>
                                          </p:val>
                                        </p:tav>
                                      </p:tavLst>
                                    </p:anim>
                                  </p:childTnLst>
                                </p:cTn>
                              </p:par>
                            </p:childTnLst>
                          </p:cTn>
                        </p:par>
                        <p:par>
                          <p:cTn id="15" fill="hold">
                            <p:stCondLst>
                              <p:cond delay="13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
                                        </p:tgtEl>
                                        <p:attrNameLst>
                                          <p:attrName>ppt_y</p:attrName>
                                        </p:attrNameLst>
                                      </p:cBhvr>
                                      <p:tavLst>
                                        <p:tav tm="0">
                                          <p:val>
                                            <p:strVal val="#ppt_y"/>
                                          </p:val>
                                        </p:tav>
                                        <p:tav tm="100000">
                                          <p:val>
                                            <p:strVal val="#ppt_y"/>
                                          </p:val>
                                        </p:tav>
                                      </p:tavLst>
                                    </p:anim>
                                    <p:anim calcmode="lin" valueType="num">
                                      <p:cBhvr>
                                        <p:cTn id="2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
                                        </p:tgtEl>
                                      </p:cBhvr>
                                    </p:animEffect>
                                  </p:childTnLst>
                                </p:cTn>
                              </p:par>
                            </p:childTnLst>
                          </p:cTn>
                        </p:par>
                        <p:par>
                          <p:cTn id="23" fill="hold">
                            <p:stCondLst>
                              <p:cond delay="2100"/>
                            </p:stCondLst>
                            <p:childTnLst>
                              <p:par>
                                <p:cTn id="24" presetID="53" presetClass="entr" presetSubtype="16"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100"/>
                            </p:stCondLst>
                            <p:childTnLst>
                              <p:par>
                                <p:cTn id="36" presetID="53" presetClass="entr" presetSubtype="16"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childTnLst>
                          </p:cTn>
                        </p:par>
                        <p:par>
                          <p:cTn id="41" fill="hold">
                            <p:stCondLst>
                              <p:cond delay="3600"/>
                            </p:stCondLst>
                            <p:childTnLst>
                              <p:par>
                                <p:cTn id="42" presetID="53" presetClass="entr" presetSubtype="16"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childTnLst>
                          </p:cTn>
                        </p:par>
                        <p:par>
                          <p:cTn id="47" fill="hold">
                            <p:stCondLst>
                              <p:cond delay="4100"/>
                            </p:stCondLst>
                            <p:childTnLst>
                              <p:par>
                                <p:cTn id="48" presetID="1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ppt_x</p:attrName>
                                        </p:attrNameLst>
                                      </p:cBhvr>
                                      <p:tavLst>
                                        <p:tav tm="0">
                                          <p:val>
                                            <p:strVal val="#ppt_x-#ppt_w*1.125000"/>
                                          </p:val>
                                        </p:tav>
                                        <p:tav tm="100000">
                                          <p:val>
                                            <p:strVal val="#ppt_x"/>
                                          </p:val>
                                        </p:tav>
                                      </p:tavLst>
                                    </p:anim>
                                    <p:animEffect transition="in" filter="wipe(right)">
                                      <p:cBhvr>
                                        <p:cTn id="51" dur="500"/>
                                        <p:tgtEl>
                                          <p:spTgt spid="45"/>
                                        </p:tgtEl>
                                      </p:cBhvr>
                                    </p:animEffect>
                                  </p:childTnLst>
                                </p:cTn>
                              </p:par>
                            </p:childTnLst>
                          </p:cTn>
                        </p:par>
                        <p:par>
                          <p:cTn id="52" fill="hold">
                            <p:stCondLst>
                              <p:cond delay="4600"/>
                            </p:stCondLst>
                            <p:childTnLst>
                              <p:par>
                                <p:cTn id="53" presetID="12" presetClass="entr" presetSubtype="2"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p:tgtEl>
                                          <p:spTgt spid="3"/>
                                        </p:tgtEl>
                                        <p:attrNameLst>
                                          <p:attrName>ppt_x</p:attrName>
                                        </p:attrNameLst>
                                      </p:cBhvr>
                                      <p:tavLst>
                                        <p:tav tm="0">
                                          <p:val>
                                            <p:strVal val="#ppt_x+#ppt_w*1.125000"/>
                                          </p:val>
                                        </p:tav>
                                        <p:tav tm="100000">
                                          <p:val>
                                            <p:strVal val="#ppt_x"/>
                                          </p:val>
                                        </p:tav>
                                      </p:tavLst>
                                    </p:anim>
                                    <p:animEffect transition="in" filter="wipe(left)">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animBg="1"/>
      <p:bldP spid="11" grpId="0"/>
      <p:bldP spid="33" grpId="0" animBg="1"/>
      <p:bldP spid="35" grpId="0" animBg="1"/>
      <p:bldP spid="36" grpId="0"/>
      <p:bldP spid="37" grpId="0"/>
      <p:bldP spid="43"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4610051" y="1362443"/>
            <a:ext cx="4533949" cy="2814221"/>
          </a:xfrm>
          <a:prstGeom prst="rect">
            <a:avLst/>
          </a:prstGeom>
          <a:blipFill>
            <a:blip r:embed="rId3"/>
            <a:stretch>
              <a:fillRect/>
            </a:stretch>
          </a:blip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 name="矩形 2"/>
          <p:cNvSpPr/>
          <p:nvPr/>
        </p:nvSpPr>
        <p:spPr>
          <a:xfrm>
            <a:off x="-1" y="1362443"/>
            <a:ext cx="4533949" cy="2814221"/>
          </a:xfrm>
          <a:prstGeom prst="rect">
            <a:avLst/>
          </a:prstGeom>
          <a:blipFill>
            <a:blip r:embed="rId4"/>
            <a:stretch>
              <a:fillRect/>
            </a:stretch>
          </a:blip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5"/>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33" name="平行四边形 32"/>
          <p:cNvSpPr/>
          <p:nvPr/>
        </p:nvSpPr>
        <p:spPr>
          <a:xfrm flipH="1">
            <a:off x="2303980" y="1362443"/>
            <a:ext cx="4687386" cy="2814221"/>
          </a:xfrm>
          <a:prstGeom prst="parallelogram">
            <a:avLst>
              <a:gd name="adj" fmla="val 551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a:off x="3981872" y="2682923"/>
            <a:ext cx="1512000" cy="328447"/>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a:off x="3970731" y="2714819"/>
            <a:ext cx="1560854" cy="276999"/>
          </a:xfrm>
          <a:prstGeom prst="rect">
            <a:avLst/>
          </a:prstGeom>
        </p:spPr>
        <p:txBody>
          <a:bodyPr wrap="square">
            <a:spAutoFit/>
          </a:bodyPr>
          <a:lstStyle/>
          <a:p>
            <a:pPr algn="ctr"/>
            <a:r>
              <a:rPr kumimoji="1" lang="zh-CN" altLang="en-US" sz="1200" dirty="0">
                <a:solidFill>
                  <a:schemeClr val="accent1"/>
                </a:solidFill>
                <a:latin typeface="微软雅黑"/>
                <a:ea typeface="微软雅黑"/>
                <a:cs typeface="微软雅黑"/>
              </a:rPr>
              <a:t>这里添加描述一</a:t>
            </a:r>
          </a:p>
        </p:txBody>
      </p:sp>
      <p:sp>
        <p:nvSpPr>
          <p:cNvPr id="37" name="矩形 36"/>
          <p:cNvSpPr/>
          <p:nvPr/>
        </p:nvSpPr>
        <p:spPr>
          <a:xfrm>
            <a:off x="2981214" y="2010860"/>
            <a:ext cx="3099931" cy="646331"/>
          </a:xfrm>
          <a:prstGeom prst="rect">
            <a:avLst/>
          </a:prstGeom>
        </p:spPr>
        <p:txBody>
          <a:bodyPr wrap="square">
            <a:spAutoFit/>
          </a:bodyPr>
          <a:lstStyle/>
          <a:p>
            <a:pPr algn="ctr"/>
            <a:r>
              <a:rPr kumimoji="1" lang="zh-CN" altLang="en-US" sz="3600" b="1" dirty="0">
                <a:solidFill>
                  <a:schemeClr val="bg1"/>
                </a:solidFill>
                <a:latin typeface="微软雅黑"/>
                <a:ea typeface="微软雅黑"/>
                <a:cs typeface="微软雅黑"/>
              </a:rPr>
              <a:t>单击添加标题</a:t>
            </a:r>
          </a:p>
        </p:txBody>
      </p:sp>
      <p:sp>
        <p:nvSpPr>
          <p:cNvPr id="43" name="矩形 42"/>
          <p:cNvSpPr/>
          <p:nvPr/>
        </p:nvSpPr>
        <p:spPr>
          <a:xfrm>
            <a:off x="3981872" y="3011370"/>
            <a:ext cx="1512000" cy="328447"/>
          </a:xfrm>
          <a:prstGeom prst="rect">
            <a:avLst/>
          </a:prstGeom>
          <a:solidFill>
            <a:schemeClr val="accent1">
              <a:lumMod val="50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a:off x="3969348" y="3037102"/>
            <a:ext cx="1560854" cy="276999"/>
          </a:xfrm>
          <a:prstGeom prst="rect">
            <a:avLst/>
          </a:prstGeom>
        </p:spPr>
        <p:txBody>
          <a:bodyPr wrap="square">
            <a:spAutoFit/>
          </a:bodyPr>
          <a:lstStyle/>
          <a:p>
            <a:pPr algn="ctr"/>
            <a:r>
              <a:rPr kumimoji="1" lang="zh-CN" altLang="en-US" sz="1200" dirty="0">
                <a:solidFill>
                  <a:schemeClr val="bg1">
                    <a:lumMod val="85000"/>
                  </a:schemeClr>
                </a:solidFill>
                <a:latin typeface="微软雅黑"/>
                <a:ea typeface="微软雅黑"/>
                <a:cs typeface="微软雅黑"/>
              </a:rPr>
              <a:t>这里添加描述二</a:t>
            </a:r>
          </a:p>
        </p:txBody>
      </p:sp>
    </p:spTree>
    <p:extLst>
      <p:ext uri="{BB962C8B-B14F-4D97-AF65-F5344CB8AC3E}">
        <p14:creationId xmlns:p14="http://schemas.microsoft.com/office/powerpoint/2010/main" val="1350852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55"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1000" fill="hold"/>
                                        <p:tgtEl>
                                          <p:spTgt spid="33"/>
                                        </p:tgtEl>
                                        <p:attrNameLst>
                                          <p:attrName>ppt_w</p:attrName>
                                        </p:attrNameLst>
                                      </p:cBhvr>
                                      <p:tavLst>
                                        <p:tav tm="0">
                                          <p:val>
                                            <p:strVal val="#ppt_w*0.70"/>
                                          </p:val>
                                        </p:tav>
                                        <p:tav tm="100000">
                                          <p:val>
                                            <p:strVal val="#ppt_w"/>
                                          </p:val>
                                        </p:tav>
                                      </p:tavLst>
                                    </p:anim>
                                    <p:anim calcmode="lin" valueType="num">
                                      <p:cBhvr>
                                        <p:cTn id="14" dur="1000" fill="hold"/>
                                        <p:tgtEl>
                                          <p:spTgt spid="33"/>
                                        </p:tgtEl>
                                        <p:attrNameLst>
                                          <p:attrName>ppt_h</p:attrName>
                                        </p:attrNameLst>
                                      </p:cBhvr>
                                      <p:tavLst>
                                        <p:tav tm="0">
                                          <p:val>
                                            <p:strVal val="#ppt_h"/>
                                          </p:val>
                                        </p:tav>
                                        <p:tav tm="100000">
                                          <p:val>
                                            <p:strVal val="#ppt_h"/>
                                          </p:val>
                                        </p:tav>
                                      </p:tavLst>
                                    </p:anim>
                                    <p:animEffect transition="in" filter="fade">
                                      <p:cBhvr>
                                        <p:cTn id="15" dur="1000"/>
                                        <p:tgtEl>
                                          <p:spTgt spid="33"/>
                                        </p:tgtEl>
                                      </p:cBhvr>
                                    </p:animEffect>
                                  </p:childTnLst>
                                </p:cTn>
                              </p:par>
                            </p:childTnLst>
                          </p:cTn>
                        </p:par>
                        <p:par>
                          <p:cTn id="16" fill="hold">
                            <p:stCondLst>
                              <p:cond delay="18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7"/>
                                        </p:tgtEl>
                                        <p:attrNameLst>
                                          <p:attrName>ppt_y</p:attrName>
                                        </p:attrNameLst>
                                      </p:cBhvr>
                                      <p:tavLst>
                                        <p:tav tm="0">
                                          <p:val>
                                            <p:strVal val="#ppt_y"/>
                                          </p:val>
                                        </p:tav>
                                        <p:tav tm="100000">
                                          <p:val>
                                            <p:strVal val="#ppt_y"/>
                                          </p:val>
                                        </p:tav>
                                      </p:tavLst>
                                    </p:anim>
                                    <p:anim calcmode="lin" valueType="num">
                                      <p:cBhvr>
                                        <p:cTn id="21"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7"/>
                                        </p:tgtEl>
                                      </p:cBhvr>
                                    </p:animEffect>
                                  </p:childTnLst>
                                </p:cTn>
                              </p:par>
                            </p:childTnLst>
                          </p:cTn>
                        </p:par>
                        <p:par>
                          <p:cTn id="24" fill="hold">
                            <p:stCondLst>
                              <p:cond delay="260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par>
                          <p:cTn id="45" fill="hold">
                            <p:stCondLst>
                              <p:cond delay="3100"/>
                            </p:stCondLst>
                            <p:childTnLst>
                              <p:par>
                                <p:cTn id="46" presetID="12" presetClass="entr" presetSubtype="8"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p:tgtEl>
                                          <p:spTgt spid="45"/>
                                        </p:tgtEl>
                                        <p:attrNameLst>
                                          <p:attrName>ppt_x</p:attrName>
                                        </p:attrNameLst>
                                      </p:cBhvr>
                                      <p:tavLst>
                                        <p:tav tm="0">
                                          <p:val>
                                            <p:strVal val="#ppt_x-#ppt_w*1.125000"/>
                                          </p:val>
                                        </p:tav>
                                        <p:tav tm="100000">
                                          <p:val>
                                            <p:strVal val="#ppt_x"/>
                                          </p:val>
                                        </p:tav>
                                      </p:tavLst>
                                    </p:anim>
                                    <p:animEffect transition="in" filter="wipe(right)">
                                      <p:cBhvr>
                                        <p:cTn id="49" dur="500"/>
                                        <p:tgtEl>
                                          <p:spTgt spid="45"/>
                                        </p:tgtEl>
                                      </p:cBhvr>
                                    </p:animEffect>
                                  </p:childTnLst>
                                </p:cTn>
                              </p:par>
                            </p:childTnLst>
                          </p:cTn>
                        </p:par>
                        <p:par>
                          <p:cTn id="50" fill="hold">
                            <p:stCondLst>
                              <p:cond delay="3600"/>
                            </p:stCondLst>
                            <p:childTnLst>
                              <p:par>
                                <p:cTn id="51" presetID="12" presetClass="entr" presetSubtype="2"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p:tgtEl>
                                          <p:spTgt spid="3"/>
                                        </p:tgtEl>
                                        <p:attrNameLst>
                                          <p:attrName>ppt_x</p:attrName>
                                        </p:attrNameLst>
                                      </p:cBhvr>
                                      <p:tavLst>
                                        <p:tav tm="0">
                                          <p:val>
                                            <p:strVal val="#ppt_x+#ppt_w*1.125000"/>
                                          </p:val>
                                        </p:tav>
                                        <p:tav tm="100000">
                                          <p:val>
                                            <p:strVal val="#ppt_x"/>
                                          </p:val>
                                        </p:tav>
                                      </p:tavLst>
                                    </p:anim>
                                    <p:animEffect transition="in" filter="wipe(left)">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animBg="1"/>
      <p:bldP spid="11" grpId="0"/>
      <p:bldP spid="33" grpId="0" animBg="1"/>
      <p:bldP spid="35" grpId="0" animBg="1"/>
      <p:bldP spid="36" grpId="0"/>
      <p:bldP spid="37" grpId="0"/>
      <p:bldP spid="43" grpId="0" animBg="1"/>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3068" b="3068"/>
          <a:stretch/>
        </p:blipFill>
        <p:spPr>
          <a:xfrm>
            <a:off x="0" y="-21692"/>
            <a:ext cx="9181540" cy="5164616"/>
          </a:xfrm>
          <a:prstGeom prst="rect">
            <a:avLst/>
          </a:prstGeom>
        </p:spPr>
      </p:pic>
      <p:sp>
        <p:nvSpPr>
          <p:cNvPr id="3" name="矩形 2"/>
          <p:cNvSpPr/>
          <p:nvPr/>
        </p:nvSpPr>
        <p:spPr>
          <a:xfrm>
            <a:off x="0" y="0"/>
            <a:ext cx="9144000" cy="5142924"/>
          </a:xfrm>
          <a:prstGeom prst="rect">
            <a:avLst/>
          </a:prstGeom>
          <a:solidFill>
            <a:schemeClr val="accent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flipH="1" flipV="1">
            <a:off x="6641976" y="2641476"/>
            <a:ext cx="3168352" cy="1835696"/>
          </a:xfrm>
          <a:prstGeom prst="rtTriangle">
            <a:avLst/>
          </a:prstGeom>
          <a:solidFill>
            <a:schemeClr val="bg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平行四边形 4"/>
          <p:cNvSpPr/>
          <p:nvPr/>
        </p:nvSpPr>
        <p:spPr>
          <a:xfrm>
            <a:off x="2619375" y="-21116"/>
            <a:ext cx="7665846" cy="5164040"/>
          </a:xfrm>
          <a:prstGeom prst="parallelogram">
            <a:avLst>
              <a:gd name="adj" fmla="val 57486"/>
            </a:avLst>
          </a:prstGeom>
          <a:solidFill>
            <a:schemeClr val="accent1">
              <a:alpha val="6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6" name="矩形 5"/>
          <p:cNvSpPr/>
          <p:nvPr/>
        </p:nvSpPr>
        <p:spPr>
          <a:xfrm>
            <a:off x="4123181" y="1976964"/>
            <a:ext cx="4836055" cy="861774"/>
          </a:xfrm>
          <a:prstGeom prst="rect">
            <a:avLst/>
          </a:prstGeom>
        </p:spPr>
        <p:txBody>
          <a:bodyPr wrap="square">
            <a:spAutoFit/>
          </a:bodyPr>
          <a:lstStyle/>
          <a:p>
            <a:pPr algn="ctr"/>
            <a:r>
              <a:rPr kumimoji="1" lang="zh-CN" altLang="en-US" sz="5000" b="1" spc="300" dirty="0">
                <a:solidFill>
                  <a:schemeClr val="bg1"/>
                </a:solidFill>
                <a:latin typeface="微软雅黑"/>
                <a:ea typeface="微软雅黑"/>
                <a:cs typeface="微软雅黑"/>
              </a:rPr>
              <a:t>添加标题三</a:t>
            </a:r>
            <a:endParaRPr kumimoji="1" lang="en-US" altLang="zh-CN" sz="5000" b="1" spc="300" dirty="0">
              <a:solidFill>
                <a:schemeClr val="bg1"/>
              </a:solidFill>
              <a:latin typeface="微软雅黑"/>
              <a:ea typeface="微软雅黑"/>
              <a:cs typeface="微软雅黑"/>
            </a:endParaRPr>
          </a:p>
        </p:txBody>
      </p:sp>
      <p:sp>
        <p:nvSpPr>
          <p:cNvPr id="8" name="矩形 7"/>
          <p:cNvSpPr/>
          <p:nvPr/>
        </p:nvSpPr>
        <p:spPr>
          <a:xfrm>
            <a:off x="5095003" y="2838738"/>
            <a:ext cx="2197004" cy="37654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pc="300" dirty="0">
                <a:solidFill>
                  <a:schemeClr val="accent1"/>
                </a:solidFill>
                <a:latin typeface="微软雅黑" panose="020B0503020204020204" pitchFamily="34" charset="-122"/>
                <a:ea typeface="微软雅黑" panose="020B0503020204020204" pitchFamily="34" charset="-122"/>
              </a:rPr>
              <a:t>让</a:t>
            </a:r>
            <a:r>
              <a:rPr kumimoji="1" lang="en-US" altLang="zh-CN" spc="300" dirty="0">
                <a:solidFill>
                  <a:schemeClr val="accent1"/>
                </a:solidFill>
                <a:latin typeface="微软雅黑" panose="020B0503020204020204" pitchFamily="34" charset="-122"/>
                <a:ea typeface="微软雅黑" panose="020B0503020204020204" pitchFamily="34" charset="-122"/>
              </a:rPr>
              <a:t>PPT</a:t>
            </a:r>
            <a:r>
              <a:rPr kumimoji="1" lang="zh-CN" altLang="en-US" spc="300" dirty="0">
                <a:solidFill>
                  <a:schemeClr val="accent1"/>
                </a:solidFill>
                <a:latin typeface="微软雅黑" panose="020B0503020204020204" pitchFamily="34" charset="-122"/>
                <a:ea typeface="微软雅黑" panose="020B0503020204020204" pitchFamily="34" charset="-122"/>
              </a:rPr>
              <a:t>不再苦逼</a:t>
            </a:r>
          </a:p>
        </p:txBody>
      </p:sp>
      <p:sp>
        <p:nvSpPr>
          <p:cNvPr id="9" name="PA_任意多边形 12"/>
          <p:cNvSpPr/>
          <p:nvPr>
            <p:custDataLst>
              <p:tags r:id="rId1"/>
            </p:custDataLst>
          </p:nvPr>
        </p:nvSpPr>
        <p:spPr>
          <a:xfrm>
            <a:off x="-32594" y="-21116"/>
            <a:ext cx="2159000" cy="3771900"/>
          </a:xfrm>
          <a:custGeom>
            <a:avLst/>
            <a:gdLst>
              <a:gd name="connsiteX0" fmla="*/ 2159000 w 2159000"/>
              <a:gd name="connsiteY0" fmla="*/ 25400 h 3771900"/>
              <a:gd name="connsiteX1" fmla="*/ 0 w 2159000"/>
              <a:gd name="connsiteY1" fmla="*/ 3771900 h 3771900"/>
              <a:gd name="connsiteX2" fmla="*/ 25400 w 2159000"/>
              <a:gd name="connsiteY2" fmla="*/ 0 h 3771900"/>
              <a:gd name="connsiteX3" fmla="*/ 2159000 w 2159000"/>
              <a:gd name="connsiteY3" fmla="*/ 25400 h 3771900"/>
            </a:gdLst>
            <a:ahLst/>
            <a:cxnLst>
              <a:cxn ang="0">
                <a:pos x="connsiteX0" y="connsiteY0"/>
              </a:cxn>
              <a:cxn ang="0">
                <a:pos x="connsiteX1" y="connsiteY1"/>
              </a:cxn>
              <a:cxn ang="0">
                <a:pos x="connsiteX2" y="connsiteY2"/>
              </a:cxn>
              <a:cxn ang="0">
                <a:pos x="connsiteX3" y="connsiteY3"/>
              </a:cxn>
            </a:cxnLst>
            <a:rect l="l" t="t" r="r" b="b"/>
            <a:pathLst>
              <a:path w="2159000" h="3771900">
                <a:moveTo>
                  <a:pt x="2159000" y="25400"/>
                </a:moveTo>
                <a:lnTo>
                  <a:pt x="0" y="3771900"/>
                </a:lnTo>
                <a:lnTo>
                  <a:pt x="25400" y="0"/>
                </a:lnTo>
                <a:lnTo>
                  <a:pt x="2159000" y="2540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19200" y="1048286"/>
            <a:ext cx="2495550" cy="2646878"/>
            <a:chOff x="1219200" y="1048286"/>
            <a:chExt cx="2495550" cy="2646878"/>
          </a:xfrm>
        </p:grpSpPr>
        <p:sp>
          <p:nvSpPr>
            <p:cNvPr id="11" name="椭圆 10"/>
            <p:cNvSpPr/>
            <p:nvPr/>
          </p:nvSpPr>
          <p:spPr>
            <a:xfrm>
              <a:off x="1219200" y="1123950"/>
              <a:ext cx="2495550" cy="2495550"/>
            </a:xfrm>
            <a:prstGeom prst="ellipse">
              <a:avLst/>
            </a:prstGeom>
            <a:solidFill>
              <a:schemeClr val="accent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45977" y="1048286"/>
              <a:ext cx="1369286" cy="2646878"/>
            </a:xfrm>
            <a:prstGeom prst="rect">
              <a:avLst/>
            </a:prstGeom>
            <a:noFill/>
          </p:spPr>
          <p:txBody>
            <a:bodyPr wrap="none" rtlCol="0">
              <a:spAutoFit/>
            </a:bodyPr>
            <a:lstStyle/>
            <a:p>
              <a:r>
                <a:rPr lang="en-US" altLang="zh-CN" sz="16600" dirty="0">
                  <a:solidFill>
                    <a:schemeClr val="bg1"/>
                  </a:solidFill>
                  <a:latin typeface="Aharoni" panose="02010803020104030203" pitchFamily="2" charset="-79"/>
                  <a:cs typeface="Aharoni" panose="02010803020104030203" pitchFamily="2" charset="-79"/>
                </a:rPr>
                <a:t>3</a:t>
              </a:r>
              <a:endParaRPr lang="zh-CN" altLang="en-US" sz="16600"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25229349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2" presetClass="entr" presetSubtype="2" fill="hold" grpId="0" nodeType="withEffect" p14:presetBounceEnd="4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0000">
                                          <p:cBhvr additive="base">
                                            <p:cTn id="1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par>
                              <p:cTn id="26" fill="hold">
                                <p:stCondLst>
                                  <p:cond delay="22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par>
                              <p:cTn id="26" fill="hold">
                                <p:stCondLst>
                                  <p:cond delay="22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14" name="矩形 13"/>
          <p:cNvSpPr/>
          <p:nvPr/>
        </p:nvSpPr>
        <p:spPr>
          <a:xfrm>
            <a:off x="6152606" y="1567543"/>
            <a:ext cx="2991394" cy="1658984"/>
          </a:xfrm>
          <a:prstGeom prst="rect">
            <a:avLst/>
          </a:prstGeom>
          <a:blipFill>
            <a:blip r:embed="rId4"/>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p:cNvSpPr/>
          <p:nvPr/>
        </p:nvSpPr>
        <p:spPr>
          <a:xfrm>
            <a:off x="3082834" y="1567543"/>
            <a:ext cx="2991394" cy="1658984"/>
          </a:xfrm>
          <a:prstGeom prst="rect">
            <a:avLst/>
          </a:prstGeom>
          <a:blipFill>
            <a:blip r:embed="rId5"/>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p:cNvSpPr/>
          <p:nvPr/>
        </p:nvSpPr>
        <p:spPr>
          <a:xfrm>
            <a:off x="0" y="1567543"/>
            <a:ext cx="2991394" cy="1658984"/>
          </a:xfrm>
          <a:prstGeom prst="rect">
            <a:avLst/>
          </a:prstGeom>
          <a:blipFill>
            <a:blip r:embed="rId6"/>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p:nvPr/>
        </p:nvGrpSpPr>
        <p:grpSpPr>
          <a:xfrm>
            <a:off x="1136469" y="2867298"/>
            <a:ext cx="718457" cy="718457"/>
            <a:chOff x="1136469" y="2867298"/>
            <a:chExt cx="718457" cy="718457"/>
          </a:xfrm>
        </p:grpSpPr>
        <p:sp>
          <p:nvSpPr>
            <p:cNvPr id="17" name="矩形: 圆角 16"/>
            <p:cNvSpPr/>
            <p:nvPr/>
          </p:nvSpPr>
          <p:spPr>
            <a:xfrm>
              <a:off x="1136469" y="2867298"/>
              <a:ext cx="718457" cy="718457"/>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KSO_Shape"/>
            <p:cNvSpPr>
              <a:spLocks/>
            </p:cNvSpPr>
            <p:nvPr/>
          </p:nvSpPr>
          <p:spPr bwMode="auto">
            <a:xfrm>
              <a:off x="1233620" y="3039199"/>
              <a:ext cx="538301" cy="366942"/>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grpSp>
        <p:nvGrpSpPr>
          <p:cNvPr id="5" name="组合 4"/>
          <p:cNvGrpSpPr/>
          <p:nvPr/>
        </p:nvGrpSpPr>
        <p:grpSpPr>
          <a:xfrm>
            <a:off x="4171951" y="2867298"/>
            <a:ext cx="718457" cy="718457"/>
            <a:chOff x="4171951" y="2867298"/>
            <a:chExt cx="718457" cy="718457"/>
          </a:xfrm>
        </p:grpSpPr>
        <p:sp>
          <p:nvSpPr>
            <p:cNvPr id="18" name="矩形: 圆角 17"/>
            <p:cNvSpPr/>
            <p:nvPr/>
          </p:nvSpPr>
          <p:spPr>
            <a:xfrm>
              <a:off x="4171951" y="2867298"/>
              <a:ext cx="718457" cy="718457"/>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21" name="KSO_Shape"/>
            <p:cNvSpPr>
              <a:spLocks/>
            </p:cNvSpPr>
            <p:nvPr/>
          </p:nvSpPr>
          <p:spPr bwMode="auto">
            <a:xfrm>
              <a:off x="4262029" y="3039199"/>
              <a:ext cx="538301" cy="419875"/>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grpSp>
        <p:nvGrpSpPr>
          <p:cNvPr id="8" name="组合 7"/>
          <p:cNvGrpSpPr/>
          <p:nvPr/>
        </p:nvGrpSpPr>
        <p:grpSpPr>
          <a:xfrm>
            <a:off x="7289074" y="2867298"/>
            <a:ext cx="718457" cy="718457"/>
            <a:chOff x="7289074" y="2867298"/>
            <a:chExt cx="718457" cy="718457"/>
          </a:xfrm>
        </p:grpSpPr>
        <p:sp>
          <p:nvSpPr>
            <p:cNvPr id="19" name="矩形: 圆角 18"/>
            <p:cNvSpPr/>
            <p:nvPr/>
          </p:nvSpPr>
          <p:spPr>
            <a:xfrm>
              <a:off x="7289074" y="2867298"/>
              <a:ext cx="718457" cy="718457"/>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22" name="KSO_Shape"/>
            <p:cNvSpPr>
              <a:spLocks/>
            </p:cNvSpPr>
            <p:nvPr/>
          </p:nvSpPr>
          <p:spPr bwMode="auto">
            <a:xfrm>
              <a:off x="7468419" y="2953519"/>
              <a:ext cx="359765" cy="538302"/>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3" name="文本框 22"/>
          <p:cNvSpPr txBox="1"/>
          <p:nvPr/>
        </p:nvSpPr>
        <p:spPr>
          <a:xfrm>
            <a:off x="940265" y="3636570"/>
            <a:ext cx="1107996"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标题一</a:t>
            </a:r>
          </a:p>
        </p:txBody>
      </p:sp>
      <p:sp>
        <p:nvSpPr>
          <p:cNvPr id="24" name="文本框 23"/>
          <p:cNvSpPr txBox="1"/>
          <p:nvPr/>
        </p:nvSpPr>
        <p:spPr>
          <a:xfrm>
            <a:off x="470987" y="4048050"/>
            <a:ext cx="2049418" cy="625171"/>
          </a:xfrm>
          <a:prstGeom prst="rect">
            <a:avLst/>
          </a:prstGeom>
          <a:noFill/>
        </p:spPr>
        <p:txBody>
          <a:bodyPr wrap="square" rtlCol="0">
            <a:spAutoFit/>
          </a:bodyPr>
          <a:lstStyle/>
          <a:p>
            <a:pPr marL="0" marR="0" lvl="0" indent="0" algn="just" defTabSz="4572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单击此处可添加正文描述欢迎关注“欢乐</a:t>
            </a:r>
            <a:r>
              <a:rPr kumimoji="0" lang="en-US" altLang="zh-CN"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a:t>
            </a:r>
          </a:p>
        </p:txBody>
      </p:sp>
      <p:sp>
        <p:nvSpPr>
          <p:cNvPr id="25" name="文本框 24"/>
          <p:cNvSpPr txBox="1"/>
          <p:nvPr/>
        </p:nvSpPr>
        <p:spPr>
          <a:xfrm>
            <a:off x="3977181" y="3636570"/>
            <a:ext cx="1107996" cy="461665"/>
          </a:xfrm>
          <a:prstGeom prst="rect">
            <a:avLst/>
          </a:prstGeom>
          <a:noFill/>
        </p:spPr>
        <p:txBody>
          <a:bodyPr wrap="none" rtlCol="0">
            <a:spAutoFit/>
          </a:bodyPr>
          <a:lstStyle/>
          <a:p>
            <a:pPr>
              <a:defRPr/>
            </a:pPr>
            <a:r>
              <a:rPr lang="zh-CN" altLang="en-US" sz="2400" b="1" dirty="0">
                <a:solidFill>
                  <a:schemeClr val="accent1"/>
                </a:solidFill>
                <a:latin typeface="微软雅黑" panose="020B0503020204020204" pitchFamily="34" charset="-122"/>
                <a:ea typeface="微软雅黑" panose="020B0503020204020204" pitchFamily="34" charset="-122"/>
              </a:rPr>
              <a:t>标题二</a:t>
            </a:r>
          </a:p>
        </p:txBody>
      </p:sp>
      <p:sp>
        <p:nvSpPr>
          <p:cNvPr id="26" name="文本框 25"/>
          <p:cNvSpPr txBox="1"/>
          <p:nvPr/>
        </p:nvSpPr>
        <p:spPr>
          <a:xfrm>
            <a:off x="3550688" y="4048050"/>
            <a:ext cx="1960982" cy="625171"/>
          </a:xfrm>
          <a:prstGeom prst="rect">
            <a:avLst/>
          </a:prstGeom>
          <a:noFill/>
        </p:spPr>
        <p:txBody>
          <a:bodyPr wrap="square" rtlCol="0">
            <a:spAutoFit/>
          </a:bodyPr>
          <a:lstStyle/>
          <a:p>
            <a:pPr marL="0" marR="0" lvl="0" indent="0" algn="just" defTabSz="4572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单击此处可添加正文描述欢迎关注“欢乐</a:t>
            </a:r>
            <a:r>
              <a:rPr kumimoji="0" lang="en-US" altLang="zh-CN"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a:t>
            </a:r>
          </a:p>
        </p:txBody>
      </p:sp>
      <p:sp>
        <p:nvSpPr>
          <p:cNvPr id="27" name="文本框 26"/>
          <p:cNvSpPr txBox="1"/>
          <p:nvPr/>
        </p:nvSpPr>
        <p:spPr>
          <a:xfrm>
            <a:off x="7094303" y="3636570"/>
            <a:ext cx="1107996" cy="461665"/>
          </a:xfrm>
          <a:prstGeom prst="rect">
            <a:avLst/>
          </a:prstGeom>
          <a:noFill/>
        </p:spPr>
        <p:txBody>
          <a:bodyPr wrap="none" rtlCol="0">
            <a:spAutoFit/>
          </a:bodyPr>
          <a:lstStyle/>
          <a:p>
            <a:pPr>
              <a:defRPr/>
            </a:pPr>
            <a:r>
              <a:rPr lang="zh-CN" altLang="en-US" sz="2400" b="1" dirty="0">
                <a:solidFill>
                  <a:schemeClr val="accent1"/>
                </a:solidFill>
                <a:latin typeface="微软雅黑" panose="020B0503020204020204" pitchFamily="34" charset="-122"/>
                <a:ea typeface="微软雅黑" panose="020B0503020204020204" pitchFamily="34" charset="-122"/>
              </a:rPr>
              <a:t>标题三</a:t>
            </a:r>
          </a:p>
        </p:txBody>
      </p:sp>
      <p:sp>
        <p:nvSpPr>
          <p:cNvPr id="28" name="文本框 27"/>
          <p:cNvSpPr txBox="1"/>
          <p:nvPr/>
        </p:nvSpPr>
        <p:spPr>
          <a:xfrm>
            <a:off x="6717077" y="4048050"/>
            <a:ext cx="2078548" cy="625171"/>
          </a:xfrm>
          <a:prstGeom prst="rect">
            <a:avLst/>
          </a:prstGeom>
          <a:noFill/>
        </p:spPr>
        <p:txBody>
          <a:bodyPr wrap="square" rtlCol="0">
            <a:spAutoFit/>
          </a:bodyPr>
          <a:lstStyle/>
          <a:p>
            <a:pPr marL="0" marR="0" lvl="0" indent="0" algn="just" defTabSz="4572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单击此处可添加正文描述欢迎关注“欢乐</a:t>
            </a:r>
            <a:r>
              <a:rPr kumimoji="0" lang="en-US" altLang="zh-CN"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a:t>
            </a:r>
          </a:p>
        </p:txBody>
      </p:sp>
    </p:spTree>
    <p:extLst>
      <p:ext uri="{BB962C8B-B14F-4D97-AF65-F5344CB8AC3E}">
        <p14:creationId xmlns:p14="http://schemas.microsoft.com/office/powerpoint/2010/main" val="27998408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53" presetClass="entr" presetSubtype="16" fill="hold" grpId="0" nodeType="withEffect">
                                  <p:stCondLst>
                                    <p:cond delay="0"/>
                                  </p:stCondLst>
                                  <p:iterate type="lt">
                                    <p:tmPct val="10000"/>
                                  </p:iterate>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19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4"/>
                                        </p:tgtEl>
                                        <p:attrNameLst>
                                          <p:attrName>ppt_y</p:attrName>
                                        </p:attrNameLst>
                                      </p:cBhvr>
                                      <p:tavLst>
                                        <p:tav tm="0">
                                          <p:val>
                                            <p:strVal val="#ppt_y"/>
                                          </p:val>
                                        </p:tav>
                                        <p:tav tm="100000">
                                          <p:val>
                                            <p:strVal val="#ppt_y"/>
                                          </p:val>
                                        </p:tav>
                                      </p:tavLst>
                                    </p:anim>
                                    <p:anim calcmode="lin" valueType="num">
                                      <p:cBhvr>
                                        <p:cTn id="3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4"/>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childTnLst>
                          </p:cTn>
                        </p:par>
                        <p:par>
                          <p:cTn id="48" fill="hold">
                            <p:stCondLst>
                              <p:cond delay="46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6"/>
                                        </p:tgtEl>
                                        <p:attrNameLst>
                                          <p:attrName>ppt_y</p:attrName>
                                        </p:attrNameLst>
                                      </p:cBhvr>
                                      <p:tavLst>
                                        <p:tav tm="0">
                                          <p:val>
                                            <p:strVal val="#ppt_y"/>
                                          </p:val>
                                        </p:tav>
                                        <p:tav tm="100000">
                                          <p:val>
                                            <p:strVal val="#ppt_y"/>
                                          </p:val>
                                        </p:tav>
                                      </p:tavLst>
                                    </p:anim>
                                    <p:anim calcmode="lin" valueType="num">
                                      <p:cBhvr>
                                        <p:cTn id="5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6"/>
                                        </p:tgtEl>
                                      </p:cBhvr>
                                    </p:animEffect>
                                  </p:childTnLst>
                                </p:cTn>
                              </p:par>
                            </p:childTnLst>
                          </p:cTn>
                        </p:par>
                        <p:par>
                          <p:cTn id="56" fill="hold">
                            <p:stCondLst>
                              <p:cond delay="615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par>
                          <p:cTn id="70" fill="hold">
                            <p:stCondLst>
                              <p:cond delay="67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8"/>
                                        </p:tgtEl>
                                        <p:attrNameLst>
                                          <p:attrName>ppt_y</p:attrName>
                                        </p:attrNameLst>
                                      </p:cBhvr>
                                      <p:tavLst>
                                        <p:tav tm="0">
                                          <p:val>
                                            <p:strVal val="#ppt_y"/>
                                          </p:val>
                                        </p:tav>
                                        <p:tav tm="100000">
                                          <p:val>
                                            <p:strVal val="#ppt_y"/>
                                          </p:val>
                                        </p:tav>
                                      </p:tavLst>
                                    </p:anim>
                                    <p:anim calcmode="lin" valueType="num">
                                      <p:cBhvr>
                                        <p:cTn id="7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animBg="1"/>
      <p:bldP spid="16" grpId="0" animBg="1"/>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4" name="KSO_Shape"/>
          <p:cNvSpPr>
            <a:spLocks/>
          </p:cNvSpPr>
          <p:nvPr/>
        </p:nvSpPr>
        <p:spPr bwMode="auto">
          <a:xfrm flipH="1">
            <a:off x="-3872514" y="2793597"/>
            <a:ext cx="1270144" cy="3060587"/>
          </a:xfrm>
          <a:custGeom>
            <a:avLst/>
            <a:gdLst/>
            <a:ahLst/>
            <a:cxnLst/>
            <a:rect l="0" t="0" r="r" b="b"/>
            <a:pathLst>
              <a:path w="1366838" h="3292475">
                <a:moveTo>
                  <a:pt x="402179" y="752475"/>
                </a:moveTo>
                <a:lnTo>
                  <a:pt x="964659" y="752475"/>
                </a:lnTo>
                <a:lnTo>
                  <a:pt x="971008" y="752793"/>
                </a:lnTo>
                <a:lnTo>
                  <a:pt x="977673" y="753427"/>
                </a:lnTo>
                <a:lnTo>
                  <a:pt x="983387" y="754380"/>
                </a:lnTo>
                <a:lnTo>
                  <a:pt x="989736" y="755332"/>
                </a:lnTo>
                <a:lnTo>
                  <a:pt x="999893" y="756920"/>
                </a:lnTo>
                <a:lnTo>
                  <a:pt x="1010368" y="759142"/>
                </a:lnTo>
                <a:lnTo>
                  <a:pt x="1021796" y="761681"/>
                </a:lnTo>
                <a:lnTo>
                  <a:pt x="1033541" y="765174"/>
                </a:lnTo>
                <a:lnTo>
                  <a:pt x="1045920" y="769300"/>
                </a:lnTo>
                <a:lnTo>
                  <a:pt x="1058617" y="774697"/>
                </a:lnTo>
                <a:lnTo>
                  <a:pt x="1071632" y="780729"/>
                </a:lnTo>
                <a:lnTo>
                  <a:pt x="1078298" y="784221"/>
                </a:lnTo>
                <a:lnTo>
                  <a:pt x="1084646" y="788031"/>
                </a:lnTo>
                <a:lnTo>
                  <a:pt x="1093851" y="793110"/>
                </a:lnTo>
                <a:lnTo>
                  <a:pt x="1102739" y="799142"/>
                </a:lnTo>
                <a:lnTo>
                  <a:pt x="1111627" y="805491"/>
                </a:lnTo>
                <a:lnTo>
                  <a:pt x="1121150" y="812158"/>
                </a:lnTo>
                <a:lnTo>
                  <a:pt x="1130038" y="819459"/>
                </a:lnTo>
                <a:lnTo>
                  <a:pt x="1138926" y="827396"/>
                </a:lnTo>
                <a:lnTo>
                  <a:pt x="1147814" y="835650"/>
                </a:lnTo>
                <a:lnTo>
                  <a:pt x="1156702" y="844539"/>
                </a:lnTo>
                <a:lnTo>
                  <a:pt x="1165590" y="853745"/>
                </a:lnTo>
                <a:lnTo>
                  <a:pt x="1174160" y="863586"/>
                </a:lnTo>
                <a:lnTo>
                  <a:pt x="1182731" y="874062"/>
                </a:lnTo>
                <a:lnTo>
                  <a:pt x="1190984" y="884856"/>
                </a:lnTo>
                <a:lnTo>
                  <a:pt x="1199554" y="896285"/>
                </a:lnTo>
                <a:lnTo>
                  <a:pt x="1207808" y="908348"/>
                </a:lnTo>
                <a:lnTo>
                  <a:pt x="1215743" y="920729"/>
                </a:lnTo>
                <a:lnTo>
                  <a:pt x="1223361" y="933745"/>
                </a:lnTo>
                <a:lnTo>
                  <a:pt x="1230980" y="947713"/>
                </a:lnTo>
                <a:lnTo>
                  <a:pt x="1238598" y="961999"/>
                </a:lnTo>
                <a:lnTo>
                  <a:pt x="1245899" y="976920"/>
                </a:lnTo>
                <a:lnTo>
                  <a:pt x="1253200" y="992158"/>
                </a:lnTo>
                <a:lnTo>
                  <a:pt x="1260183" y="1008666"/>
                </a:lnTo>
                <a:lnTo>
                  <a:pt x="1267166" y="1025173"/>
                </a:lnTo>
                <a:lnTo>
                  <a:pt x="1274150" y="1042316"/>
                </a:lnTo>
                <a:lnTo>
                  <a:pt x="1280498" y="1060729"/>
                </a:lnTo>
                <a:lnTo>
                  <a:pt x="1286847" y="1079459"/>
                </a:lnTo>
                <a:lnTo>
                  <a:pt x="1293195" y="1098824"/>
                </a:lnTo>
                <a:lnTo>
                  <a:pt x="1298909" y="1119142"/>
                </a:lnTo>
                <a:lnTo>
                  <a:pt x="1304623" y="1140094"/>
                </a:lnTo>
                <a:lnTo>
                  <a:pt x="1310336" y="1161681"/>
                </a:lnTo>
                <a:lnTo>
                  <a:pt x="1315733" y="1184221"/>
                </a:lnTo>
                <a:lnTo>
                  <a:pt x="1320811" y="1207713"/>
                </a:lnTo>
                <a:lnTo>
                  <a:pt x="1325573" y="1231840"/>
                </a:lnTo>
                <a:lnTo>
                  <a:pt x="1330334" y="1256602"/>
                </a:lnTo>
                <a:lnTo>
                  <a:pt x="1334778" y="1282634"/>
                </a:lnTo>
                <a:lnTo>
                  <a:pt x="1338905" y="1309300"/>
                </a:lnTo>
                <a:lnTo>
                  <a:pt x="1343031" y="1336920"/>
                </a:lnTo>
                <a:lnTo>
                  <a:pt x="1346523" y="1365491"/>
                </a:lnTo>
                <a:lnTo>
                  <a:pt x="1350015" y="1395015"/>
                </a:lnTo>
                <a:lnTo>
                  <a:pt x="1352871" y="1425491"/>
                </a:lnTo>
                <a:lnTo>
                  <a:pt x="1355411" y="1456920"/>
                </a:lnTo>
                <a:lnTo>
                  <a:pt x="1358268" y="1489300"/>
                </a:lnTo>
                <a:lnTo>
                  <a:pt x="1360490" y="1522634"/>
                </a:lnTo>
                <a:lnTo>
                  <a:pt x="1362077" y="1557237"/>
                </a:lnTo>
                <a:lnTo>
                  <a:pt x="1363664" y="1592793"/>
                </a:lnTo>
                <a:lnTo>
                  <a:pt x="1365251" y="1629300"/>
                </a:lnTo>
                <a:lnTo>
                  <a:pt x="1365886" y="1667078"/>
                </a:lnTo>
                <a:lnTo>
                  <a:pt x="1366521" y="1705808"/>
                </a:lnTo>
                <a:lnTo>
                  <a:pt x="1366838" y="1745491"/>
                </a:lnTo>
                <a:lnTo>
                  <a:pt x="1366521" y="1779459"/>
                </a:lnTo>
                <a:lnTo>
                  <a:pt x="1366203" y="1813745"/>
                </a:lnTo>
                <a:lnTo>
                  <a:pt x="1365568" y="1848983"/>
                </a:lnTo>
                <a:lnTo>
                  <a:pt x="1364934" y="1884856"/>
                </a:lnTo>
                <a:lnTo>
                  <a:pt x="1363346" y="1921681"/>
                </a:lnTo>
                <a:lnTo>
                  <a:pt x="1362077" y="1959142"/>
                </a:lnTo>
                <a:lnTo>
                  <a:pt x="1360490" y="1997872"/>
                </a:lnTo>
                <a:lnTo>
                  <a:pt x="1358585" y="2037237"/>
                </a:lnTo>
                <a:lnTo>
                  <a:pt x="1357950" y="2042951"/>
                </a:lnTo>
                <a:lnTo>
                  <a:pt x="1357315" y="2048666"/>
                </a:lnTo>
                <a:lnTo>
                  <a:pt x="1356046" y="2054062"/>
                </a:lnTo>
                <a:lnTo>
                  <a:pt x="1354776" y="2059777"/>
                </a:lnTo>
                <a:lnTo>
                  <a:pt x="1353506" y="2065173"/>
                </a:lnTo>
                <a:lnTo>
                  <a:pt x="1351602" y="2070570"/>
                </a:lnTo>
                <a:lnTo>
                  <a:pt x="1349380" y="2075332"/>
                </a:lnTo>
                <a:lnTo>
                  <a:pt x="1347475" y="2080412"/>
                </a:lnTo>
                <a:lnTo>
                  <a:pt x="1344936" y="2085491"/>
                </a:lnTo>
                <a:lnTo>
                  <a:pt x="1342079" y="2090253"/>
                </a:lnTo>
                <a:lnTo>
                  <a:pt x="1339540" y="2094697"/>
                </a:lnTo>
                <a:lnTo>
                  <a:pt x="1336365" y="2099459"/>
                </a:lnTo>
                <a:lnTo>
                  <a:pt x="1332874" y="2103586"/>
                </a:lnTo>
                <a:lnTo>
                  <a:pt x="1329699" y="2107713"/>
                </a:lnTo>
                <a:lnTo>
                  <a:pt x="1325890" y="2111840"/>
                </a:lnTo>
                <a:lnTo>
                  <a:pt x="1322081" y="2115650"/>
                </a:lnTo>
                <a:lnTo>
                  <a:pt x="1317955" y="2119142"/>
                </a:lnTo>
                <a:lnTo>
                  <a:pt x="1314145" y="2122634"/>
                </a:lnTo>
                <a:lnTo>
                  <a:pt x="1309701" y="2125809"/>
                </a:lnTo>
                <a:lnTo>
                  <a:pt x="1304940" y="2128983"/>
                </a:lnTo>
                <a:lnTo>
                  <a:pt x="1300496" y="2131523"/>
                </a:lnTo>
                <a:lnTo>
                  <a:pt x="1295735" y="2134380"/>
                </a:lnTo>
                <a:lnTo>
                  <a:pt x="1290656" y="2136602"/>
                </a:lnTo>
                <a:lnTo>
                  <a:pt x="1285894" y="2138824"/>
                </a:lnTo>
                <a:lnTo>
                  <a:pt x="1280816" y="2141047"/>
                </a:lnTo>
                <a:lnTo>
                  <a:pt x="1275419" y="2142634"/>
                </a:lnTo>
                <a:lnTo>
                  <a:pt x="1270023" y="2143904"/>
                </a:lnTo>
                <a:lnTo>
                  <a:pt x="1264627" y="2145174"/>
                </a:lnTo>
                <a:lnTo>
                  <a:pt x="1259231" y="2145809"/>
                </a:lnTo>
                <a:lnTo>
                  <a:pt x="1253517" y="2146761"/>
                </a:lnTo>
                <a:lnTo>
                  <a:pt x="1247803" y="2147396"/>
                </a:lnTo>
                <a:lnTo>
                  <a:pt x="1242090" y="2147396"/>
                </a:lnTo>
                <a:lnTo>
                  <a:pt x="1236059" y="2147396"/>
                </a:lnTo>
                <a:lnTo>
                  <a:pt x="1230027" y="2146443"/>
                </a:lnTo>
                <a:lnTo>
                  <a:pt x="1223996" y="2145809"/>
                </a:lnTo>
                <a:lnTo>
                  <a:pt x="1218283" y="2144856"/>
                </a:lnTo>
                <a:lnTo>
                  <a:pt x="1212252" y="2143586"/>
                </a:lnTo>
                <a:lnTo>
                  <a:pt x="1207173" y="2141999"/>
                </a:lnTo>
                <a:lnTo>
                  <a:pt x="1201459" y="2140094"/>
                </a:lnTo>
                <a:lnTo>
                  <a:pt x="1196063" y="2137872"/>
                </a:lnTo>
                <a:lnTo>
                  <a:pt x="1190984" y="2135650"/>
                </a:lnTo>
                <a:lnTo>
                  <a:pt x="1186223" y="2133110"/>
                </a:lnTo>
                <a:lnTo>
                  <a:pt x="1181144" y="2129936"/>
                </a:lnTo>
                <a:lnTo>
                  <a:pt x="1176382" y="2127078"/>
                </a:lnTo>
                <a:lnTo>
                  <a:pt x="1171938" y="2123586"/>
                </a:lnTo>
                <a:lnTo>
                  <a:pt x="1167494" y="2120412"/>
                </a:lnTo>
                <a:lnTo>
                  <a:pt x="1163050" y="2116602"/>
                </a:lnTo>
                <a:lnTo>
                  <a:pt x="1159241" y="2112793"/>
                </a:lnTo>
                <a:lnTo>
                  <a:pt x="1155432" y="2108666"/>
                </a:lnTo>
                <a:lnTo>
                  <a:pt x="1151941" y="2104539"/>
                </a:lnTo>
                <a:lnTo>
                  <a:pt x="1148131" y="2100094"/>
                </a:lnTo>
                <a:lnTo>
                  <a:pt x="1145275" y="2095332"/>
                </a:lnTo>
                <a:lnTo>
                  <a:pt x="1142418" y="2090888"/>
                </a:lnTo>
                <a:lnTo>
                  <a:pt x="1139243" y="2085808"/>
                </a:lnTo>
                <a:lnTo>
                  <a:pt x="1137021" y="2080729"/>
                </a:lnTo>
                <a:lnTo>
                  <a:pt x="1134482" y="2075332"/>
                </a:lnTo>
                <a:lnTo>
                  <a:pt x="1132578" y="2070253"/>
                </a:lnTo>
                <a:lnTo>
                  <a:pt x="1130673" y="2064856"/>
                </a:lnTo>
                <a:lnTo>
                  <a:pt x="1129403" y="2059459"/>
                </a:lnTo>
                <a:lnTo>
                  <a:pt x="1128134" y="2053745"/>
                </a:lnTo>
                <a:lnTo>
                  <a:pt x="1126864" y="2048348"/>
                </a:lnTo>
                <a:lnTo>
                  <a:pt x="1126229" y="2042316"/>
                </a:lnTo>
                <a:lnTo>
                  <a:pt x="1125594" y="2036602"/>
                </a:lnTo>
                <a:lnTo>
                  <a:pt x="1125594" y="2030570"/>
                </a:lnTo>
                <a:lnTo>
                  <a:pt x="1125912" y="2024539"/>
                </a:lnTo>
                <a:lnTo>
                  <a:pt x="1127499" y="1986761"/>
                </a:lnTo>
                <a:lnTo>
                  <a:pt x="1129403" y="1949618"/>
                </a:lnTo>
                <a:lnTo>
                  <a:pt x="1130990" y="1913745"/>
                </a:lnTo>
                <a:lnTo>
                  <a:pt x="1131943" y="1878189"/>
                </a:lnTo>
                <a:lnTo>
                  <a:pt x="1132895" y="1843904"/>
                </a:lnTo>
                <a:lnTo>
                  <a:pt x="1133212" y="1810253"/>
                </a:lnTo>
                <a:lnTo>
                  <a:pt x="1133530" y="1777554"/>
                </a:lnTo>
                <a:lnTo>
                  <a:pt x="1133847" y="1745491"/>
                </a:lnTo>
                <a:lnTo>
                  <a:pt x="1133530" y="1697237"/>
                </a:lnTo>
                <a:lnTo>
                  <a:pt x="1132578" y="1650888"/>
                </a:lnTo>
                <a:lnTo>
                  <a:pt x="1131308" y="1606443"/>
                </a:lnTo>
                <a:lnTo>
                  <a:pt x="1129721" y="1563904"/>
                </a:lnTo>
                <a:lnTo>
                  <a:pt x="1127181" y="1522951"/>
                </a:lnTo>
                <a:lnTo>
                  <a:pt x="1124324" y="1483904"/>
                </a:lnTo>
                <a:lnTo>
                  <a:pt x="1121150" y="1447078"/>
                </a:lnTo>
                <a:lnTo>
                  <a:pt x="1117341" y="1411840"/>
                </a:lnTo>
                <a:lnTo>
                  <a:pt x="1113215" y="1378507"/>
                </a:lnTo>
                <a:lnTo>
                  <a:pt x="1109088" y="1346443"/>
                </a:lnTo>
                <a:lnTo>
                  <a:pt x="1104327" y="1316285"/>
                </a:lnTo>
                <a:lnTo>
                  <a:pt x="1099565" y="1288031"/>
                </a:lnTo>
                <a:lnTo>
                  <a:pt x="1094169" y="1261047"/>
                </a:lnTo>
                <a:lnTo>
                  <a:pt x="1088455" y="1235332"/>
                </a:lnTo>
                <a:lnTo>
                  <a:pt x="1082742" y="1211840"/>
                </a:lnTo>
                <a:lnTo>
                  <a:pt x="1076710" y="1189300"/>
                </a:lnTo>
                <a:lnTo>
                  <a:pt x="1076710" y="1585174"/>
                </a:lnTo>
                <a:lnTo>
                  <a:pt x="1076710" y="1860412"/>
                </a:lnTo>
                <a:lnTo>
                  <a:pt x="1076710" y="3112475"/>
                </a:lnTo>
                <a:lnTo>
                  <a:pt x="1076710" y="3121681"/>
                </a:lnTo>
                <a:lnTo>
                  <a:pt x="1075758" y="3130888"/>
                </a:lnTo>
                <a:lnTo>
                  <a:pt x="1074806" y="3139777"/>
                </a:lnTo>
                <a:lnTo>
                  <a:pt x="1073219" y="3148666"/>
                </a:lnTo>
                <a:lnTo>
                  <a:pt x="1071314" y="3157237"/>
                </a:lnTo>
                <a:lnTo>
                  <a:pt x="1068775" y="3166126"/>
                </a:lnTo>
                <a:lnTo>
                  <a:pt x="1065918" y="3174380"/>
                </a:lnTo>
                <a:lnTo>
                  <a:pt x="1062744" y="3182634"/>
                </a:lnTo>
                <a:lnTo>
                  <a:pt x="1059252" y="3190570"/>
                </a:lnTo>
                <a:lnTo>
                  <a:pt x="1055125" y="3198189"/>
                </a:lnTo>
                <a:lnTo>
                  <a:pt x="1050999" y="3205808"/>
                </a:lnTo>
                <a:lnTo>
                  <a:pt x="1046238" y="3213110"/>
                </a:lnTo>
                <a:lnTo>
                  <a:pt x="1041159" y="3220094"/>
                </a:lnTo>
                <a:lnTo>
                  <a:pt x="1036080" y="3226761"/>
                </a:lnTo>
                <a:lnTo>
                  <a:pt x="1030366" y="3233428"/>
                </a:lnTo>
                <a:lnTo>
                  <a:pt x="1024335" y="3239777"/>
                </a:lnTo>
                <a:lnTo>
                  <a:pt x="1017987" y="3245808"/>
                </a:lnTo>
                <a:lnTo>
                  <a:pt x="1011321" y="3251523"/>
                </a:lnTo>
                <a:lnTo>
                  <a:pt x="1004655" y="3256602"/>
                </a:lnTo>
                <a:lnTo>
                  <a:pt x="997354" y="3261681"/>
                </a:lnTo>
                <a:lnTo>
                  <a:pt x="990053" y="3266443"/>
                </a:lnTo>
                <a:lnTo>
                  <a:pt x="982752" y="3270570"/>
                </a:lnTo>
                <a:lnTo>
                  <a:pt x="974817" y="3274697"/>
                </a:lnTo>
                <a:lnTo>
                  <a:pt x="966881" y="3278189"/>
                </a:lnTo>
                <a:lnTo>
                  <a:pt x="958945" y="3281681"/>
                </a:lnTo>
                <a:lnTo>
                  <a:pt x="950692" y="3284221"/>
                </a:lnTo>
                <a:lnTo>
                  <a:pt x="942122" y="3287078"/>
                </a:lnTo>
                <a:lnTo>
                  <a:pt x="933234" y="3288983"/>
                </a:lnTo>
                <a:lnTo>
                  <a:pt x="924346" y="3290253"/>
                </a:lnTo>
                <a:lnTo>
                  <a:pt x="915458" y="3291523"/>
                </a:lnTo>
                <a:lnTo>
                  <a:pt x="906570" y="3292158"/>
                </a:lnTo>
                <a:lnTo>
                  <a:pt x="897047" y="3292475"/>
                </a:lnTo>
                <a:lnTo>
                  <a:pt x="887842" y="3292158"/>
                </a:lnTo>
                <a:lnTo>
                  <a:pt x="878636" y="3291523"/>
                </a:lnTo>
                <a:lnTo>
                  <a:pt x="869431" y="3290253"/>
                </a:lnTo>
                <a:lnTo>
                  <a:pt x="860543" y="3288983"/>
                </a:lnTo>
                <a:lnTo>
                  <a:pt x="851973" y="3287078"/>
                </a:lnTo>
                <a:lnTo>
                  <a:pt x="843719" y="3284221"/>
                </a:lnTo>
                <a:lnTo>
                  <a:pt x="835149" y="3281681"/>
                </a:lnTo>
                <a:lnTo>
                  <a:pt x="826896" y="3278189"/>
                </a:lnTo>
                <a:lnTo>
                  <a:pt x="818960" y="3274697"/>
                </a:lnTo>
                <a:lnTo>
                  <a:pt x="811025" y="3270570"/>
                </a:lnTo>
                <a:lnTo>
                  <a:pt x="803724" y="3266443"/>
                </a:lnTo>
                <a:lnTo>
                  <a:pt x="796423" y="3261681"/>
                </a:lnTo>
                <a:lnTo>
                  <a:pt x="789440" y="3256602"/>
                </a:lnTo>
                <a:lnTo>
                  <a:pt x="782456" y="3251523"/>
                </a:lnTo>
                <a:lnTo>
                  <a:pt x="775790" y="3245808"/>
                </a:lnTo>
                <a:lnTo>
                  <a:pt x="770077" y="3239777"/>
                </a:lnTo>
                <a:lnTo>
                  <a:pt x="764045" y="3233428"/>
                </a:lnTo>
                <a:lnTo>
                  <a:pt x="758332" y="3226761"/>
                </a:lnTo>
                <a:lnTo>
                  <a:pt x="752936" y="3220094"/>
                </a:lnTo>
                <a:lnTo>
                  <a:pt x="747857" y="3213110"/>
                </a:lnTo>
                <a:lnTo>
                  <a:pt x="743095" y="3205808"/>
                </a:lnTo>
                <a:lnTo>
                  <a:pt x="738651" y="3198189"/>
                </a:lnTo>
                <a:lnTo>
                  <a:pt x="734842" y="3190570"/>
                </a:lnTo>
                <a:lnTo>
                  <a:pt x="731351" y="3182634"/>
                </a:lnTo>
                <a:lnTo>
                  <a:pt x="728176" y="3174380"/>
                </a:lnTo>
                <a:lnTo>
                  <a:pt x="725002" y="3166126"/>
                </a:lnTo>
                <a:lnTo>
                  <a:pt x="722780" y="3157237"/>
                </a:lnTo>
                <a:lnTo>
                  <a:pt x="720875" y="3148666"/>
                </a:lnTo>
                <a:lnTo>
                  <a:pt x="718971" y="3139777"/>
                </a:lnTo>
                <a:lnTo>
                  <a:pt x="718019" y="3130888"/>
                </a:lnTo>
                <a:lnTo>
                  <a:pt x="717384" y="3121681"/>
                </a:lnTo>
                <a:lnTo>
                  <a:pt x="717066" y="3112475"/>
                </a:lnTo>
                <a:lnTo>
                  <a:pt x="717066" y="1973110"/>
                </a:lnTo>
                <a:lnTo>
                  <a:pt x="649772" y="1973110"/>
                </a:lnTo>
                <a:lnTo>
                  <a:pt x="649772" y="3112475"/>
                </a:lnTo>
                <a:lnTo>
                  <a:pt x="649455" y="3121681"/>
                </a:lnTo>
                <a:lnTo>
                  <a:pt x="648820" y="3130888"/>
                </a:lnTo>
                <a:lnTo>
                  <a:pt x="647550" y="3139777"/>
                </a:lnTo>
                <a:lnTo>
                  <a:pt x="645963" y="3148666"/>
                </a:lnTo>
                <a:lnTo>
                  <a:pt x="644058" y="3157237"/>
                </a:lnTo>
                <a:lnTo>
                  <a:pt x="641836" y="3166126"/>
                </a:lnTo>
                <a:lnTo>
                  <a:pt x="638662" y="3174380"/>
                </a:lnTo>
                <a:lnTo>
                  <a:pt x="635488" y="3182634"/>
                </a:lnTo>
                <a:lnTo>
                  <a:pt x="631679" y="3190570"/>
                </a:lnTo>
                <a:lnTo>
                  <a:pt x="628187" y="3198189"/>
                </a:lnTo>
                <a:lnTo>
                  <a:pt x="623426" y="3205808"/>
                </a:lnTo>
                <a:lnTo>
                  <a:pt x="618664" y="3213110"/>
                </a:lnTo>
                <a:lnTo>
                  <a:pt x="613903" y="3220094"/>
                </a:lnTo>
                <a:lnTo>
                  <a:pt x="608507" y="3226761"/>
                </a:lnTo>
                <a:lnTo>
                  <a:pt x="602793" y="3233428"/>
                </a:lnTo>
                <a:lnTo>
                  <a:pt x="596762" y="3239777"/>
                </a:lnTo>
                <a:lnTo>
                  <a:pt x="590413" y="3245808"/>
                </a:lnTo>
                <a:lnTo>
                  <a:pt x="584382" y="3251523"/>
                </a:lnTo>
                <a:lnTo>
                  <a:pt x="577399" y="3256602"/>
                </a:lnTo>
                <a:lnTo>
                  <a:pt x="570415" y="3261681"/>
                </a:lnTo>
                <a:lnTo>
                  <a:pt x="563115" y="3266443"/>
                </a:lnTo>
                <a:lnTo>
                  <a:pt x="555496" y="3270570"/>
                </a:lnTo>
                <a:lnTo>
                  <a:pt x="547561" y="3274697"/>
                </a:lnTo>
                <a:lnTo>
                  <a:pt x="539625" y="3278189"/>
                </a:lnTo>
                <a:lnTo>
                  <a:pt x="531372" y="3281681"/>
                </a:lnTo>
                <a:lnTo>
                  <a:pt x="523119" y="3284221"/>
                </a:lnTo>
                <a:lnTo>
                  <a:pt x="514866" y="3287078"/>
                </a:lnTo>
                <a:lnTo>
                  <a:pt x="505978" y="3288983"/>
                </a:lnTo>
                <a:lnTo>
                  <a:pt x="497090" y="3290253"/>
                </a:lnTo>
                <a:lnTo>
                  <a:pt x="488202" y="3291523"/>
                </a:lnTo>
                <a:lnTo>
                  <a:pt x="478997" y="3292158"/>
                </a:lnTo>
                <a:lnTo>
                  <a:pt x="469791" y="3292475"/>
                </a:lnTo>
                <a:lnTo>
                  <a:pt x="460268" y="3292158"/>
                </a:lnTo>
                <a:lnTo>
                  <a:pt x="451380" y="3291523"/>
                </a:lnTo>
                <a:lnTo>
                  <a:pt x="442493" y="3290253"/>
                </a:lnTo>
                <a:lnTo>
                  <a:pt x="433605" y="3288983"/>
                </a:lnTo>
                <a:lnTo>
                  <a:pt x="424717" y="3287078"/>
                </a:lnTo>
                <a:lnTo>
                  <a:pt x="416146" y="3284221"/>
                </a:lnTo>
                <a:lnTo>
                  <a:pt x="407893" y="3281681"/>
                </a:lnTo>
                <a:lnTo>
                  <a:pt x="399640" y="3278189"/>
                </a:lnTo>
                <a:lnTo>
                  <a:pt x="391704" y="3274697"/>
                </a:lnTo>
                <a:lnTo>
                  <a:pt x="384086" y="3270570"/>
                </a:lnTo>
                <a:lnTo>
                  <a:pt x="376468" y="3266443"/>
                </a:lnTo>
                <a:lnTo>
                  <a:pt x="368850" y="3261681"/>
                </a:lnTo>
                <a:lnTo>
                  <a:pt x="362184" y="3256602"/>
                </a:lnTo>
                <a:lnTo>
                  <a:pt x="355518" y="3251523"/>
                </a:lnTo>
                <a:lnTo>
                  <a:pt x="348852" y="3245808"/>
                </a:lnTo>
                <a:lnTo>
                  <a:pt x="342503" y="3239777"/>
                </a:lnTo>
                <a:lnTo>
                  <a:pt x="336472" y="3233428"/>
                </a:lnTo>
                <a:lnTo>
                  <a:pt x="330758" y="3226761"/>
                </a:lnTo>
                <a:lnTo>
                  <a:pt x="325362" y="3220094"/>
                </a:lnTo>
                <a:lnTo>
                  <a:pt x="320601" y="3213110"/>
                </a:lnTo>
                <a:lnTo>
                  <a:pt x="315839" y="3205808"/>
                </a:lnTo>
                <a:lnTo>
                  <a:pt x="311395" y="3198189"/>
                </a:lnTo>
                <a:lnTo>
                  <a:pt x="307586" y="3190570"/>
                </a:lnTo>
                <a:lnTo>
                  <a:pt x="303777" y="3182634"/>
                </a:lnTo>
                <a:lnTo>
                  <a:pt x="300603" y="3174380"/>
                </a:lnTo>
                <a:lnTo>
                  <a:pt x="298064" y="3166126"/>
                </a:lnTo>
                <a:lnTo>
                  <a:pt x="295524" y="3157237"/>
                </a:lnTo>
                <a:lnTo>
                  <a:pt x="293620" y="3148666"/>
                </a:lnTo>
                <a:lnTo>
                  <a:pt x="292032" y="3139777"/>
                </a:lnTo>
                <a:lnTo>
                  <a:pt x="290763" y="3130888"/>
                </a:lnTo>
                <a:lnTo>
                  <a:pt x="289810" y="3121681"/>
                </a:lnTo>
                <a:lnTo>
                  <a:pt x="289810" y="3112475"/>
                </a:lnTo>
                <a:lnTo>
                  <a:pt x="289810" y="1860412"/>
                </a:lnTo>
                <a:lnTo>
                  <a:pt x="289810" y="1585174"/>
                </a:lnTo>
                <a:lnTo>
                  <a:pt x="289810" y="1189300"/>
                </a:lnTo>
                <a:lnTo>
                  <a:pt x="284097" y="1211840"/>
                </a:lnTo>
                <a:lnTo>
                  <a:pt x="278383" y="1235332"/>
                </a:lnTo>
                <a:lnTo>
                  <a:pt x="272669" y="1261047"/>
                </a:lnTo>
                <a:lnTo>
                  <a:pt x="267273" y="1288031"/>
                </a:lnTo>
                <a:lnTo>
                  <a:pt x="262512" y="1316285"/>
                </a:lnTo>
                <a:lnTo>
                  <a:pt x="257750" y="1346443"/>
                </a:lnTo>
                <a:lnTo>
                  <a:pt x="253306" y="1378507"/>
                </a:lnTo>
                <a:lnTo>
                  <a:pt x="249497" y="1411840"/>
                </a:lnTo>
                <a:lnTo>
                  <a:pt x="245371" y="1447078"/>
                </a:lnTo>
                <a:lnTo>
                  <a:pt x="242514" y="1483904"/>
                </a:lnTo>
                <a:lnTo>
                  <a:pt x="239340" y="1522951"/>
                </a:lnTo>
                <a:lnTo>
                  <a:pt x="237118" y="1563904"/>
                </a:lnTo>
                <a:lnTo>
                  <a:pt x="235213" y="1606443"/>
                </a:lnTo>
                <a:lnTo>
                  <a:pt x="233943" y="1650888"/>
                </a:lnTo>
                <a:lnTo>
                  <a:pt x="233309" y="1696920"/>
                </a:lnTo>
                <a:lnTo>
                  <a:pt x="232674" y="1745491"/>
                </a:lnTo>
                <a:lnTo>
                  <a:pt x="232674" y="1777554"/>
                </a:lnTo>
                <a:lnTo>
                  <a:pt x="233309" y="1810253"/>
                </a:lnTo>
                <a:lnTo>
                  <a:pt x="233943" y="1843904"/>
                </a:lnTo>
                <a:lnTo>
                  <a:pt x="234896" y="1878189"/>
                </a:lnTo>
                <a:lnTo>
                  <a:pt x="235848" y="1913745"/>
                </a:lnTo>
                <a:lnTo>
                  <a:pt x="237118" y="1949618"/>
                </a:lnTo>
                <a:lnTo>
                  <a:pt x="238705" y="1986761"/>
                </a:lnTo>
                <a:lnTo>
                  <a:pt x="240927" y="2024539"/>
                </a:lnTo>
                <a:lnTo>
                  <a:pt x="241244" y="2030570"/>
                </a:lnTo>
                <a:lnTo>
                  <a:pt x="240927" y="2036602"/>
                </a:lnTo>
                <a:lnTo>
                  <a:pt x="240609" y="2042316"/>
                </a:lnTo>
                <a:lnTo>
                  <a:pt x="239657" y="2048348"/>
                </a:lnTo>
                <a:lnTo>
                  <a:pt x="238705" y="2053745"/>
                </a:lnTo>
                <a:lnTo>
                  <a:pt x="237435" y="2059459"/>
                </a:lnTo>
                <a:lnTo>
                  <a:pt x="236165" y="2064856"/>
                </a:lnTo>
                <a:lnTo>
                  <a:pt x="234261" y="2070253"/>
                </a:lnTo>
                <a:lnTo>
                  <a:pt x="232039" y="2075332"/>
                </a:lnTo>
                <a:lnTo>
                  <a:pt x="229817" y="2080729"/>
                </a:lnTo>
                <a:lnTo>
                  <a:pt x="227277" y="2085808"/>
                </a:lnTo>
                <a:lnTo>
                  <a:pt x="224421" y="2090888"/>
                </a:lnTo>
                <a:lnTo>
                  <a:pt x="221564" y="2095332"/>
                </a:lnTo>
                <a:lnTo>
                  <a:pt x="218072" y="2100094"/>
                </a:lnTo>
                <a:lnTo>
                  <a:pt x="214898" y="2104539"/>
                </a:lnTo>
                <a:lnTo>
                  <a:pt x="211089" y="2108666"/>
                </a:lnTo>
                <a:lnTo>
                  <a:pt x="207597" y="2112793"/>
                </a:lnTo>
                <a:lnTo>
                  <a:pt x="203470" y="2116602"/>
                </a:lnTo>
                <a:lnTo>
                  <a:pt x="199344" y="2120412"/>
                </a:lnTo>
                <a:lnTo>
                  <a:pt x="194900" y="2123586"/>
                </a:lnTo>
                <a:lnTo>
                  <a:pt x="190456" y="2127078"/>
                </a:lnTo>
                <a:lnTo>
                  <a:pt x="185695" y="2129936"/>
                </a:lnTo>
                <a:lnTo>
                  <a:pt x="180616" y="2133110"/>
                </a:lnTo>
                <a:lnTo>
                  <a:pt x="175537" y="2135650"/>
                </a:lnTo>
                <a:lnTo>
                  <a:pt x="170776" y="2137872"/>
                </a:lnTo>
                <a:lnTo>
                  <a:pt x="165379" y="2140094"/>
                </a:lnTo>
                <a:lnTo>
                  <a:pt x="159666" y="2141999"/>
                </a:lnTo>
                <a:lnTo>
                  <a:pt x="153952" y="2143586"/>
                </a:lnTo>
                <a:lnTo>
                  <a:pt x="148556" y="2144856"/>
                </a:lnTo>
                <a:lnTo>
                  <a:pt x="142842" y="2145809"/>
                </a:lnTo>
                <a:lnTo>
                  <a:pt x="136811" y="2146443"/>
                </a:lnTo>
                <a:lnTo>
                  <a:pt x="130780" y="2147396"/>
                </a:lnTo>
                <a:lnTo>
                  <a:pt x="124431" y="2147396"/>
                </a:lnTo>
                <a:lnTo>
                  <a:pt x="119035" y="2147396"/>
                </a:lnTo>
                <a:lnTo>
                  <a:pt x="113321" y="2146761"/>
                </a:lnTo>
                <a:lnTo>
                  <a:pt x="107608" y="2145809"/>
                </a:lnTo>
                <a:lnTo>
                  <a:pt x="101894" y="2145174"/>
                </a:lnTo>
                <a:lnTo>
                  <a:pt x="96498" y="2143904"/>
                </a:lnTo>
                <a:lnTo>
                  <a:pt x="91419" y="2142634"/>
                </a:lnTo>
                <a:lnTo>
                  <a:pt x="86023" y="2141047"/>
                </a:lnTo>
                <a:lnTo>
                  <a:pt x="80944" y="2138824"/>
                </a:lnTo>
                <a:lnTo>
                  <a:pt x="76182" y="2136602"/>
                </a:lnTo>
                <a:lnTo>
                  <a:pt x="71104" y="2134380"/>
                </a:lnTo>
                <a:lnTo>
                  <a:pt x="66342" y="2131523"/>
                </a:lnTo>
                <a:lnTo>
                  <a:pt x="61898" y="2128983"/>
                </a:lnTo>
                <a:lnTo>
                  <a:pt x="57137" y="2125809"/>
                </a:lnTo>
                <a:lnTo>
                  <a:pt x="52693" y="2122634"/>
                </a:lnTo>
                <a:lnTo>
                  <a:pt x="48884" y="2119142"/>
                </a:lnTo>
                <a:lnTo>
                  <a:pt x="44757" y="2115650"/>
                </a:lnTo>
                <a:lnTo>
                  <a:pt x="40948" y="2111840"/>
                </a:lnTo>
                <a:lnTo>
                  <a:pt x="37139" y="2107713"/>
                </a:lnTo>
                <a:lnTo>
                  <a:pt x="33965" y="2103586"/>
                </a:lnTo>
                <a:lnTo>
                  <a:pt x="30473" y="2099459"/>
                </a:lnTo>
                <a:lnTo>
                  <a:pt x="27299" y="2094697"/>
                </a:lnTo>
                <a:lnTo>
                  <a:pt x="24442" y="2090253"/>
                </a:lnTo>
                <a:lnTo>
                  <a:pt x="21903" y="2085491"/>
                </a:lnTo>
                <a:lnTo>
                  <a:pt x="19363" y="2080412"/>
                </a:lnTo>
                <a:lnTo>
                  <a:pt x="17141" y="2075332"/>
                </a:lnTo>
                <a:lnTo>
                  <a:pt x="15237" y="2070570"/>
                </a:lnTo>
                <a:lnTo>
                  <a:pt x="13332" y="2065173"/>
                </a:lnTo>
                <a:lnTo>
                  <a:pt x="12062" y="2059777"/>
                </a:lnTo>
                <a:lnTo>
                  <a:pt x="10475" y="2054062"/>
                </a:lnTo>
                <a:lnTo>
                  <a:pt x="9523" y="2048666"/>
                </a:lnTo>
                <a:lnTo>
                  <a:pt x="8888" y="2042951"/>
                </a:lnTo>
                <a:lnTo>
                  <a:pt x="8253" y="2037237"/>
                </a:lnTo>
                <a:lnTo>
                  <a:pt x="6349" y="1997872"/>
                </a:lnTo>
                <a:lnTo>
                  <a:pt x="4762" y="1959459"/>
                </a:lnTo>
                <a:lnTo>
                  <a:pt x="3174" y="1921681"/>
                </a:lnTo>
                <a:lnTo>
                  <a:pt x="1905" y="1884856"/>
                </a:lnTo>
                <a:lnTo>
                  <a:pt x="952" y="1848983"/>
                </a:lnTo>
                <a:lnTo>
                  <a:pt x="318" y="1813745"/>
                </a:lnTo>
                <a:lnTo>
                  <a:pt x="0" y="1779142"/>
                </a:lnTo>
                <a:lnTo>
                  <a:pt x="0" y="1745491"/>
                </a:lnTo>
                <a:lnTo>
                  <a:pt x="0" y="1715650"/>
                </a:lnTo>
                <a:lnTo>
                  <a:pt x="318" y="1686126"/>
                </a:lnTo>
                <a:lnTo>
                  <a:pt x="952" y="1657554"/>
                </a:lnTo>
                <a:lnTo>
                  <a:pt x="1587" y="1629300"/>
                </a:lnTo>
                <a:lnTo>
                  <a:pt x="2540" y="1601681"/>
                </a:lnTo>
                <a:lnTo>
                  <a:pt x="3492" y="1574697"/>
                </a:lnTo>
                <a:lnTo>
                  <a:pt x="5079" y="1548348"/>
                </a:lnTo>
                <a:lnTo>
                  <a:pt x="6349" y="1522634"/>
                </a:lnTo>
                <a:lnTo>
                  <a:pt x="7936" y="1497555"/>
                </a:lnTo>
                <a:lnTo>
                  <a:pt x="9523" y="1473110"/>
                </a:lnTo>
                <a:lnTo>
                  <a:pt x="11745" y="1448666"/>
                </a:lnTo>
                <a:lnTo>
                  <a:pt x="13967" y="1425491"/>
                </a:lnTo>
                <a:lnTo>
                  <a:pt x="15871" y="1402634"/>
                </a:lnTo>
                <a:lnTo>
                  <a:pt x="18728" y="1380094"/>
                </a:lnTo>
                <a:lnTo>
                  <a:pt x="21268" y="1358507"/>
                </a:lnTo>
                <a:lnTo>
                  <a:pt x="23807" y="1336920"/>
                </a:lnTo>
                <a:lnTo>
                  <a:pt x="26981" y="1316285"/>
                </a:lnTo>
                <a:lnTo>
                  <a:pt x="29838" y="1295967"/>
                </a:lnTo>
                <a:lnTo>
                  <a:pt x="33012" y="1275967"/>
                </a:lnTo>
                <a:lnTo>
                  <a:pt x="36187" y="1256602"/>
                </a:lnTo>
                <a:lnTo>
                  <a:pt x="39996" y="1237872"/>
                </a:lnTo>
                <a:lnTo>
                  <a:pt x="43488" y="1219459"/>
                </a:lnTo>
                <a:lnTo>
                  <a:pt x="47297" y="1201681"/>
                </a:lnTo>
                <a:lnTo>
                  <a:pt x="51106" y="1184221"/>
                </a:lnTo>
                <a:lnTo>
                  <a:pt x="55232" y="1167396"/>
                </a:lnTo>
                <a:lnTo>
                  <a:pt x="59041" y="1150888"/>
                </a:lnTo>
                <a:lnTo>
                  <a:pt x="63485" y="1134697"/>
                </a:lnTo>
                <a:lnTo>
                  <a:pt x="67612" y="1119142"/>
                </a:lnTo>
                <a:lnTo>
                  <a:pt x="72056" y="1103904"/>
                </a:lnTo>
                <a:lnTo>
                  <a:pt x="76817" y="1088983"/>
                </a:lnTo>
                <a:lnTo>
                  <a:pt x="81261" y="1074697"/>
                </a:lnTo>
                <a:lnTo>
                  <a:pt x="86023" y="1060729"/>
                </a:lnTo>
                <a:lnTo>
                  <a:pt x="91102" y="1047078"/>
                </a:lnTo>
                <a:lnTo>
                  <a:pt x="95863" y="1033745"/>
                </a:lnTo>
                <a:lnTo>
                  <a:pt x="100942" y="1020729"/>
                </a:lnTo>
                <a:lnTo>
                  <a:pt x="106338" y="1008666"/>
                </a:lnTo>
                <a:lnTo>
                  <a:pt x="111734" y="996285"/>
                </a:lnTo>
                <a:lnTo>
                  <a:pt x="116813" y="984539"/>
                </a:lnTo>
                <a:lnTo>
                  <a:pt x="122209" y="973110"/>
                </a:lnTo>
                <a:lnTo>
                  <a:pt x="127923" y="961999"/>
                </a:lnTo>
                <a:lnTo>
                  <a:pt x="133637" y="951205"/>
                </a:lnTo>
                <a:lnTo>
                  <a:pt x="139350" y="940729"/>
                </a:lnTo>
                <a:lnTo>
                  <a:pt x="145064" y="930570"/>
                </a:lnTo>
                <a:lnTo>
                  <a:pt x="151095" y="920729"/>
                </a:lnTo>
                <a:lnTo>
                  <a:pt x="157126" y="911205"/>
                </a:lnTo>
                <a:lnTo>
                  <a:pt x="163475" y="902316"/>
                </a:lnTo>
                <a:lnTo>
                  <a:pt x="169506" y="893110"/>
                </a:lnTo>
                <a:lnTo>
                  <a:pt x="175537" y="884856"/>
                </a:lnTo>
                <a:lnTo>
                  <a:pt x="181885" y="876602"/>
                </a:lnTo>
                <a:lnTo>
                  <a:pt x="188234" y="868666"/>
                </a:lnTo>
                <a:lnTo>
                  <a:pt x="194900" y="861047"/>
                </a:lnTo>
                <a:lnTo>
                  <a:pt x="201248" y="853745"/>
                </a:lnTo>
                <a:lnTo>
                  <a:pt x="207914" y="846761"/>
                </a:lnTo>
                <a:lnTo>
                  <a:pt x="214580" y="840094"/>
                </a:lnTo>
                <a:lnTo>
                  <a:pt x="221246" y="833427"/>
                </a:lnTo>
                <a:lnTo>
                  <a:pt x="227912" y="827396"/>
                </a:lnTo>
                <a:lnTo>
                  <a:pt x="234578" y="821364"/>
                </a:lnTo>
                <a:lnTo>
                  <a:pt x="241244" y="815967"/>
                </a:lnTo>
                <a:lnTo>
                  <a:pt x="248228" y="810570"/>
                </a:lnTo>
                <a:lnTo>
                  <a:pt x="254894" y="805491"/>
                </a:lnTo>
                <a:lnTo>
                  <a:pt x="261242" y="800412"/>
                </a:lnTo>
                <a:lnTo>
                  <a:pt x="268225" y="796285"/>
                </a:lnTo>
                <a:lnTo>
                  <a:pt x="275209" y="791840"/>
                </a:lnTo>
                <a:lnTo>
                  <a:pt x="281875" y="788031"/>
                </a:lnTo>
                <a:lnTo>
                  <a:pt x="288541" y="784221"/>
                </a:lnTo>
                <a:lnTo>
                  <a:pt x="295207" y="780729"/>
                </a:lnTo>
                <a:lnTo>
                  <a:pt x="308221" y="774697"/>
                </a:lnTo>
                <a:lnTo>
                  <a:pt x="320918" y="769300"/>
                </a:lnTo>
                <a:lnTo>
                  <a:pt x="332980" y="765174"/>
                </a:lnTo>
                <a:lnTo>
                  <a:pt x="345043" y="761681"/>
                </a:lnTo>
                <a:lnTo>
                  <a:pt x="356470" y="759142"/>
                </a:lnTo>
                <a:lnTo>
                  <a:pt x="366945" y="756920"/>
                </a:lnTo>
                <a:lnTo>
                  <a:pt x="377103" y="755332"/>
                </a:lnTo>
                <a:lnTo>
                  <a:pt x="383134" y="754380"/>
                </a:lnTo>
                <a:lnTo>
                  <a:pt x="389165" y="753427"/>
                </a:lnTo>
                <a:lnTo>
                  <a:pt x="395831" y="752793"/>
                </a:lnTo>
                <a:lnTo>
                  <a:pt x="402179" y="752475"/>
                </a:lnTo>
                <a:close/>
                <a:moveTo>
                  <a:pt x="675470" y="0"/>
                </a:moveTo>
                <a:lnTo>
                  <a:pt x="683419" y="0"/>
                </a:lnTo>
                <a:lnTo>
                  <a:pt x="692004" y="0"/>
                </a:lnTo>
                <a:lnTo>
                  <a:pt x="700271" y="318"/>
                </a:lnTo>
                <a:lnTo>
                  <a:pt x="708220" y="636"/>
                </a:lnTo>
                <a:lnTo>
                  <a:pt x="716487" y="1589"/>
                </a:lnTo>
                <a:lnTo>
                  <a:pt x="724754" y="2542"/>
                </a:lnTo>
                <a:lnTo>
                  <a:pt x="732703" y="3814"/>
                </a:lnTo>
                <a:lnTo>
                  <a:pt x="740970" y="5085"/>
                </a:lnTo>
                <a:lnTo>
                  <a:pt x="749555" y="6674"/>
                </a:lnTo>
                <a:lnTo>
                  <a:pt x="757822" y="8263"/>
                </a:lnTo>
                <a:lnTo>
                  <a:pt x="766089" y="10488"/>
                </a:lnTo>
                <a:lnTo>
                  <a:pt x="774038" y="12712"/>
                </a:lnTo>
                <a:lnTo>
                  <a:pt x="781987" y="14937"/>
                </a:lnTo>
                <a:lnTo>
                  <a:pt x="789936" y="17479"/>
                </a:lnTo>
                <a:lnTo>
                  <a:pt x="797568" y="20658"/>
                </a:lnTo>
                <a:lnTo>
                  <a:pt x="805517" y="23518"/>
                </a:lnTo>
                <a:lnTo>
                  <a:pt x="812830" y="26696"/>
                </a:lnTo>
                <a:lnTo>
                  <a:pt x="820779" y="29874"/>
                </a:lnTo>
                <a:lnTo>
                  <a:pt x="828092" y="33688"/>
                </a:lnTo>
                <a:lnTo>
                  <a:pt x="835405" y="37184"/>
                </a:lnTo>
                <a:lnTo>
                  <a:pt x="842400" y="40997"/>
                </a:lnTo>
                <a:lnTo>
                  <a:pt x="849395" y="44811"/>
                </a:lnTo>
                <a:lnTo>
                  <a:pt x="856391" y="49260"/>
                </a:lnTo>
                <a:lnTo>
                  <a:pt x="862750" y="53710"/>
                </a:lnTo>
                <a:lnTo>
                  <a:pt x="876104" y="62608"/>
                </a:lnTo>
                <a:lnTo>
                  <a:pt x="888823" y="72142"/>
                </a:lnTo>
                <a:lnTo>
                  <a:pt x="900905" y="82630"/>
                </a:lnTo>
                <a:lnTo>
                  <a:pt x="912352" y="93118"/>
                </a:lnTo>
                <a:lnTo>
                  <a:pt x="923481" y="104559"/>
                </a:lnTo>
                <a:lnTo>
                  <a:pt x="933973" y="116318"/>
                </a:lnTo>
                <a:lnTo>
                  <a:pt x="943830" y="128712"/>
                </a:lnTo>
                <a:lnTo>
                  <a:pt x="953051" y="141425"/>
                </a:lnTo>
                <a:lnTo>
                  <a:pt x="961636" y="154773"/>
                </a:lnTo>
                <a:lnTo>
                  <a:pt x="969585" y="168120"/>
                </a:lnTo>
                <a:lnTo>
                  <a:pt x="976898" y="182104"/>
                </a:lnTo>
                <a:lnTo>
                  <a:pt x="983576" y="196405"/>
                </a:lnTo>
                <a:lnTo>
                  <a:pt x="989617" y="211025"/>
                </a:lnTo>
                <a:lnTo>
                  <a:pt x="995022" y="225962"/>
                </a:lnTo>
                <a:lnTo>
                  <a:pt x="999792" y="240899"/>
                </a:lnTo>
                <a:lnTo>
                  <a:pt x="1003289" y="256471"/>
                </a:lnTo>
                <a:lnTo>
                  <a:pt x="1006469" y="272044"/>
                </a:lnTo>
                <a:lnTo>
                  <a:pt x="1009012" y="287616"/>
                </a:lnTo>
                <a:lnTo>
                  <a:pt x="1010602" y="303825"/>
                </a:lnTo>
                <a:lnTo>
                  <a:pt x="1010920" y="312088"/>
                </a:lnTo>
                <a:lnTo>
                  <a:pt x="1011238" y="320033"/>
                </a:lnTo>
                <a:lnTo>
                  <a:pt x="1011238" y="327978"/>
                </a:lnTo>
                <a:lnTo>
                  <a:pt x="1011238" y="336241"/>
                </a:lnTo>
                <a:lnTo>
                  <a:pt x="1010920" y="344186"/>
                </a:lnTo>
                <a:lnTo>
                  <a:pt x="1010284" y="352449"/>
                </a:lnTo>
                <a:lnTo>
                  <a:pt x="1009648" y="361030"/>
                </a:lnTo>
                <a:lnTo>
                  <a:pt x="1008695" y="369293"/>
                </a:lnTo>
                <a:lnTo>
                  <a:pt x="1007741" y="377238"/>
                </a:lnTo>
                <a:lnTo>
                  <a:pt x="1005833" y="385501"/>
                </a:lnTo>
                <a:lnTo>
                  <a:pt x="1004561" y="393764"/>
                </a:lnTo>
                <a:lnTo>
                  <a:pt x="1002653" y="402027"/>
                </a:lnTo>
                <a:lnTo>
                  <a:pt x="1000745" y="410290"/>
                </a:lnTo>
                <a:lnTo>
                  <a:pt x="998202" y="418553"/>
                </a:lnTo>
                <a:lnTo>
                  <a:pt x="995976" y="426498"/>
                </a:lnTo>
                <a:lnTo>
                  <a:pt x="993432" y="434444"/>
                </a:lnTo>
                <a:lnTo>
                  <a:pt x="990571" y="442071"/>
                </a:lnTo>
                <a:lnTo>
                  <a:pt x="987709" y="449698"/>
                </a:lnTo>
                <a:lnTo>
                  <a:pt x="984529" y="457326"/>
                </a:lnTo>
                <a:lnTo>
                  <a:pt x="981350" y="464953"/>
                </a:lnTo>
                <a:lnTo>
                  <a:pt x="977534" y="472263"/>
                </a:lnTo>
                <a:lnTo>
                  <a:pt x="974037" y="479572"/>
                </a:lnTo>
                <a:lnTo>
                  <a:pt x="970221" y="486564"/>
                </a:lnTo>
                <a:lnTo>
                  <a:pt x="966406" y="493556"/>
                </a:lnTo>
                <a:lnTo>
                  <a:pt x="957821" y="507222"/>
                </a:lnTo>
                <a:lnTo>
                  <a:pt x="948600" y="520570"/>
                </a:lnTo>
                <a:lnTo>
                  <a:pt x="939061" y="533282"/>
                </a:lnTo>
                <a:lnTo>
                  <a:pt x="928886" y="545041"/>
                </a:lnTo>
                <a:lnTo>
                  <a:pt x="917757" y="556800"/>
                </a:lnTo>
                <a:lnTo>
                  <a:pt x="906629" y="567923"/>
                </a:lnTo>
                <a:lnTo>
                  <a:pt x="894864" y="578411"/>
                </a:lnTo>
                <a:lnTo>
                  <a:pt x="882463" y="588263"/>
                </a:lnTo>
                <a:lnTo>
                  <a:pt x="869745" y="597479"/>
                </a:lnTo>
                <a:lnTo>
                  <a:pt x="856709" y="606060"/>
                </a:lnTo>
                <a:lnTo>
                  <a:pt x="843036" y="614005"/>
                </a:lnTo>
                <a:lnTo>
                  <a:pt x="829364" y="621315"/>
                </a:lnTo>
                <a:lnTo>
                  <a:pt x="815055" y="627989"/>
                </a:lnTo>
                <a:lnTo>
                  <a:pt x="800429" y="634027"/>
                </a:lnTo>
                <a:lnTo>
                  <a:pt x="785485" y="639430"/>
                </a:lnTo>
                <a:lnTo>
                  <a:pt x="770223" y="643879"/>
                </a:lnTo>
                <a:lnTo>
                  <a:pt x="754643" y="647693"/>
                </a:lnTo>
                <a:lnTo>
                  <a:pt x="739063" y="650871"/>
                </a:lnTo>
                <a:lnTo>
                  <a:pt x="723482" y="653413"/>
                </a:lnTo>
                <a:lnTo>
                  <a:pt x="707266" y="654685"/>
                </a:lnTo>
                <a:lnTo>
                  <a:pt x="699317" y="655320"/>
                </a:lnTo>
                <a:lnTo>
                  <a:pt x="691368" y="655638"/>
                </a:lnTo>
                <a:lnTo>
                  <a:pt x="682783" y="655638"/>
                </a:lnTo>
                <a:lnTo>
                  <a:pt x="674834" y="655638"/>
                </a:lnTo>
                <a:lnTo>
                  <a:pt x="666567" y="655320"/>
                </a:lnTo>
                <a:lnTo>
                  <a:pt x="658618" y="654685"/>
                </a:lnTo>
                <a:lnTo>
                  <a:pt x="650351" y="654049"/>
                </a:lnTo>
                <a:lnTo>
                  <a:pt x="642084" y="653096"/>
                </a:lnTo>
                <a:lnTo>
                  <a:pt x="633499" y="651824"/>
                </a:lnTo>
                <a:lnTo>
                  <a:pt x="625550" y="650235"/>
                </a:lnTo>
                <a:lnTo>
                  <a:pt x="617283" y="648964"/>
                </a:lnTo>
                <a:lnTo>
                  <a:pt x="609016" y="647057"/>
                </a:lnTo>
                <a:lnTo>
                  <a:pt x="600749" y="644833"/>
                </a:lnTo>
                <a:lnTo>
                  <a:pt x="592800" y="642608"/>
                </a:lnTo>
                <a:lnTo>
                  <a:pt x="584851" y="640383"/>
                </a:lnTo>
                <a:lnTo>
                  <a:pt x="576902" y="637523"/>
                </a:lnTo>
                <a:lnTo>
                  <a:pt x="568953" y="634981"/>
                </a:lnTo>
                <a:lnTo>
                  <a:pt x="561004" y="632120"/>
                </a:lnTo>
                <a:lnTo>
                  <a:pt x="553691" y="628942"/>
                </a:lnTo>
                <a:lnTo>
                  <a:pt x="546059" y="625764"/>
                </a:lnTo>
                <a:lnTo>
                  <a:pt x="538746" y="621950"/>
                </a:lnTo>
                <a:lnTo>
                  <a:pt x="531433" y="618454"/>
                </a:lnTo>
                <a:lnTo>
                  <a:pt x="524438" y="614641"/>
                </a:lnTo>
                <a:lnTo>
                  <a:pt x="517443" y="610827"/>
                </a:lnTo>
                <a:lnTo>
                  <a:pt x="503771" y="601928"/>
                </a:lnTo>
                <a:lnTo>
                  <a:pt x="490734" y="593030"/>
                </a:lnTo>
                <a:lnTo>
                  <a:pt x="478016" y="583496"/>
                </a:lnTo>
                <a:lnTo>
                  <a:pt x="465615" y="573008"/>
                </a:lnTo>
                <a:lnTo>
                  <a:pt x="454168" y="562202"/>
                </a:lnTo>
                <a:lnTo>
                  <a:pt x="443040" y="550761"/>
                </a:lnTo>
                <a:lnTo>
                  <a:pt x="432547" y="539320"/>
                </a:lnTo>
                <a:lnTo>
                  <a:pt x="422690" y="526926"/>
                </a:lnTo>
                <a:lnTo>
                  <a:pt x="413787" y="513896"/>
                </a:lnTo>
                <a:lnTo>
                  <a:pt x="405202" y="500865"/>
                </a:lnTo>
                <a:lnTo>
                  <a:pt x="396935" y="487200"/>
                </a:lnTo>
                <a:lnTo>
                  <a:pt x="389622" y="473216"/>
                </a:lnTo>
                <a:lnTo>
                  <a:pt x="383263" y="458915"/>
                </a:lnTo>
                <a:lnTo>
                  <a:pt x="377222" y="444614"/>
                </a:lnTo>
                <a:lnTo>
                  <a:pt x="371816" y="429677"/>
                </a:lnTo>
                <a:lnTo>
                  <a:pt x="367047" y="414422"/>
                </a:lnTo>
                <a:lnTo>
                  <a:pt x="363231" y="399167"/>
                </a:lnTo>
                <a:lnTo>
                  <a:pt x="360052" y="383594"/>
                </a:lnTo>
                <a:lnTo>
                  <a:pt x="357826" y="367704"/>
                </a:lnTo>
                <a:lnTo>
                  <a:pt x="356236" y="351496"/>
                </a:lnTo>
                <a:lnTo>
                  <a:pt x="355918" y="343551"/>
                </a:lnTo>
                <a:lnTo>
                  <a:pt x="355600" y="335605"/>
                </a:lnTo>
                <a:lnTo>
                  <a:pt x="355600" y="327342"/>
                </a:lnTo>
                <a:lnTo>
                  <a:pt x="355600" y="319397"/>
                </a:lnTo>
                <a:lnTo>
                  <a:pt x="355918" y="311134"/>
                </a:lnTo>
                <a:lnTo>
                  <a:pt x="356554" y="303189"/>
                </a:lnTo>
                <a:lnTo>
                  <a:pt x="357190" y="294608"/>
                </a:lnTo>
                <a:lnTo>
                  <a:pt x="358144" y="286345"/>
                </a:lnTo>
                <a:lnTo>
                  <a:pt x="359098" y="278082"/>
                </a:lnTo>
                <a:lnTo>
                  <a:pt x="360370" y="269819"/>
                </a:lnTo>
                <a:lnTo>
                  <a:pt x="362277" y="261874"/>
                </a:lnTo>
                <a:lnTo>
                  <a:pt x="364185" y="253611"/>
                </a:lnTo>
                <a:lnTo>
                  <a:pt x="366093" y="245030"/>
                </a:lnTo>
                <a:lnTo>
                  <a:pt x="368001" y="237085"/>
                </a:lnTo>
                <a:lnTo>
                  <a:pt x="370862" y="229140"/>
                </a:lnTo>
                <a:lnTo>
                  <a:pt x="373088" y="221194"/>
                </a:lnTo>
                <a:lnTo>
                  <a:pt x="376268" y="213249"/>
                </a:lnTo>
                <a:lnTo>
                  <a:pt x="379129" y="205622"/>
                </a:lnTo>
                <a:lnTo>
                  <a:pt x="381991" y="197994"/>
                </a:lnTo>
                <a:lnTo>
                  <a:pt x="385489" y="190685"/>
                </a:lnTo>
                <a:lnTo>
                  <a:pt x="388986" y="183375"/>
                </a:lnTo>
                <a:lnTo>
                  <a:pt x="392802" y="176066"/>
                </a:lnTo>
                <a:lnTo>
                  <a:pt x="396299" y="169074"/>
                </a:lnTo>
                <a:lnTo>
                  <a:pt x="400433" y="161764"/>
                </a:lnTo>
                <a:lnTo>
                  <a:pt x="409018" y="148099"/>
                </a:lnTo>
                <a:lnTo>
                  <a:pt x="417921" y="135068"/>
                </a:lnTo>
                <a:lnTo>
                  <a:pt x="427778" y="122356"/>
                </a:lnTo>
                <a:lnTo>
                  <a:pt x="437952" y="109962"/>
                </a:lnTo>
                <a:lnTo>
                  <a:pt x="448763" y="98521"/>
                </a:lnTo>
                <a:lnTo>
                  <a:pt x="460210" y="87397"/>
                </a:lnTo>
                <a:lnTo>
                  <a:pt x="471974" y="77227"/>
                </a:lnTo>
                <a:lnTo>
                  <a:pt x="484375" y="67057"/>
                </a:lnTo>
                <a:lnTo>
                  <a:pt x="496775" y="57841"/>
                </a:lnTo>
                <a:lnTo>
                  <a:pt x="510130" y="49578"/>
                </a:lnTo>
                <a:lnTo>
                  <a:pt x="523802" y="41633"/>
                </a:lnTo>
                <a:lnTo>
                  <a:pt x="537474" y="34005"/>
                </a:lnTo>
                <a:lnTo>
                  <a:pt x="551783" y="27332"/>
                </a:lnTo>
                <a:lnTo>
                  <a:pt x="566409" y="21293"/>
                </a:lnTo>
                <a:lnTo>
                  <a:pt x="581353" y="16208"/>
                </a:lnTo>
                <a:lnTo>
                  <a:pt x="596297" y="11759"/>
                </a:lnTo>
                <a:lnTo>
                  <a:pt x="611878" y="7627"/>
                </a:lnTo>
                <a:lnTo>
                  <a:pt x="627776" y="4767"/>
                </a:lnTo>
                <a:lnTo>
                  <a:pt x="643356" y="2225"/>
                </a:lnTo>
                <a:lnTo>
                  <a:pt x="659572" y="636"/>
                </a:lnTo>
                <a:lnTo>
                  <a:pt x="667521" y="318"/>
                </a:lnTo>
                <a:lnTo>
                  <a:pt x="675470" y="0"/>
                </a:lnTo>
                <a:close/>
              </a:path>
            </a:pathLst>
          </a:custGeom>
          <a:solidFill>
            <a:schemeClr val="bg1">
              <a:lumMod val="6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KSO_Shape"/>
          <p:cNvSpPr>
            <a:spLocks/>
          </p:cNvSpPr>
          <p:nvPr/>
        </p:nvSpPr>
        <p:spPr bwMode="auto">
          <a:xfrm flipH="1">
            <a:off x="-2855498" y="252689"/>
            <a:ext cx="1270144" cy="3060587"/>
          </a:xfrm>
          <a:custGeom>
            <a:avLst/>
            <a:gdLst/>
            <a:ahLst/>
            <a:cxnLst/>
            <a:rect l="0" t="0" r="r" b="b"/>
            <a:pathLst>
              <a:path w="1366838" h="3292475">
                <a:moveTo>
                  <a:pt x="402179" y="752475"/>
                </a:moveTo>
                <a:lnTo>
                  <a:pt x="964659" y="752475"/>
                </a:lnTo>
                <a:lnTo>
                  <a:pt x="971008" y="752793"/>
                </a:lnTo>
                <a:lnTo>
                  <a:pt x="977673" y="753427"/>
                </a:lnTo>
                <a:lnTo>
                  <a:pt x="983387" y="754380"/>
                </a:lnTo>
                <a:lnTo>
                  <a:pt x="989736" y="755332"/>
                </a:lnTo>
                <a:lnTo>
                  <a:pt x="999893" y="756920"/>
                </a:lnTo>
                <a:lnTo>
                  <a:pt x="1010368" y="759142"/>
                </a:lnTo>
                <a:lnTo>
                  <a:pt x="1021796" y="761681"/>
                </a:lnTo>
                <a:lnTo>
                  <a:pt x="1033541" y="765174"/>
                </a:lnTo>
                <a:lnTo>
                  <a:pt x="1045920" y="769300"/>
                </a:lnTo>
                <a:lnTo>
                  <a:pt x="1058617" y="774697"/>
                </a:lnTo>
                <a:lnTo>
                  <a:pt x="1071632" y="780729"/>
                </a:lnTo>
                <a:lnTo>
                  <a:pt x="1078298" y="784221"/>
                </a:lnTo>
                <a:lnTo>
                  <a:pt x="1084646" y="788031"/>
                </a:lnTo>
                <a:lnTo>
                  <a:pt x="1093851" y="793110"/>
                </a:lnTo>
                <a:lnTo>
                  <a:pt x="1102739" y="799142"/>
                </a:lnTo>
                <a:lnTo>
                  <a:pt x="1111627" y="805491"/>
                </a:lnTo>
                <a:lnTo>
                  <a:pt x="1121150" y="812158"/>
                </a:lnTo>
                <a:lnTo>
                  <a:pt x="1130038" y="819459"/>
                </a:lnTo>
                <a:lnTo>
                  <a:pt x="1138926" y="827396"/>
                </a:lnTo>
                <a:lnTo>
                  <a:pt x="1147814" y="835650"/>
                </a:lnTo>
                <a:lnTo>
                  <a:pt x="1156702" y="844539"/>
                </a:lnTo>
                <a:lnTo>
                  <a:pt x="1165590" y="853745"/>
                </a:lnTo>
                <a:lnTo>
                  <a:pt x="1174160" y="863586"/>
                </a:lnTo>
                <a:lnTo>
                  <a:pt x="1182731" y="874062"/>
                </a:lnTo>
                <a:lnTo>
                  <a:pt x="1190984" y="884856"/>
                </a:lnTo>
                <a:lnTo>
                  <a:pt x="1199554" y="896285"/>
                </a:lnTo>
                <a:lnTo>
                  <a:pt x="1207808" y="908348"/>
                </a:lnTo>
                <a:lnTo>
                  <a:pt x="1215743" y="920729"/>
                </a:lnTo>
                <a:lnTo>
                  <a:pt x="1223361" y="933745"/>
                </a:lnTo>
                <a:lnTo>
                  <a:pt x="1230980" y="947713"/>
                </a:lnTo>
                <a:lnTo>
                  <a:pt x="1238598" y="961999"/>
                </a:lnTo>
                <a:lnTo>
                  <a:pt x="1245899" y="976920"/>
                </a:lnTo>
                <a:lnTo>
                  <a:pt x="1253200" y="992158"/>
                </a:lnTo>
                <a:lnTo>
                  <a:pt x="1260183" y="1008666"/>
                </a:lnTo>
                <a:lnTo>
                  <a:pt x="1267166" y="1025173"/>
                </a:lnTo>
                <a:lnTo>
                  <a:pt x="1274150" y="1042316"/>
                </a:lnTo>
                <a:lnTo>
                  <a:pt x="1280498" y="1060729"/>
                </a:lnTo>
                <a:lnTo>
                  <a:pt x="1286847" y="1079459"/>
                </a:lnTo>
                <a:lnTo>
                  <a:pt x="1293195" y="1098824"/>
                </a:lnTo>
                <a:lnTo>
                  <a:pt x="1298909" y="1119142"/>
                </a:lnTo>
                <a:lnTo>
                  <a:pt x="1304623" y="1140094"/>
                </a:lnTo>
                <a:lnTo>
                  <a:pt x="1310336" y="1161681"/>
                </a:lnTo>
                <a:lnTo>
                  <a:pt x="1315733" y="1184221"/>
                </a:lnTo>
                <a:lnTo>
                  <a:pt x="1320811" y="1207713"/>
                </a:lnTo>
                <a:lnTo>
                  <a:pt x="1325573" y="1231840"/>
                </a:lnTo>
                <a:lnTo>
                  <a:pt x="1330334" y="1256602"/>
                </a:lnTo>
                <a:lnTo>
                  <a:pt x="1334778" y="1282634"/>
                </a:lnTo>
                <a:lnTo>
                  <a:pt x="1338905" y="1309300"/>
                </a:lnTo>
                <a:lnTo>
                  <a:pt x="1343031" y="1336920"/>
                </a:lnTo>
                <a:lnTo>
                  <a:pt x="1346523" y="1365491"/>
                </a:lnTo>
                <a:lnTo>
                  <a:pt x="1350015" y="1395015"/>
                </a:lnTo>
                <a:lnTo>
                  <a:pt x="1352871" y="1425491"/>
                </a:lnTo>
                <a:lnTo>
                  <a:pt x="1355411" y="1456920"/>
                </a:lnTo>
                <a:lnTo>
                  <a:pt x="1358268" y="1489300"/>
                </a:lnTo>
                <a:lnTo>
                  <a:pt x="1360490" y="1522634"/>
                </a:lnTo>
                <a:lnTo>
                  <a:pt x="1362077" y="1557237"/>
                </a:lnTo>
                <a:lnTo>
                  <a:pt x="1363664" y="1592793"/>
                </a:lnTo>
                <a:lnTo>
                  <a:pt x="1365251" y="1629300"/>
                </a:lnTo>
                <a:lnTo>
                  <a:pt x="1365886" y="1667078"/>
                </a:lnTo>
                <a:lnTo>
                  <a:pt x="1366521" y="1705808"/>
                </a:lnTo>
                <a:lnTo>
                  <a:pt x="1366838" y="1745491"/>
                </a:lnTo>
                <a:lnTo>
                  <a:pt x="1366521" y="1779459"/>
                </a:lnTo>
                <a:lnTo>
                  <a:pt x="1366203" y="1813745"/>
                </a:lnTo>
                <a:lnTo>
                  <a:pt x="1365568" y="1848983"/>
                </a:lnTo>
                <a:lnTo>
                  <a:pt x="1364934" y="1884856"/>
                </a:lnTo>
                <a:lnTo>
                  <a:pt x="1363346" y="1921681"/>
                </a:lnTo>
                <a:lnTo>
                  <a:pt x="1362077" y="1959142"/>
                </a:lnTo>
                <a:lnTo>
                  <a:pt x="1360490" y="1997872"/>
                </a:lnTo>
                <a:lnTo>
                  <a:pt x="1358585" y="2037237"/>
                </a:lnTo>
                <a:lnTo>
                  <a:pt x="1357950" y="2042951"/>
                </a:lnTo>
                <a:lnTo>
                  <a:pt x="1357315" y="2048666"/>
                </a:lnTo>
                <a:lnTo>
                  <a:pt x="1356046" y="2054062"/>
                </a:lnTo>
                <a:lnTo>
                  <a:pt x="1354776" y="2059777"/>
                </a:lnTo>
                <a:lnTo>
                  <a:pt x="1353506" y="2065173"/>
                </a:lnTo>
                <a:lnTo>
                  <a:pt x="1351602" y="2070570"/>
                </a:lnTo>
                <a:lnTo>
                  <a:pt x="1349380" y="2075332"/>
                </a:lnTo>
                <a:lnTo>
                  <a:pt x="1347475" y="2080412"/>
                </a:lnTo>
                <a:lnTo>
                  <a:pt x="1344936" y="2085491"/>
                </a:lnTo>
                <a:lnTo>
                  <a:pt x="1342079" y="2090253"/>
                </a:lnTo>
                <a:lnTo>
                  <a:pt x="1339540" y="2094697"/>
                </a:lnTo>
                <a:lnTo>
                  <a:pt x="1336365" y="2099459"/>
                </a:lnTo>
                <a:lnTo>
                  <a:pt x="1332874" y="2103586"/>
                </a:lnTo>
                <a:lnTo>
                  <a:pt x="1329699" y="2107713"/>
                </a:lnTo>
                <a:lnTo>
                  <a:pt x="1325890" y="2111840"/>
                </a:lnTo>
                <a:lnTo>
                  <a:pt x="1322081" y="2115650"/>
                </a:lnTo>
                <a:lnTo>
                  <a:pt x="1317955" y="2119142"/>
                </a:lnTo>
                <a:lnTo>
                  <a:pt x="1314145" y="2122634"/>
                </a:lnTo>
                <a:lnTo>
                  <a:pt x="1309701" y="2125809"/>
                </a:lnTo>
                <a:lnTo>
                  <a:pt x="1304940" y="2128983"/>
                </a:lnTo>
                <a:lnTo>
                  <a:pt x="1300496" y="2131523"/>
                </a:lnTo>
                <a:lnTo>
                  <a:pt x="1295735" y="2134380"/>
                </a:lnTo>
                <a:lnTo>
                  <a:pt x="1290656" y="2136602"/>
                </a:lnTo>
                <a:lnTo>
                  <a:pt x="1285894" y="2138824"/>
                </a:lnTo>
                <a:lnTo>
                  <a:pt x="1280816" y="2141047"/>
                </a:lnTo>
                <a:lnTo>
                  <a:pt x="1275419" y="2142634"/>
                </a:lnTo>
                <a:lnTo>
                  <a:pt x="1270023" y="2143904"/>
                </a:lnTo>
                <a:lnTo>
                  <a:pt x="1264627" y="2145174"/>
                </a:lnTo>
                <a:lnTo>
                  <a:pt x="1259231" y="2145809"/>
                </a:lnTo>
                <a:lnTo>
                  <a:pt x="1253517" y="2146761"/>
                </a:lnTo>
                <a:lnTo>
                  <a:pt x="1247803" y="2147396"/>
                </a:lnTo>
                <a:lnTo>
                  <a:pt x="1242090" y="2147396"/>
                </a:lnTo>
                <a:lnTo>
                  <a:pt x="1236059" y="2147396"/>
                </a:lnTo>
                <a:lnTo>
                  <a:pt x="1230027" y="2146443"/>
                </a:lnTo>
                <a:lnTo>
                  <a:pt x="1223996" y="2145809"/>
                </a:lnTo>
                <a:lnTo>
                  <a:pt x="1218283" y="2144856"/>
                </a:lnTo>
                <a:lnTo>
                  <a:pt x="1212252" y="2143586"/>
                </a:lnTo>
                <a:lnTo>
                  <a:pt x="1207173" y="2141999"/>
                </a:lnTo>
                <a:lnTo>
                  <a:pt x="1201459" y="2140094"/>
                </a:lnTo>
                <a:lnTo>
                  <a:pt x="1196063" y="2137872"/>
                </a:lnTo>
                <a:lnTo>
                  <a:pt x="1190984" y="2135650"/>
                </a:lnTo>
                <a:lnTo>
                  <a:pt x="1186223" y="2133110"/>
                </a:lnTo>
                <a:lnTo>
                  <a:pt x="1181144" y="2129936"/>
                </a:lnTo>
                <a:lnTo>
                  <a:pt x="1176382" y="2127078"/>
                </a:lnTo>
                <a:lnTo>
                  <a:pt x="1171938" y="2123586"/>
                </a:lnTo>
                <a:lnTo>
                  <a:pt x="1167494" y="2120412"/>
                </a:lnTo>
                <a:lnTo>
                  <a:pt x="1163050" y="2116602"/>
                </a:lnTo>
                <a:lnTo>
                  <a:pt x="1159241" y="2112793"/>
                </a:lnTo>
                <a:lnTo>
                  <a:pt x="1155432" y="2108666"/>
                </a:lnTo>
                <a:lnTo>
                  <a:pt x="1151941" y="2104539"/>
                </a:lnTo>
                <a:lnTo>
                  <a:pt x="1148131" y="2100094"/>
                </a:lnTo>
                <a:lnTo>
                  <a:pt x="1145275" y="2095332"/>
                </a:lnTo>
                <a:lnTo>
                  <a:pt x="1142418" y="2090888"/>
                </a:lnTo>
                <a:lnTo>
                  <a:pt x="1139243" y="2085808"/>
                </a:lnTo>
                <a:lnTo>
                  <a:pt x="1137021" y="2080729"/>
                </a:lnTo>
                <a:lnTo>
                  <a:pt x="1134482" y="2075332"/>
                </a:lnTo>
                <a:lnTo>
                  <a:pt x="1132578" y="2070253"/>
                </a:lnTo>
                <a:lnTo>
                  <a:pt x="1130673" y="2064856"/>
                </a:lnTo>
                <a:lnTo>
                  <a:pt x="1129403" y="2059459"/>
                </a:lnTo>
                <a:lnTo>
                  <a:pt x="1128134" y="2053745"/>
                </a:lnTo>
                <a:lnTo>
                  <a:pt x="1126864" y="2048348"/>
                </a:lnTo>
                <a:lnTo>
                  <a:pt x="1126229" y="2042316"/>
                </a:lnTo>
                <a:lnTo>
                  <a:pt x="1125594" y="2036602"/>
                </a:lnTo>
                <a:lnTo>
                  <a:pt x="1125594" y="2030570"/>
                </a:lnTo>
                <a:lnTo>
                  <a:pt x="1125912" y="2024539"/>
                </a:lnTo>
                <a:lnTo>
                  <a:pt x="1127499" y="1986761"/>
                </a:lnTo>
                <a:lnTo>
                  <a:pt x="1129403" y="1949618"/>
                </a:lnTo>
                <a:lnTo>
                  <a:pt x="1130990" y="1913745"/>
                </a:lnTo>
                <a:lnTo>
                  <a:pt x="1131943" y="1878189"/>
                </a:lnTo>
                <a:lnTo>
                  <a:pt x="1132895" y="1843904"/>
                </a:lnTo>
                <a:lnTo>
                  <a:pt x="1133212" y="1810253"/>
                </a:lnTo>
                <a:lnTo>
                  <a:pt x="1133530" y="1777554"/>
                </a:lnTo>
                <a:lnTo>
                  <a:pt x="1133847" y="1745491"/>
                </a:lnTo>
                <a:lnTo>
                  <a:pt x="1133530" y="1697237"/>
                </a:lnTo>
                <a:lnTo>
                  <a:pt x="1132578" y="1650888"/>
                </a:lnTo>
                <a:lnTo>
                  <a:pt x="1131308" y="1606443"/>
                </a:lnTo>
                <a:lnTo>
                  <a:pt x="1129721" y="1563904"/>
                </a:lnTo>
                <a:lnTo>
                  <a:pt x="1127181" y="1522951"/>
                </a:lnTo>
                <a:lnTo>
                  <a:pt x="1124324" y="1483904"/>
                </a:lnTo>
                <a:lnTo>
                  <a:pt x="1121150" y="1447078"/>
                </a:lnTo>
                <a:lnTo>
                  <a:pt x="1117341" y="1411840"/>
                </a:lnTo>
                <a:lnTo>
                  <a:pt x="1113215" y="1378507"/>
                </a:lnTo>
                <a:lnTo>
                  <a:pt x="1109088" y="1346443"/>
                </a:lnTo>
                <a:lnTo>
                  <a:pt x="1104327" y="1316285"/>
                </a:lnTo>
                <a:lnTo>
                  <a:pt x="1099565" y="1288031"/>
                </a:lnTo>
                <a:lnTo>
                  <a:pt x="1094169" y="1261047"/>
                </a:lnTo>
                <a:lnTo>
                  <a:pt x="1088455" y="1235332"/>
                </a:lnTo>
                <a:lnTo>
                  <a:pt x="1082742" y="1211840"/>
                </a:lnTo>
                <a:lnTo>
                  <a:pt x="1076710" y="1189300"/>
                </a:lnTo>
                <a:lnTo>
                  <a:pt x="1076710" y="1585174"/>
                </a:lnTo>
                <a:lnTo>
                  <a:pt x="1076710" y="1860412"/>
                </a:lnTo>
                <a:lnTo>
                  <a:pt x="1076710" y="3112475"/>
                </a:lnTo>
                <a:lnTo>
                  <a:pt x="1076710" y="3121681"/>
                </a:lnTo>
                <a:lnTo>
                  <a:pt x="1075758" y="3130888"/>
                </a:lnTo>
                <a:lnTo>
                  <a:pt x="1074806" y="3139777"/>
                </a:lnTo>
                <a:lnTo>
                  <a:pt x="1073219" y="3148666"/>
                </a:lnTo>
                <a:lnTo>
                  <a:pt x="1071314" y="3157237"/>
                </a:lnTo>
                <a:lnTo>
                  <a:pt x="1068775" y="3166126"/>
                </a:lnTo>
                <a:lnTo>
                  <a:pt x="1065918" y="3174380"/>
                </a:lnTo>
                <a:lnTo>
                  <a:pt x="1062744" y="3182634"/>
                </a:lnTo>
                <a:lnTo>
                  <a:pt x="1059252" y="3190570"/>
                </a:lnTo>
                <a:lnTo>
                  <a:pt x="1055125" y="3198189"/>
                </a:lnTo>
                <a:lnTo>
                  <a:pt x="1050999" y="3205808"/>
                </a:lnTo>
                <a:lnTo>
                  <a:pt x="1046238" y="3213110"/>
                </a:lnTo>
                <a:lnTo>
                  <a:pt x="1041159" y="3220094"/>
                </a:lnTo>
                <a:lnTo>
                  <a:pt x="1036080" y="3226761"/>
                </a:lnTo>
                <a:lnTo>
                  <a:pt x="1030366" y="3233428"/>
                </a:lnTo>
                <a:lnTo>
                  <a:pt x="1024335" y="3239777"/>
                </a:lnTo>
                <a:lnTo>
                  <a:pt x="1017987" y="3245808"/>
                </a:lnTo>
                <a:lnTo>
                  <a:pt x="1011321" y="3251523"/>
                </a:lnTo>
                <a:lnTo>
                  <a:pt x="1004655" y="3256602"/>
                </a:lnTo>
                <a:lnTo>
                  <a:pt x="997354" y="3261681"/>
                </a:lnTo>
                <a:lnTo>
                  <a:pt x="990053" y="3266443"/>
                </a:lnTo>
                <a:lnTo>
                  <a:pt x="982752" y="3270570"/>
                </a:lnTo>
                <a:lnTo>
                  <a:pt x="974817" y="3274697"/>
                </a:lnTo>
                <a:lnTo>
                  <a:pt x="966881" y="3278189"/>
                </a:lnTo>
                <a:lnTo>
                  <a:pt x="958945" y="3281681"/>
                </a:lnTo>
                <a:lnTo>
                  <a:pt x="950692" y="3284221"/>
                </a:lnTo>
                <a:lnTo>
                  <a:pt x="942122" y="3287078"/>
                </a:lnTo>
                <a:lnTo>
                  <a:pt x="933234" y="3288983"/>
                </a:lnTo>
                <a:lnTo>
                  <a:pt x="924346" y="3290253"/>
                </a:lnTo>
                <a:lnTo>
                  <a:pt x="915458" y="3291523"/>
                </a:lnTo>
                <a:lnTo>
                  <a:pt x="906570" y="3292158"/>
                </a:lnTo>
                <a:lnTo>
                  <a:pt x="897047" y="3292475"/>
                </a:lnTo>
                <a:lnTo>
                  <a:pt x="887842" y="3292158"/>
                </a:lnTo>
                <a:lnTo>
                  <a:pt x="878636" y="3291523"/>
                </a:lnTo>
                <a:lnTo>
                  <a:pt x="869431" y="3290253"/>
                </a:lnTo>
                <a:lnTo>
                  <a:pt x="860543" y="3288983"/>
                </a:lnTo>
                <a:lnTo>
                  <a:pt x="851973" y="3287078"/>
                </a:lnTo>
                <a:lnTo>
                  <a:pt x="843719" y="3284221"/>
                </a:lnTo>
                <a:lnTo>
                  <a:pt x="835149" y="3281681"/>
                </a:lnTo>
                <a:lnTo>
                  <a:pt x="826896" y="3278189"/>
                </a:lnTo>
                <a:lnTo>
                  <a:pt x="818960" y="3274697"/>
                </a:lnTo>
                <a:lnTo>
                  <a:pt x="811025" y="3270570"/>
                </a:lnTo>
                <a:lnTo>
                  <a:pt x="803724" y="3266443"/>
                </a:lnTo>
                <a:lnTo>
                  <a:pt x="796423" y="3261681"/>
                </a:lnTo>
                <a:lnTo>
                  <a:pt x="789440" y="3256602"/>
                </a:lnTo>
                <a:lnTo>
                  <a:pt x="782456" y="3251523"/>
                </a:lnTo>
                <a:lnTo>
                  <a:pt x="775790" y="3245808"/>
                </a:lnTo>
                <a:lnTo>
                  <a:pt x="770077" y="3239777"/>
                </a:lnTo>
                <a:lnTo>
                  <a:pt x="764045" y="3233428"/>
                </a:lnTo>
                <a:lnTo>
                  <a:pt x="758332" y="3226761"/>
                </a:lnTo>
                <a:lnTo>
                  <a:pt x="752936" y="3220094"/>
                </a:lnTo>
                <a:lnTo>
                  <a:pt x="747857" y="3213110"/>
                </a:lnTo>
                <a:lnTo>
                  <a:pt x="743095" y="3205808"/>
                </a:lnTo>
                <a:lnTo>
                  <a:pt x="738651" y="3198189"/>
                </a:lnTo>
                <a:lnTo>
                  <a:pt x="734842" y="3190570"/>
                </a:lnTo>
                <a:lnTo>
                  <a:pt x="731351" y="3182634"/>
                </a:lnTo>
                <a:lnTo>
                  <a:pt x="728176" y="3174380"/>
                </a:lnTo>
                <a:lnTo>
                  <a:pt x="725002" y="3166126"/>
                </a:lnTo>
                <a:lnTo>
                  <a:pt x="722780" y="3157237"/>
                </a:lnTo>
                <a:lnTo>
                  <a:pt x="720875" y="3148666"/>
                </a:lnTo>
                <a:lnTo>
                  <a:pt x="718971" y="3139777"/>
                </a:lnTo>
                <a:lnTo>
                  <a:pt x="718019" y="3130888"/>
                </a:lnTo>
                <a:lnTo>
                  <a:pt x="717384" y="3121681"/>
                </a:lnTo>
                <a:lnTo>
                  <a:pt x="717066" y="3112475"/>
                </a:lnTo>
                <a:lnTo>
                  <a:pt x="717066" y="1973110"/>
                </a:lnTo>
                <a:lnTo>
                  <a:pt x="649772" y="1973110"/>
                </a:lnTo>
                <a:lnTo>
                  <a:pt x="649772" y="3112475"/>
                </a:lnTo>
                <a:lnTo>
                  <a:pt x="649455" y="3121681"/>
                </a:lnTo>
                <a:lnTo>
                  <a:pt x="648820" y="3130888"/>
                </a:lnTo>
                <a:lnTo>
                  <a:pt x="647550" y="3139777"/>
                </a:lnTo>
                <a:lnTo>
                  <a:pt x="645963" y="3148666"/>
                </a:lnTo>
                <a:lnTo>
                  <a:pt x="644058" y="3157237"/>
                </a:lnTo>
                <a:lnTo>
                  <a:pt x="641836" y="3166126"/>
                </a:lnTo>
                <a:lnTo>
                  <a:pt x="638662" y="3174380"/>
                </a:lnTo>
                <a:lnTo>
                  <a:pt x="635488" y="3182634"/>
                </a:lnTo>
                <a:lnTo>
                  <a:pt x="631679" y="3190570"/>
                </a:lnTo>
                <a:lnTo>
                  <a:pt x="628187" y="3198189"/>
                </a:lnTo>
                <a:lnTo>
                  <a:pt x="623426" y="3205808"/>
                </a:lnTo>
                <a:lnTo>
                  <a:pt x="618664" y="3213110"/>
                </a:lnTo>
                <a:lnTo>
                  <a:pt x="613903" y="3220094"/>
                </a:lnTo>
                <a:lnTo>
                  <a:pt x="608507" y="3226761"/>
                </a:lnTo>
                <a:lnTo>
                  <a:pt x="602793" y="3233428"/>
                </a:lnTo>
                <a:lnTo>
                  <a:pt x="596762" y="3239777"/>
                </a:lnTo>
                <a:lnTo>
                  <a:pt x="590413" y="3245808"/>
                </a:lnTo>
                <a:lnTo>
                  <a:pt x="584382" y="3251523"/>
                </a:lnTo>
                <a:lnTo>
                  <a:pt x="577399" y="3256602"/>
                </a:lnTo>
                <a:lnTo>
                  <a:pt x="570415" y="3261681"/>
                </a:lnTo>
                <a:lnTo>
                  <a:pt x="563115" y="3266443"/>
                </a:lnTo>
                <a:lnTo>
                  <a:pt x="555496" y="3270570"/>
                </a:lnTo>
                <a:lnTo>
                  <a:pt x="547561" y="3274697"/>
                </a:lnTo>
                <a:lnTo>
                  <a:pt x="539625" y="3278189"/>
                </a:lnTo>
                <a:lnTo>
                  <a:pt x="531372" y="3281681"/>
                </a:lnTo>
                <a:lnTo>
                  <a:pt x="523119" y="3284221"/>
                </a:lnTo>
                <a:lnTo>
                  <a:pt x="514866" y="3287078"/>
                </a:lnTo>
                <a:lnTo>
                  <a:pt x="505978" y="3288983"/>
                </a:lnTo>
                <a:lnTo>
                  <a:pt x="497090" y="3290253"/>
                </a:lnTo>
                <a:lnTo>
                  <a:pt x="488202" y="3291523"/>
                </a:lnTo>
                <a:lnTo>
                  <a:pt x="478997" y="3292158"/>
                </a:lnTo>
                <a:lnTo>
                  <a:pt x="469791" y="3292475"/>
                </a:lnTo>
                <a:lnTo>
                  <a:pt x="460268" y="3292158"/>
                </a:lnTo>
                <a:lnTo>
                  <a:pt x="451380" y="3291523"/>
                </a:lnTo>
                <a:lnTo>
                  <a:pt x="442493" y="3290253"/>
                </a:lnTo>
                <a:lnTo>
                  <a:pt x="433605" y="3288983"/>
                </a:lnTo>
                <a:lnTo>
                  <a:pt x="424717" y="3287078"/>
                </a:lnTo>
                <a:lnTo>
                  <a:pt x="416146" y="3284221"/>
                </a:lnTo>
                <a:lnTo>
                  <a:pt x="407893" y="3281681"/>
                </a:lnTo>
                <a:lnTo>
                  <a:pt x="399640" y="3278189"/>
                </a:lnTo>
                <a:lnTo>
                  <a:pt x="391704" y="3274697"/>
                </a:lnTo>
                <a:lnTo>
                  <a:pt x="384086" y="3270570"/>
                </a:lnTo>
                <a:lnTo>
                  <a:pt x="376468" y="3266443"/>
                </a:lnTo>
                <a:lnTo>
                  <a:pt x="368850" y="3261681"/>
                </a:lnTo>
                <a:lnTo>
                  <a:pt x="362184" y="3256602"/>
                </a:lnTo>
                <a:lnTo>
                  <a:pt x="355518" y="3251523"/>
                </a:lnTo>
                <a:lnTo>
                  <a:pt x="348852" y="3245808"/>
                </a:lnTo>
                <a:lnTo>
                  <a:pt x="342503" y="3239777"/>
                </a:lnTo>
                <a:lnTo>
                  <a:pt x="336472" y="3233428"/>
                </a:lnTo>
                <a:lnTo>
                  <a:pt x="330758" y="3226761"/>
                </a:lnTo>
                <a:lnTo>
                  <a:pt x="325362" y="3220094"/>
                </a:lnTo>
                <a:lnTo>
                  <a:pt x="320601" y="3213110"/>
                </a:lnTo>
                <a:lnTo>
                  <a:pt x="315839" y="3205808"/>
                </a:lnTo>
                <a:lnTo>
                  <a:pt x="311395" y="3198189"/>
                </a:lnTo>
                <a:lnTo>
                  <a:pt x="307586" y="3190570"/>
                </a:lnTo>
                <a:lnTo>
                  <a:pt x="303777" y="3182634"/>
                </a:lnTo>
                <a:lnTo>
                  <a:pt x="300603" y="3174380"/>
                </a:lnTo>
                <a:lnTo>
                  <a:pt x="298064" y="3166126"/>
                </a:lnTo>
                <a:lnTo>
                  <a:pt x="295524" y="3157237"/>
                </a:lnTo>
                <a:lnTo>
                  <a:pt x="293620" y="3148666"/>
                </a:lnTo>
                <a:lnTo>
                  <a:pt x="292032" y="3139777"/>
                </a:lnTo>
                <a:lnTo>
                  <a:pt x="290763" y="3130888"/>
                </a:lnTo>
                <a:lnTo>
                  <a:pt x="289810" y="3121681"/>
                </a:lnTo>
                <a:lnTo>
                  <a:pt x="289810" y="3112475"/>
                </a:lnTo>
                <a:lnTo>
                  <a:pt x="289810" y="1860412"/>
                </a:lnTo>
                <a:lnTo>
                  <a:pt x="289810" y="1585174"/>
                </a:lnTo>
                <a:lnTo>
                  <a:pt x="289810" y="1189300"/>
                </a:lnTo>
                <a:lnTo>
                  <a:pt x="284097" y="1211840"/>
                </a:lnTo>
                <a:lnTo>
                  <a:pt x="278383" y="1235332"/>
                </a:lnTo>
                <a:lnTo>
                  <a:pt x="272669" y="1261047"/>
                </a:lnTo>
                <a:lnTo>
                  <a:pt x="267273" y="1288031"/>
                </a:lnTo>
                <a:lnTo>
                  <a:pt x="262512" y="1316285"/>
                </a:lnTo>
                <a:lnTo>
                  <a:pt x="257750" y="1346443"/>
                </a:lnTo>
                <a:lnTo>
                  <a:pt x="253306" y="1378507"/>
                </a:lnTo>
                <a:lnTo>
                  <a:pt x="249497" y="1411840"/>
                </a:lnTo>
                <a:lnTo>
                  <a:pt x="245371" y="1447078"/>
                </a:lnTo>
                <a:lnTo>
                  <a:pt x="242514" y="1483904"/>
                </a:lnTo>
                <a:lnTo>
                  <a:pt x="239340" y="1522951"/>
                </a:lnTo>
                <a:lnTo>
                  <a:pt x="237118" y="1563904"/>
                </a:lnTo>
                <a:lnTo>
                  <a:pt x="235213" y="1606443"/>
                </a:lnTo>
                <a:lnTo>
                  <a:pt x="233943" y="1650888"/>
                </a:lnTo>
                <a:lnTo>
                  <a:pt x="233309" y="1696920"/>
                </a:lnTo>
                <a:lnTo>
                  <a:pt x="232674" y="1745491"/>
                </a:lnTo>
                <a:lnTo>
                  <a:pt x="232674" y="1777554"/>
                </a:lnTo>
                <a:lnTo>
                  <a:pt x="233309" y="1810253"/>
                </a:lnTo>
                <a:lnTo>
                  <a:pt x="233943" y="1843904"/>
                </a:lnTo>
                <a:lnTo>
                  <a:pt x="234896" y="1878189"/>
                </a:lnTo>
                <a:lnTo>
                  <a:pt x="235848" y="1913745"/>
                </a:lnTo>
                <a:lnTo>
                  <a:pt x="237118" y="1949618"/>
                </a:lnTo>
                <a:lnTo>
                  <a:pt x="238705" y="1986761"/>
                </a:lnTo>
                <a:lnTo>
                  <a:pt x="240927" y="2024539"/>
                </a:lnTo>
                <a:lnTo>
                  <a:pt x="241244" y="2030570"/>
                </a:lnTo>
                <a:lnTo>
                  <a:pt x="240927" y="2036602"/>
                </a:lnTo>
                <a:lnTo>
                  <a:pt x="240609" y="2042316"/>
                </a:lnTo>
                <a:lnTo>
                  <a:pt x="239657" y="2048348"/>
                </a:lnTo>
                <a:lnTo>
                  <a:pt x="238705" y="2053745"/>
                </a:lnTo>
                <a:lnTo>
                  <a:pt x="237435" y="2059459"/>
                </a:lnTo>
                <a:lnTo>
                  <a:pt x="236165" y="2064856"/>
                </a:lnTo>
                <a:lnTo>
                  <a:pt x="234261" y="2070253"/>
                </a:lnTo>
                <a:lnTo>
                  <a:pt x="232039" y="2075332"/>
                </a:lnTo>
                <a:lnTo>
                  <a:pt x="229817" y="2080729"/>
                </a:lnTo>
                <a:lnTo>
                  <a:pt x="227277" y="2085808"/>
                </a:lnTo>
                <a:lnTo>
                  <a:pt x="224421" y="2090888"/>
                </a:lnTo>
                <a:lnTo>
                  <a:pt x="221564" y="2095332"/>
                </a:lnTo>
                <a:lnTo>
                  <a:pt x="218072" y="2100094"/>
                </a:lnTo>
                <a:lnTo>
                  <a:pt x="214898" y="2104539"/>
                </a:lnTo>
                <a:lnTo>
                  <a:pt x="211089" y="2108666"/>
                </a:lnTo>
                <a:lnTo>
                  <a:pt x="207597" y="2112793"/>
                </a:lnTo>
                <a:lnTo>
                  <a:pt x="203470" y="2116602"/>
                </a:lnTo>
                <a:lnTo>
                  <a:pt x="199344" y="2120412"/>
                </a:lnTo>
                <a:lnTo>
                  <a:pt x="194900" y="2123586"/>
                </a:lnTo>
                <a:lnTo>
                  <a:pt x="190456" y="2127078"/>
                </a:lnTo>
                <a:lnTo>
                  <a:pt x="185695" y="2129936"/>
                </a:lnTo>
                <a:lnTo>
                  <a:pt x="180616" y="2133110"/>
                </a:lnTo>
                <a:lnTo>
                  <a:pt x="175537" y="2135650"/>
                </a:lnTo>
                <a:lnTo>
                  <a:pt x="170776" y="2137872"/>
                </a:lnTo>
                <a:lnTo>
                  <a:pt x="165379" y="2140094"/>
                </a:lnTo>
                <a:lnTo>
                  <a:pt x="159666" y="2141999"/>
                </a:lnTo>
                <a:lnTo>
                  <a:pt x="153952" y="2143586"/>
                </a:lnTo>
                <a:lnTo>
                  <a:pt x="148556" y="2144856"/>
                </a:lnTo>
                <a:lnTo>
                  <a:pt x="142842" y="2145809"/>
                </a:lnTo>
                <a:lnTo>
                  <a:pt x="136811" y="2146443"/>
                </a:lnTo>
                <a:lnTo>
                  <a:pt x="130780" y="2147396"/>
                </a:lnTo>
                <a:lnTo>
                  <a:pt x="124431" y="2147396"/>
                </a:lnTo>
                <a:lnTo>
                  <a:pt x="119035" y="2147396"/>
                </a:lnTo>
                <a:lnTo>
                  <a:pt x="113321" y="2146761"/>
                </a:lnTo>
                <a:lnTo>
                  <a:pt x="107608" y="2145809"/>
                </a:lnTo>
                <a:lnTo>
                  <a:pt x="101894" y="2145174"/>
                </a:lnTo>
                <a:lnTo>
                  <a:pt x="96498" y="2143904"/>
                </a:lnTo>
                <a:lnTo>
                  <a:pt x="91419" y="2142634"/>
                </a:lnTo>
                <a:lnTo>
                  <a:pt x="86023" y="2141047"/>
                </a:lnTo>
                <a:lnTo>
                  <a:pt x="80944" y="2138824"/>
                </a:lnTo>
                <a:lnTo>
                  <a:pt x="76182" y="2136602"/>
                </a:lnTo>
                <a:lnTo>
                  <a:pt x="71104" y="2134380"/>
                </a:lnTo>
                <a:lnTo>
                  <a:pt x="66342" y="2131523"/>
                </a:lnTo>
                <a:lnTo>
                  <a:pt x="61898" y="2128983"/>
                </a:lnTo>
                <a:lnTo>
                  <a:pt x="57137" y="2125809"/>
                </a:lnTo>
                <a:lnTo>
                  <a:pt x="52693" y="2122634"/>
                </a:lnTo>
                <a:lnTo>
                  <a:pt x="48884" y="2119142"/>
                </a:lnTo>
                <a:lnTo>
                  <a:pt x="44757" y="2115650"/>
                </a:lnTo>
                <a:lnTo>
                  <a:pt x="40948" y="2111840"/>
                </a:lnTo>
                <a:lnTo>
                  <a:pt x="37139" y="2107713"/>
                </a:lnTo>
                <a:lnTo>
                  <a:pt x="33965" y="2103586"/>
                </a:lnTo>
                <a:lnTo>
                  <a:pt x="30473" y="2099459"/>
                </a:lnTo>
                <a:lnTo>
                  <a:pt x="27299" y="2094697"/>
                </a:lnTo>
                <a:lnTo>
                  <a:pt x="24442" y="2090253"/>
                </a:lnTo>
                <a:lnTo>
                  <a:pt x="21903" y="2085491"/>
                </a:lnTo>
                <a:lnTo>
                  <a:pt x="19363" y="2080412"/>
                </a:lnTo>
                <a:lnTo>
                  <a:pt x="17141" y="2075332"/>
                </a:lnTo>
                <a:lnTo>
                  <a:pt x="15237" y="2070570"/>
                </a:lnTo>
                <a:lnTo>
                  <a:pt x="13332" y="2065173"/>
                </a:lnTo>
                <a:lnTo>
                  <a:pt x="12062" y="2059777"/>
                </a:lnTo>
                <a:lnTo>
                  <a:pt x="10475" y="2054062"/>
                </a:lnTo>
                <a:lnTo>
                  <a:pt x="9523" y="2048666"/>
                </a:lnTo>
                <a:lnTo>
                  <a:pt x="8888" y="2042951"/>
                </a:lnTo>
                <a:lnTo>
                  <a:pt x="8253" y="2037237"/>
                </a:lnTo>
                <a:lnTo>
                  <a:pt x="6349" y="1997872"/>
                </a:lnTo>
                <a:lnTo>
                  <a:pt x="4762" y="1959459"/>
                </a:lnTo>
                <a:lnTo>
                  <a:pt x="3174" y="1921681"/>
                </a:lnTo>
                <a:lnTo>
                  <a:pt x="1905" y="1884856"/>
                </a:lnTo>
                <a:lnTo>
                  <a:pt x="952" y="1848983"/>
                </a:lnTo>
                <a:lnTo>
                  <a:pt x="318" y="1813745"/>
                </a:lnTo>
                <a:lnTo>
                  <a:pt x="0" y="1779142"/>
                </a:lnTo>
                <a:lnTo>
                  <a:pt x="0" y="1745491"/>
                </a:lnTo>
                <a:lnTo>
                  <a:pt x="0" y="1715650"/>
                </a:lnTo>
                <a:lnTo>
                  <a:pt x="318" y="1686126"/>
                </a:lnTo>
                <a:lnTo>
                  <a:pt x="952" y="1657554"/>
                </a:lnTo>
                <a:lnTo>
                  <a:pt x="1587" y="1629300"/>
                </a:lnTo>
                <a:lnTo>
                  <a:pt x="2540" y="1601681"/>
                </a:lnTo>
                <a:lnTo>
                  <a:pt x="3492" y="1574697"/>
                </a:lnTo>
                <a:lnTo>
                  <a:pt x="5079" y="1548348"/>
                </a:lnTo>
                <a:lnTo>
                  <a:pt x="6349" y="1522634"/>
                </a:lnTo>
                <a:lnTo>
                  <a:pt x="7936" y="1497555"/>
                </a:lnTo>
                <a:lnTo>
                  <a:pt x="9523" y="1473110"/>
                </a:lnTo>
                <a:lnTo>
                  <a:pt x="11745" y="1448666"/>
                </a:lnTo>
                <a:lnTo>
                  <a:pt x="13967" y="1425491"/>
                </a:lnTo>
                <a:lnTo>
                  <a:pt x="15871" y="1402634"/>
                </a:lnTo>
                <a:lnTo>
                  <a:pt x="18728" y="1380094"/>
                </a:lnTo>
                <a:lnTo>
                  <a:pt x="21268" y="1358507"/>
                </a:lnTo>
                <a:lnTo>
                  <a:pt x="23807" y="1336920"/>
                </a:lnTo>
                <a:lnTo>
                  <a:pt x="26981" y="1316285"/>
                </a:lnTo>
                <a:lnTo>
                  <a:pt x="29838" y="1295967"/>
                </a:lnTo>
                <a:lnTo>
                  <a:pt x="33012" y="1275967"/>
                </a:lnTo>
                <a:lnTo>
                  <a:pt x="36187" y="1256602"/>
                </a:lnTo>
                <a:lnTo>
                  <a:pt x="39996" y="1237872"/>
                </a:lnTo>
                <a:lnTo>
                  <a:pt x="43488" y="1219459"/>
                </a:lnTo>
                <a:lnTo>
                  <a:pt x="47297" y="1201681"/>
                </a:lnTo>
                <a:lnTo>
                  <a:pt x="51106" y="1184221"/>
                </a:lnTo>
                <a:lnTo>
                  <a:pt x="55232" y="1167396"/>
                </a:lnTo>
                <a:lnTo>
                  <a:pt x="59041" y="1150888"/>
                </a:lnTo>
                <a:lnTo>
                  <a:pt x="63485" y="1134697"/>
                </a:lnTo>
                <a:lnTo>
                  <a:pt x="67612" y="1119142"/>
                </a:lnTo>
                <a:lnTo>
                  <a:pt x="72056" y="1103904"/>
                </a:lnTo>
                <a:lnTo>
                  <a:pt x="76817" y="1088983"/>
                </a:lnTo>
                <a:lnTo>
                  <a:pt x="81261" y="1074697"/>
                </a:lnTo>
                <a:lnTo>
                  <a:pt x="86023" y="1060729"/>
                </a:lnTo>
                <a:lnTo>
                  <a:pt x="91102" y="1047078"/>
                </a:lnTo>
                <a:lnTo>
                  <a:pt x="95863" y="1033745"/>
                </a:lnTo>
                <a:lnTo>
                  <a:pt x="100942" y="1020729"/>
                </a:lnTo>
                <a:lnTo>
                  <a:pt x="106338" y="1008666"/>
                </a:lnTo>
                <a:lnTo>
                  <a:pt x="111734" y="996285"/>
                </a:lnTo>
                <a:lnTo>
                  <a:pt x="116813" y="984539"/>
                </a:lnTo>
                <a:lnTo>
                  <a:pt x="122209" y="973110"/>
                </a:lnTo>
                <a:lnTo>
                  <a:pt x="127923" y="961999"/>
                </a:lnTo>
                <a:lnTo>
                  <a:pt x="133637" y="951205"/>
                </a:lnTo>
                <a:lnTo>
                  <a:pt x="139350" y="940729"/>
                </a:lnTo>
                <a:lnTo>
                  <a:pt x="145064" y="930570"/>
                </a:lnTo>
                <a:lnTo>
                  <a:pt x="151095" y="920729"/>
                </a:lnTo>
                <a:lnTo>
                  <a:pt x="157126" y="911205"/>
                </a:lnTo>
                <a:lnTo>
                  <a:pt x="163475" y="902316"/>
                </a:lnTo>
                <a:lnTo>
                  <a:pt x="169506" y="893110"/>
                </a:lnTo>
                <a:lnTo>
                  <a:pt x="175537" y="884856"/>
                </a:lnTo>
                <a:lnTo>
                  <a:pt x="181885" y="876602"/>
                </a:lnTo>
                <a:lnTo>
                  <a:pt x="188234" y="868666"/>
                </a:lnTo>
                <a:lnTo>
                  <a:pt x="194900" y="861047"/>
                </a:lnTo>
                <a:lnTo>
                  <a:pt x="201248" y="853745"/>
                </a:lnTo>
                <a:lnTo>
                  <a:pt x="207914" y="846761"/>
                </a:lnTo>
                <a:lnTo>
                  <a:pt x="214580" y="840094"/>
                </a:lnTo>
                <a:lnTo>
                  <a:pt x="221246" y="833427"/>
                </a:lnTo>
                <a:lnTo>
                  <a:pt x="227912" y="827396"/>
                </a:lnTo>
                <a:lnTo>
                  <a:pt x="234578" y="821364"/>
                </a:lnTo>
                <a:lnTo>
                  <a:pt x="241244" y="815967"/>
                </a:lnTo>
                <a:lnTo>
                  <a:pt x="248228" y="810570"/>
                </a:lnTo>
                <a:lnTo>
                  <a:pt x="254894" y="805491"/>
                </a:lnTo>
                <a:lnTo>
                  <a:pt x="261242" y="800412"/>
                </a:lnTo>
                <a:lnTo>
                  <a:pt x="268225" y="796285"/>
                </a:lnTo>
                <a:lnTo>
                  <a:pt x="275209" y="791840"/>
                </a:lnTo>
                <a:lnTo>
                  <a:pt x="281875" y="788031"/>
                </a:lnTo>
                <a:lnTo>
                  <a:pt x="288541" y="784221"/>
                </a:lnTo>
                <a:lnTo>
                  <a:pt x="295207" y="780729"/>
                </a:lnTo>
                <a:lnTo>
                  <a:pt x="308221" y="774697"/>
                </a:lnTo>
                <a:lnTo>
                  <a:pt x="320918" y="769300"/>
                </a:lnTo>
                <a:lnTo>
                  <a:pt x="332980" y="765174"/>
                </a:lnTo>
                <a:lnTo>
                  <a:pt x="345043" y="761681"/>
                </a:lnTo>
                <a:lnTo>
                  <a:pt x="356470" y="759142"/>
                </a:lnTo>
                <a:lnTo>
                  <a:pt x="366945" y="756920"/>
                </a:lnTo>
                <a:lnTo>
                  <a:pt x="377103" y="755332"/>
                </a:lnTo>
                <a:lnTo>
                  <a:pt x="383134" y="754380"/>
                </a:lnTo>
                <a:lnTo>
                  <a:pt x="389165" y="753427"/>
                </a:lnTo>
                <a:lnTo>
                  <a:pt x="395831" y="752793"/>
                </a:lnTo>
                <a:lnTo>
                  <a:pt x="402179" y="752475"/>
                </a:lnTo>
                <a:close/>
                <a:moveTo>
                  <a:pt x="675470" y="0"/>
                </a:moveTo>
                <a:lnTo>
                  <a:pt x="683419" y="0"/>
                </a:lnTo>
                <a:lnTo>
                  <a:pt x="692004" y="0"/>
                </a:lnTo>
                <a:lnTo>
                  <a:pt x="700271" y="318"/>
                </a:lnTo>
                <a:lnTo>
                  <a:pt x="708220" y="636"/>
                </a:lnTo>
                <a:lnTo>
                  <a:pt x="716487" y="1589"/>
                </a:lnTo>
                <a:lnTo>
                  <a:pt x="724754" y="2542"/>
                </a:lnTo>
                <a:lnTo>
                  <a:pt x="732703" y="3814"/>
                </a:lnTo>
                <a:lnTo>
                  <a:pt x="740970" y="5085"/>
                </a:lnTo>
                <a:lnTo>
                  <a:pt x="749555" y="6674"/>
                </a:lnTo>
                <a:lnTo>
                  <a:pt x="757822" y="8263"/>
                </a:lnTo>
                <a:lnTo>
                  <a:pt x="766089" y="10488"/>
                </a:lnTo>
                <a:lnTo>
                  <a:pt x="774038" y="12712"/>
                </a:lnTo>
                <a:lnTo>
                  <a:pt x="781987" y="14937"/>
                </a:lnTo>
                <a:lnTo>
                  <a:pt x="789936" y="17479"/>
                </a:lnTo>
                <a:lnTo>
                  <a:pt x="797568" y="20658"/>
                </a:lnTo>
                <a:lnTo>
                  <a:pt x="805517" y="23518"/>
                </a:lnTo>
                <a:lnTo>
                  <a:pt x="812830" y="26696"/>
                </a:lnTo>
                <a:lnTo>
                  <a:pt x="820779" y="29874"/>
                </a:lnTo>
                <a:lnTo>
                  <a:pt x="828092" y="33688"/>
                </a:lnTo>
                <a:lnTo>
                  <a:pt x="835405" y="37184"/>
                </a:lnTo>
                <a:lnTo>
                  <a:pt x="842400" y="40997"/>
                </a:lnTo>
                <a:lnTo>
                  <a:pt x="849395" y="44811"/>
                </a:lnTo>
                <a:lnTo>
                  <a:pt x="856391" y="49260"/>
                </a:lnTo>
                <a:lnTo>
                  <a:pt x="862750" y="53710"/>
                </a:lnTo>
                <a:lnTo>
                  <a:pt x="876104" y="62608"/>
                </a:lnTo>
                <a:lnTo>
                  <a:pt x="888823" y="72142"/>
                </a:lnTo>
                <a:lnTo>
                  <a:pt x="900905" y="82630"/>
                </a:lnTo>
                <a:lnTo>
                  <a:pt x="912352" y="93118"/>
                </a:lnTo>
                <a:lnTo>
                  <a:pt x="923481" y="104559"/>
                </a:lnTo>
                <a:lnTo>
                  <a:pt x="933973" y="116318"/>
                </a:lnTo>
                <a:lnTo>
                  <a:pt x="943830" y="128712"/>
                </a:lnTo>
                <a:lnTo>
                  <a:pt x="953051" y="141425"/>
                </a:lnTo>
                <a:lnTo>
                  <a:pt x="961636" y="154773"/>
                </a:lnTo>
                <a:lnTo>
                  <a:pt x="969585" y="168120"/>
                </a:lnTo>
                <a:lnTo>
                  <a:pt x="976898" y="182104"/>
                </a:lnTo>
                <a:lnTo>
                  <a:pt x="983576" y="196405"/>
                </a:lnTo>
                <a:lnTo>
                  <a:pt x="989617" y="211025"/>
                </a:lnTo>
                <a:lnTo>
                  <a:pt x="995022" y="225962"/>
                </a:lnTo>
                <a:lnTo>
                  <a:pt x="999792" y="240899"/>
                </a:lnTo>
                <a:lnTo>
                  <a:pt x="1003289" y="256471"/>
                </a:lnTo>
                <a:lnTo>
                  <a:pt x="1006469" y="272044"/>
                </a:lnTo>
                <a:lnTo>
                  <a:pt x="1009012" y="287616"/>
                </a:lnTo>
                <a:lnTo>
                  <a:pt x="1010602" y="303825"/>
                </a:lnTo>
                <a:lnTo>
                  <a:pt x="1010920" y="312088"/>
                </a:lnTo>
                <a:lnTo>
                  <a:pt x="1011238" y="320033"/>
                </a:lnTo>
                <a:lnTo>
                  <a:pt x="1011238" y="327978"/>
                </a:lnTo>
                <a:lnTo>
                  <a:pt x="1011238" y="336241"/>
                </a:lnTo>
                <a:lnTo>
                  <a:pt x="1010920" y="344186"/>
                </a:lnTo>
                <a:lnTo>
                  <a:pt x="1010284" y="352449"/>
                </a:lnTo>
                <a:lnTo>
                  <a:pt x="1009648" y="361030"/>
                </a:lnTo>
                <a:lnTo>
                  <a:pt x="1008695" y="369293"/>
                </a:lnTo>
                <a:lnTo>
                  <a:pt x="1007741" y="377238"/>
                </a:lnTo>
                <a:lnTo>
                  <a:pt x="1005833" y="385501"/>
                </a:lnTo>
                <a:lnTo>
                  <a:pt x="1004561" y="393764"/>
                </a:lnTo>
                <a:lnTo>
                  <a:pt x="1002653" y="402027"/>
                </a:lnTo>
                <a:lnTo>
                  <a:pt x="1000745" y="410290"/>
                </a:lnTo>
                <a:lnTo>
                  <a:pt x="998202" y="418553"/>
                </a:lnTo>
                <a:lnTo>
                  <a:pt x="995976" y="426498"/>
                </a:lnTo>
                <a:lnTo>
                  <a:pt x="993432" y="434444"/>
                </a:lnTo>
                <a:lnTo>
                  <a:pt x="990571" y="442071"/>
                </a:lnTo>
                <a:lnTo>
                  <a:pt x="987709" y="449698"/>
                </a:lnTo>
                <a:lnTo>
                  <a:pt x="984529" y="457326"/>
                </a:lnTo>
                <a:lnTo>
                  <a:pt x="981350" y="464953"/>
                </a:lnTo>
                <a:lnTo>
                  <a:pt x="977534" y="472263"/>
                </a:lnTo>
                <a:lnTo>
                  <a:pt x="974037" y="479572"/>
                </a:lnTo>
                <a:lnTo>
                  <a:pt x="970221" y="486564"/>
                </a:lnTo>
                <a:lnTo>
                  <a:pt x="966406" y="493556"/>
                </a:lnTo>
                <a:lnTo>
                  <a:pt x="957821" y="507222"/>
                </a:lnTo>
                <a:lnTo>
                  <a:pt x="948600" y="520570"/>
                </a:lnTo>
                <a:lnTo>
                  <a:pt x="939061" y="533282"/>
                </a:lnTo>
                <a:lnTo>
                  <a:pt x="928886" y="545041"/>
                </a:lnTo>
                <a:lnTo>
                  <a:pt x="917757" y="556800"/>
                </a:lnTo>
                <a:lnTo>
                  <a:pt x="906629" y="567923"/>
                </a:lnTo>
                <a:lnTo>
                  <a:pt x="894864" y="578411"/>
                </a:lnTo>
                <a:lnTo>
                  <a:pt x="882463" y="588263"/>
                </a:lnTo>
                <a:lnTo>
                  <a:pt x="869745" y="597479"/>
                </a:lnTo>
                <a:lnTo>
                  <a:pt x="856709" y="606060"/>
                </a:lnTo>
                <a:lnTo>
                  <a:pt x="843036" y="614005"/>
                </a:lnTo>
                <a:lnTo>
                  <a:pt x="829364" y="621315"/>
                </a:lnTo>
                <a:lnTo>
                  <a:pt x="815055" y="627989"/>
                </a:lnTo>
                <a:lnTo>
                  <a:pt x="800429" y="634027"/>
                </a:lnTo>
                <a:lnTo>
                  <a:pt x="785485" y="639430"/>
                </a:lnTo>
                <a:lnTo>
                  <a:pt x="770223" y="643879"/>
                </a:lnTo>
                <a:lnTo>
                  <a:pt x="754643" y="647693"/>
                </a:lnTo>
                <a:lnTo>
                  <a:pt x="739063" y="650871"/>
                </a:lnTo>
                <a:lnTo>
                  <a:pt x="723482" y="653413"/>
                </a:lnTo>
                <a:lnTo>
                  <a:pt x="707266" y="654685"/>
                </a:lnTo>
                <a:lnTo>
                  <a:pt x="699317" y="655320"/>
                </a:lnTo>
                <a:lnTo>
                  <a:pt x="691368" y="655638"/>
                </a:lnTo>
                <a:lnTo>
                  <a:pt x="682783" y="655638"/>
                </a:lnTo>
                <a:lnTo>
                  <a:pt x="674834" y="655638"/>
                </a:lnTo>
                <a:lnTo>
                  <a:pt x="666567" y="655320"/>
                </a:lnTo>
                <a:lnTo>
                  <a:pt x="658618" y="654685"/>
                </a:lnTo>
                <a:lnTo>
                  <a:pt x="650351" y="654049"/>
                </a:lnTo>
                <a:lnTo>
                  <a:pt x="642084" y="653096"/>
                </a:lnTo>
                <a:lnTo>
                  <a:pt x="633499" y="651824"/>
                </a:lnTo>
                <a:lnTo>
                  <a:pt x="625550" y="650235"/>
                </a:lnTo>
                <a:lnTo>
                  <a:pt x="617283" y="648964"/>
                </a:lnTo>
                <a:lnTo>
                  <a:pt x="609016" y="647057"/>
                </a:lnTo>
                <a:lnTo>
                  <a:pt x="600749" y="644833"/>
                </a:lnTo>
                <a:lnTo>
                  <a:pt x="592800" y="642608"/>
                </a:lnTo>
                <a:lnTo>
                  <a:pt x="584851" y="640383"/>
                </a:lnTo>
                <a:lnTo>
                  <a:pt x="576902" y="637523"/>
                </a:lnTo>
                <a:lnTo>
                  <a:pt x="568953" y="634981"/>
                </a:lnTo>
                <a:lnTo>
                  <a:pt x="561004" y="632120"/>
                </a:lnTo>
                <a:lnTo>
                  <a:pt x="553691" y="628942"/>
                </a:lnTo>
                <a:lnTo>
                  <a:pt x="546059" y="625764"/>
                </a:lnTo>
                <a:lnTo>
                  <a:pt x="538746" y="621950"/>
                </a:lnTo>
                <a:lnTo>
                  <a:pt x="531433" y="618454"/>
                </a:lnTo>
                <a:lnTo>
                  <a:pt x="524438" y="614641"/>
                </a:lnTo>
                <a:lnTo>
                  <a:pt x="517443" y="610827"/>
                </a:lnTo>
                <a:lnTo>
                  <a:pt x="503771" y="601928"/>
                </a:lnTo>
                <a:lnTo>
                  <a:pt x="490734" y="593030"/>
                </a:lnTo>
                <a:lnTo>
                  <a:pt x="478016" y="583496"/>
                </a:lnTo>
                <a:lnTo>
                  <a:pt x="465615" y="573008"/>
                </a:lnTo>
                <a:lnTo>
                  <a:pt x="454168" y="562202"/>
                </a:lnTo>
                <a:lnTo>
                  <a:pt x="443040" y="550761"/>
                </a:lnTo>
                <a:lnTo>
                  <a:pt x="432547" y="539320"/>
                </a:lnTo>
                <a:lnTo>
                  <a:pt x="422690" y="526926"/>
                </a:lnTo>
                <a:lnTo>
                  <a:pt x="413787" y="513896"/>
                </a:lnTo>
                <a:lnTo>
                  <a:pt x="405202" y="500865"/>
                </a:lnTo>
                <a:lnTo>
                  <a:pt x="396935" y="487200"/>
                </a:lnTo>
                <a:lnTo>
                  <a:pt x="389622" y="473216"/>
                </a:lnTo>
                <a:lnTo>
                  <a:pt x="383263" y="458915"/>
                </a:lnTo>
                <a:lnTo>
                  <a:pt x="377222" y="444614"/>
                </a:lnTo>
                <a:lnTo>
                  <a:pt x="371816" y="429677"/>
                </a:lnTo>
                <a:lnTo>
                  <a:pt x="367047" y="414422"/>
                </a:lnTo>
                <a:lnTo>
                  <a:pt x="363231" y="399167"/>
                </a:lnTo>
                <a:lnTo>
                  <a:pt x="360052" y="383594"/>
                </a:lnTo>
                <a:lnTo>
                  <a:pt x="357826" y="367704"/>
                </a:lnTo>
                <a:lnTo>
                  <a:pt x="356236" y="351496"/>
                </a:lnTo>
                <a:lnTo>
                  <a:pt x="355918" y="343551"/>
                </a:lnTo>
                <a:lnTo>
                  <a:pt x="355600" y="335605"/>
                </a:lnTo>
                <a:lnTo>
                  <a:pt x="355600" y="327342"/>
                </a:lnTo>
                <a:lnTo>
                  <a:pt x="355600" y="319397"/>
                </a:lnTo>
                <a:lnTo>
                  <a:pt x="355918" y="311134"/>
                </a:lnTo>
                <a:lnTo>
                  <a:pt x="356554" y="303189"/>
                </a:lnTo>
                <a:lnTo>
                  <a:pt x="357190" y="294608"/>
                </a:lnTo>
                <a:lnTo>
                  <a:pt x="358144" y="286345"/>
                </a:lnTo>
                <a:lnTo>
                  <a:pt x="359098" y="278082"/>
                </a:lnTo>
                <a:lnTo>
                  <a:pt x="360370" y="269819"/>
                </a:lnTo>
                <a:lnTo>
                  <a:pt x="362277" y="261874"/>
                </a:lnTo>
                <a:lnTo>
                  <a:pt x="364185" y="253611"/>
                </a:lnTo>
                <a:lnTo>
                  <a:pt x="366093" y="245030"/>
                </a:lnTo>
                <a:lnTo>
                  <a:pt x="368001" y="237085"/>
                </a:lnTo>
                <a:lnTo>
                  <a:pt x="370862" y="229140"/>
                </a:lnTo>
                <a:lnTo>
                  <a:pt x="373088" y="221194"/>
                </a:lnTo>
                <a:lnTo>
                  <a:pt x="376268" y="213249"/>
                </a:lnTo>
                <a:lnTo>
                  <a:pt x="379129" y="205622"/>
                </a:lnTo>
                <a:lnTo>
                  <a:pt x="381991" y="197994"/>
                </a:lnTo>
                <a:lnTo>
                  <a:pt x="385489" y="190685"/>
                </a:lnTo>
                <a:lnTo>
                  <a:pt x="388986" y="183375"/>
                </a:lnTo>
                <a:lnTo>
                  <a:pt x="392802" y="176066"/>
                </a:lnTo>
                <a:lnTo>
                  <a:pt x="396299" y="169074"/>
                </a:lnTo>
                <a:lnTo>
                  <a:pt x="400433" y="161764"/>
                </a:lnTo>
                <a:lnTo>
                  <a:pt x="409018" y="148099"/>
                </a:lnTo>
                <a:lnTo>
                  <a:pt x="417921" y="135068"/>
                </a:lnTo>
                <a:lnTo>
                  <a:pt x="427778" y="122356"/>
                </a:lnTo>
                <a:lnTo>
                  <a:pt x="437952" y="109962"/>
                </a:lnTo>
                <a:lnTo>
                  <a:pt x="448763" y="98521"/>
                </a:lnTo>
                <a:lnTo>
                  <a:pt x="460210" y="87397"/>
                </a:lnTo>
                <a:lnTo>
                  <a:pt x="471974" y="77227"/>
                </a:lnTo>
                <a:lnTo>
                  <a:pt x="484375" y="67057"/>
                </a:lnTo>
                <a:lnTo>
                  <a:pt x="496775" y="57841"/>
                </a:lnTo>
                <a:lnTo>
                  <a:pt x="510130" y="49578"/>
                </a:lnTo>
                <a:lnTo>
                  <a:pt x="523802" y="41633"/>
                </a:lnTo>
                <a:lnTo>
                  <a:pt x="537474" y="34005"/>
                </a:lnTo>
                <a:lnTo>
                  <a:pt x="551783" y="27332"/>
                </a:lnTo>
                <a:lnTo>
                  <a:pt x="566409" y="21293"/>
                </a:lnTo>
                <a:lnTo>
                  <a:pt x="581353" y="16208"/>
                </a:lnTo>
                <a:lnTo>
                  <a:pt x="596297" y="11759"/>
                </a:lnTo>
                <a:lnTo>
                  <a:pt x="611878" y="7627"/>
                </a:lnTo>
                <a:lnTo>
                  <a:pt x="627776" y="4767"/>
                </a:lnTo>
                <a:lnTo>
                  <a:pt x="643356" y="2225"/>
                </a:lnTo>
                <a:lnTo>
                  <a:pt x="659572" y="636"/>
                </a:lnTo>
                <a:lnTo>
                  <a:pt x="667521" y="318"/>
                </a:lnTo>
                <a:lnTo>
                  <a:pt x="675470"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aphicFrame>
        <p:nvGraphicFramePr>
          <p:cNvPr id="13" name="图表 12"/>
          <p:cNvGraphicFramePr/>
          <p:nvPr>
            <p:extLst>
              <p:ext uri="{D42A27DB-BD31-4B8C-83A1-F6EECF244321}">
                <p14:modId xmlns:p14="http://schemas.microsoft.com/office/powerpoint/2010/main" val="1549599853"/>
              </p:ext>
            </p:extLst>
          </p:nvPr>
        </p:nvGraphicFramePr>
        <p:xfrm>
          <a:off x="374543" y="652082"/>
          <a:ext cx="6166569" cy="4072606"/>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组合 16"/>
          <p:cNvGrpSpPr/>
          <p:nvPr/>
        </p:nvGrpSpPr>
        <p:grpSpPr>
          <a:xfrm>
            <a:off x="6541112" y="1883623"/>
            <a:ext cx="2257716" cy="1432217"/>
            <a:chOff x="6500029" y="878852"/>
            <a:chExt cx="2257716" cy="1432217"/>
          </a:xfrm>
        </p:grpSpPr>
        <p:sp>
          <p:nvSpPr>
            <p:cNvPr id="12" name="文本框 11"/>
            <p:cNvSpPr txBox="1"/>
            <p:nvPr/>
          </p:nvSpPr>
          <p:spPr>
            <a:xfrm>
              <a:off x="6500029" y="878852"/>
              <a:ext cx="2031325"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单击添加标题</a:t>
              </a:r>
            </a:p>
          </p:txBody>
        </p:sp>
        <p:sp>
          <p:nvSpPr>
            <p:cNvPr id="16" name="文本框 15"/>
            <p:cNvSpPr txBox="1"/>
            <p:nvPr/>
          </p:nvSpPr>
          <p:spPr>
            <a:xfrm>
              <a:off x="6541112" y="1378506"/>
              <a:ext cx="221663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单击此处可添加描述，欢迎关注“欢乐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”单击此处可添加描述</a:t>
              </a:r>
            </a:p>
          </p:txBody>
        </p:sp>
      </p:grpSp>
      <p:cxnSp>
        <p:nvCxnSpPr>
          <p:cNvPr id="19" name="直接连接符 18"/>
          <p:cNvCxnSpPr/>
          <p:nvPr/>
        </p:nvCxnSpPr>
        <p:spPr>
          <a:xfrm>
            <a:off x="6662534" y="2400459"/>
            <a:ext cx="1411013"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72692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22" presetClass="entr" presetSubtype="4" fill="hold" grpId="0" nodeType="afterEffect">
                                  <p:stCondLst>
                                    <p:cond delay="0"/>
                                  </p:stCondLst>
                                  <p:childTnLst>
                                    <p:set>
                                      <p:cBhvr>
                                        <p:cTn id="12"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13" dur="500"/>
                                        <p:tgtEl>
                                          <p:spTgt spid="13">
                                            <p:graphicEl>
                                              <a:chart seriesIdx="-3" categoryIdx="-3" bldStep="gridLegend"/>
                                            </p:graphicEl>
                                          </p:spTgt>
                                        </p:tgtEl>
                                      </p:cBhvr>
                                    </p:animEffect>
                                  </p:childTnLst>
                                </p:cTn>
                              </p:par>
                            </p:childTnLst>
                          </p:cTn>
                        </p:par>
                        <p:par>
                          <p:cTn id="14" fill="hold">
                            <p:stCondLst>
                              <p:cond delay="1350"/>
                            </p:stCondLst>
                            <p:childTnLst>
                              <p:par>
                                <p:cTn id="15" presetID="22" presetClass="entr" presetSubtype="4" fill="hold" grpId="0" nodeType="afterEffect">
                                  <p:stCondLst>
                                    <p:cond delay="0"/>
                                  </p:stCondLst>
                                  <p:childTnLst>
                                    <p:set>
                                      <p:cBhvr>
                                        <p:cTn id="16"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17" dur="500"/>
                                        <p:tgtEl>
                                          <p:spTgt spid="13">
                                            <p:graphicEl>
                                              <a:chart seriesIdx="0" categoryIdx="-4" bldStep="series"/>
                                            </p:graphicEl>
                                          </p:spTgt>
                                        </p:tgtEl>
                                      </p:cBhvr>
                                    </p:animEffect>
                                  </p:childTnLst>
                                </p:cTn>
                              </p:par>
                            </p:childTnLst>
                          </p:cTn>
                        </p:par>
                        <p:par>
                          <p:cTn id="18" fill="hold">
                            <p:stCondLst>
                              <p:cond delay="1850"/>
                            </p:stCondLst>
                            <p:childTnLst>
                              <p:par>
                                <p:cTn id="19" presetID="22" presetClass="entr" presetSubtype="4" fill="hold" grpId="0" nodeType="afterEffect">
                                  <p:stCondLst>
                                    <p:cond delay="0"/>
                                  </p:stCondLst>
                                  <p:childTnLst>
                                    <p:set>
                                      <p:cBhvr>
                                        <p:cTn id="20"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21" dur="500"/>
                                        <p:tgtEl>
                                          <p:spTgt spid="13">
                                            <p:graphicEl>
                                              <a:chart seriesIdx="1" categoryIdx="-4" bldStep="series"/>
                                            </p:graphicEl>
                                          </p:spTgt>
                                        </p:tgtEl>
                                      </p:cBhvr>
                                    </p:animEffect>
                                  </p:childTnLst>
                                </p:cTn>
                              </p:par>
                            </p:childTnLst>
                          </p:cTn>
                        </p:par>
                        <p:par>
                          <p:cTn id="22" fill="hold">
                            <p:stCondLst>
                              <p:cond delay="2350"/>
                            </p:stCondLst>
                            <p:childTnLst>
                              <p:par>
                                <p:cTn id="23" presetID="6" presetClass="entr" presetSubtype="32"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out)">
                                      <p:cBhvr>
                                        <p:cTn id="25" dur="2000"/>
                                        <p:tgtEl>
                                          <p:spTgt spid="17"/>
                                        </p:tgtEl>
                                      </p:cBhvr>
                                    </p:animEffect>
                                  </p:childTnLst>
                                </p:cTn>
                              </p:par>
                              <p:par>
                                <p:cTn id="26" presetID="6" presetClass="entr" presetSubtype="32"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ircle(out)">
                                      <p:cBhvr>
                                        <p:cTn id="2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3" grpId="0">
        <p:bldSub>
          <a:bldChart bld="series"/>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18" name="图片 17"/>
          <p:cNvPicPr>
            <a:picLocks noChangeAspect="1"/>
          </p:cNvPicPr>
          <p:nvPr/>
        </p:nvPicPr>
        <p:blipFill>
          <a:blip r:embed="rId4"/>
          <a:stretch>
            <a:fillRect/>
          </a:stretch>
        </p:blipFill>
        <p:spPr>
          <a:xfrm>
            <a:off x="3889284" y="1557487"/>
            <a:ext cx="1238072" cy="3230776"/>
          </a:xfrm>
          <a:prstGeom prst="rect">
            <a:avLst/>
          </a:prstGeom>
        </p:spPr>
      </p:pic>
      <p:sp>
        <p:nvSpPr>
          <p:cNvPr id="21" name="矩形: 圆角 20"/>
          <p:cNvSpPr/>
          <p:nvPr/>
        </p:nvSpPr>
        <p:spPr>
          <a:xfrm>
            <a:off x="4243388" y="769019"/>
            <a:ext cx="684876" cy="318712"/>
          </a:xfrm>
          <a:prstGeom prst="round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313544" y="732768"/>
            <a:ext cx="614720" cy="400110"/>
          </a:xfrm>
          <a:prstGeom prst="rect">
            <a:avLst/>
          </a:prstGeom>
          <a:noFill/>
        </p:spPr>
        <p:txBody>
          <a:bodyPr wrap="none" rtlCol="0">
            <a:spAutoFit/>
          </a:bodyPr>
          <a:lstStyle/>
          <a:p>
            <a:r>
              <a:rPr lang="en-US" altLang="zh-CN" sz="2000" b="1" dirty="0">
                <a:solidFill>
                  <a:schemeClr val="accent1"/>
                </a:solidFill>
                <a:latin typeface="+mj-lt"/>
              </a:rPr>
              <a:t>CEO</a:t>
            </a:r>
            <a:endParaRPr lang="zh-CN" altLang="en-US" sz="2000" b="1" dirty="0">
              <a:solidFill>
                <a:schemeClr val="accent1"/>
              </a:solidFill>
              <a:latin typeface="+mj-lt"/>
            </a:endParaRPr>
          </a:p>
        </p:txBody>
      </p:sp>
      <p:sp>
        <p:nvSpPr>
          <p:cNvPr id="23" name="椭圆 22"/>
          <p:cNvSpPr/>
          <p:nvPr/>
        </p:nvSpPr>
        <p:spPr>
          <a:xfrm>
            <a:off x="5617365" y="1557487"/>
            <a:ext cx="1010930" cy="1010930"/>
          </a:xfrm>
          <a:prstGeom prst="ellipse">
            <a:avLst/>
          </a:prstGeom>
          <a:blipFill>
            <a:blip r:embed="rId5"/>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矩形: 剪去对角 25"/>
          <p:cNvSpPr/>
          <p:nvPr/>
        </p:nvSpPr>
        <p:spPr>
          <a:xfrm>
            <a:off x="6736881" y="1493520"/>
            <a:ext cx="1851978" cy="1196340"/>
          </a:xfrm>
          <a:prstGeom prst="snip2Diag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736881" y="1560442"/>
            <a:ext cx="1646605"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核心成员</a:t>
            </a:r>
            <a:r>
              <a:rPr lang="en-US" altLang="zh-CN" sz="2400" b="1" dirty="0">
                <a:solidFill>
                  <a:schemeClr val="accent1"/>
                </a:solidFill>
                <a:latin typeface="微软雅黑" panose="020B0503020204020204" pitchFamily="34" charset="-122"/>
                <a:ea typeface="微软雅黑" panose="020B0503020204020204" pitchFamily="34" charset="-122"/>
              </a:rPr>
              <a:t>C</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38" name="椭圆 37"/>
          <p:cNvSpPr/>
          <p:nvPr/>
        </p:nvSpPr>
        <p:spPr>
          <a:xfrm>
            <a:off x="5617365" y="3162601"/>
            <a:ext cx="1010930" cy="1010930"/>
          </a:xfrm>
          <a:prstGeom prst="ellipse">
            <a:avLst/>
          </a:prstGeom>
          <a:blipFill>
            <a:blip r:embed="rId6"/>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9" name="矩形: 剪去对角 38"/>
          <p:cNvSpPr/>
          <p:nvPr/>
        </p:nvSpPr>
        <p:spPr>
          <a:xfrm>
            <a:off x="6736881" y="3098634"/>
            <a:ext cx="1851978" cy="1196340"/>
          </a:xfrm>
          <a:prstGeom prst="snip2Diag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736881" y="3164768"/>
            <a:ext cx="1646605"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核心成员</a:t>
            </a:r>
            <a:r>
              <a:rPr lang="en-US" altLang="zh-CN" sz="2400" b="1" dirty="0">
                <a:solidFill>
                  <a:schemeClr val="accent1"/>
                </a:solidFill>
                <a:latin typeface="微软雅黑" panose="020B0503020204020204" pitchFamily="34" charset="-122"/>
                <a:ea typeface="微软雅黑" panose="020B0503020204020204" pitchFamily="34" charset="-122"/>
              </a:rPr>
              <a:t>A</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2" name="椭圆 41"/>
          <p:cNvSpPr/>
          <p:nvPr/>
        </p:nvSpPr>
        <p:spPr>
          <a:xfrm>
            <a:off x="2569304" y="1557487"/>
            <a:ext cx="1010930" cy="1010930"/>
          </a:xfrm>
          <a:prstGeom prst="ellipse">
            <a:avLst/>
          </a:prstGeom>
          <a:blipFill>
            <a:blip r:embed="rId7"/>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3" name="矩形: 剪去对角 42"/>
          <p:cNvSpPr/>
          <p:nvPr/>
        </p:nvSpPr>
        <p:spPr>
          <a:xfrm flipH="1">
            <a:off x="573094" y="1493520"/>
            <a:ext cx="1804946" cy="1196340"/>
          </a:xfrm>
          <a:prstGeom prst="snip2Diag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755650" y="1571456"/>
            <a:ext cx="1646605"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核心成员</a:t>
            </a:r>
            <a:r>
              <a:rPr lang="en-US" altLang="zh-CN" sz="2400" b="1" dirty="0">
                <a:solidFill>
                  <a:schemeClr val="accent1"/>
                </a:solidFill>
                <a:latin typeface="微软雅黑" panose="020B0503020204020204" pitchFamily="34" charset="-122"/>
                <a:ea typeface="微软雅黑" panose="020B0503020204020204" pitchFamily="34" charset="-122"/>
              </a:rPr>
              <a:t>A</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92110" y="2002775"/>
            <a:ext cx="2194560" cy="609398"/>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骨干成员 </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设计经验 </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椭圆 45"/>
          <p:cNvSpPr/>
          <p:nvPr/>
        </p:nvSpPr>
        <p:spPr>
          <a:xfrm>
            <a:off x="2569304" y="3157288"/>
            <a:ext cx="1010930" cy="1010930"/>
          </a:xfrm>
          <a:prstGeom prst="ellipse">
            <a:avLst/>
          </a:prstGeom>
          <a:blipFill>
            <a:blip r:embed="rId8"/>
            <a:stretch>
              <a:fillRect/>
            </a:stretch>
          </a:bli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7" name="矩形: 剪去对角 46"/>
          <p:cNvSpPr/>
          <p:nvPr/>
        </p:nvSpPr>
        <p:spPr>
          <a:xfrm flipH="1">
            <a:off x="573094" y="3093321"/>
            <a:ext cx="1804946" cy="1196340"/>
          </a:xfrm>
          <a:prstGeom prst="snip2Diag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726331" y="3131698"/>
            <a:ext cx="1646605"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核心成员</a:t>
            </a:r>
            <a:r>
              <a:rPr lang="en-US" altLang="zh-CN" sz="2400" b="1" dirty="0">
                <a:solidFill>
                  <a:schemeClr val="accent1"/>
                </a:solidFill>
                <a:latin typeface="微软雅黑" panose="020B0503020204020204" pitchFamily="34" charset="-122"/>
                <a:ea typeface="微软雅黑" panose="020B0503020204020204" pitchFamily="34" charset="-122"/>
              </a:rPr>
              <a:t>B</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834471" y="1094075"/>
            <a:ext cx="1572866" cy="230832"/>
          </a:xfrm>
          <a:prstGeom prst="rect">
            <a:avLst/>
          </a:prstGeom>
          <a:noFill/>
        </p:spPr>
        <p:txBody>
          <a:bodyPr wrap="none" rtlCol="0">
            <a:spAutoFit/>
          </a:bodyPr>
          <a:lstStyle/>
          <a:p>
            <a:r>
              <a:rPr lang="en-US" altLang="zh-CN" sz="900">
                <a:solidFill>
                  <a:schemeClr val="accent1"/>
                </a:solidFill>
              </a:rPr>
              <a:t>XX</a:t>
            </a:r>
            <a:r>
              <a:rPr lang="zh-CN" altLang="en-US" sz="900">
                <a:solidFill>
                  <a:schemeClr val="accent1"/>
                </a:solidFill>
              </a:rPr>
              <a:t>集团股份有限公司董事长</a:t>
            </a:r>
          </a:p>
        </p:txBody>
      </p:sp>
      <p:sp>
        <p:nvSpPr>
          <p:cNvPr id="30" name="文本框 29"/>
          <p:cNvSpPr txBox="1"/>
          <p:nvPr/>
        </p:nvSpPr>
        <p:spPr>
          <a:xfrm>
            <a:off x="6736881" y="1999733"/>
            <a:ext cx="2194560" cy="609398"/>
          </a:xfrm>
          <a:prstGeom prst="rect">
            <a:avLst/>
          </a:prstGeom>
          <a:noFill/>
        </p:spPr>
        <p:txBody>
          <a:bodyPr wrap="square" rtlCol="0">
            <a:spAutoFit/>
          </a:bodyPr>
          <a:lstStyle/>
          <a:p>
            <a:pPr>
              <a:lnSpc>
                <a:spcPct val="120000"/>
              </a:lnSpc>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骨干成员 </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设计经验</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736881" y="3660012"/>
            <a:ext cx="2194560" cy="609398"/>
          </a:xfrm>
          <a:prstGeom prst="rect">
            <a:avLst/>
          </a:prstGeom>
          <a:noFill/>
        </p:spPr>
        <p:txBody>
          <a:bodyPr wrap="square" rtlCol="0">
            <a:spAutoFit/>
          </a:bodyPr>
          <a:lstStyle/>
          <a:p>
            <a:pPr>
              <a:lnSpc>
                <a:spcPct val="120000"/>
              </a:lnSpc>
            </a:pPr>
            <a:r>
              <a:rPr lang="en-US" altLang="zh-CN" sz="14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欢乐</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骨干</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成员 </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设计经验</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83480" y="3601710"/>
            <a:ext cx="2194560" cy="609398"/>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骨干成员 </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设计经验 </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00993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5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anim calcmode="lin" valueType="num">
                                      <p:cBhvr>
                                        <p:cTn id="27" dur="1000" fill="hold"/>
                                        <p:tgtEl>
                                          <p:spTgt spid="50"/>
                                        </p:tgtEl>
                                        <p:attrNameLst>
                                          <p:attrName>ppt_x</p:attrName>
                                        </p:attrNameLst>
                                      </p:cBhvr>
                                      <p:tavLst>
                                        <p:tav tm="0">
                                          <p:val>
                                            <p:strVal val="#ppt_x"/>
                                          </p:val>
                                        </p:tav>
                                        <p:tav tm="100000">
                                          <p:val>
                                            <p:strVal val="#ppt_x"/>
                                          </p:val>
                                        </p:tav>
                                      </p:tavLst>
                                    </p:anim>
                                    <p:anim calcmode="lin" valueType="num">
                                      <p:cBhvr>
                                        <p:cTn id="2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style.rotation</p:attrName>
                                        </p:attrNameLst>
                                      </p:cBhvr>
                                      <p:tavLst>
                                        <p:tav tm="0">
                                          <p:val>
                                            <p:fltVal val="360"/>
                                          </p:val>
                                        </p:tav>
                                        <p:tav tm="100000">
                                          <p:val>
                                            <p:fltVal val="0"/>
                                          </p:val>
                                        </p:tav>
                                      </p:tavLst>
                                    </p:anim>
                                    <p:animEffect transition="in" filter="fade">
                                      <p:cBhvr>
                                        <p:cTn id="36" dur="500"/>
                                        <p:tgtEl>
                                          <p:spTgt spid="42"/>
                                        </p:tgtEl>
                                      </p:cBhvr>
                                    </p:animEffect>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fltVal val="0"/>
                                          </p:val>
                                        </p:tav>
                                        <p:tav tm="100000">
                                          <p:val>
                                            <p:strVal val="#ppt_h"/>
                                          </p:val>
                                        </p:tav>
                                      </p:tavLst>
                                    </p:anim>
                                    <p:animEffect transition="in" filter="fade">
                                      <p:cBhvr>
                                        <p:cTn id="42" dur="500"/>
                                        <p:tgtEl>
                                          <p:spTgt spid="43"/>
                                        </p:tgtEl>
                                      </p:cBhvr>
                                    </p:animEffect>
                                  </p:childTnLst>
                                </p:cTn>
                              </p:par>
                            </p:childTnLst>
                          </p:cTn>
                        </p:par>
                        <p:par>
                          <p:cTn id="43" fill="hold">
                            <p:stCondLst>
                              <p:cond delay="1000"/>
                            </p:stCondLst>
                            <p:childTnLst>
                              <p:par>
                                <p:cTn id="44" presetID="23" presetClass="entr" presetSubtype="16" fill="hold" grpId="0" nodeType="afterEffect">
                                  <p:stCondLst>
                                    <p:cond delay="0"/>
                                  </p:stCondLst>
                                  <p:iterate type="lt">
                                    <p:tmPct val="10000"/>
                                  </p:iterate>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childTnLst>
                                </p:cTn>
                              </p:par>
                            </p:childTnLst>
                          </p:cTn>
                        </p:par>
                        <p:par>
                          <p:cTn id="48" fill="hold">
                            <p:stCondLst>
                              <p:cond delay="17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45"/>
                                        </p:tgtEl>
                                        <p:attrNameLst>
                                          <p:attrName>ppt_y</p:attrName>
                                        </p:attrNameLst>
                                      </p:cBhvr>
                                      <p:tavLst>
                                        <p:tav tm="0">
                                          <p:val>
                                            <p:strVal val="#ppt_y"/>
                                          </p:val>
                                        </p:tav>
                                        <p:tav tm="100000">
                                          <p:val>
                                            <p:strVal val="#ppt_y"/>
                                          </p:val>
                                        </p:tav>
                                      </p:tavLst>
                                    </p:anim>
                                    <p:anim calcmode="lin" valueType="num">
                                      <p:cBhvr>
                                        <p:cTn id="5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45"/>
                                        </p:tgtEl>
                                      </p:cBhvr>
                                    </p:animEffect>
                                  </p:childTnLst>
                                </p:cTn>
                              </p:par>
                            </p:childTnLst>
                          </p:cTn>
                        </p:par>
                        <p:par>
                          <p:cTn id="56" fill="hold">
                            <p:stCondLst>
                              <p:cond delay="3150"/>
                            </p:stCondLst>
                            <p:childTnLst>
                              <p:par>
                                <p:cTn id="57" presetID="49" presetClass="entr" presetSubtype="0" decel="10000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 calcmode="lin" valueType="num">
                                      <p:cBhvr>
                                        <p:cTn id="61" dur="500" fill="hold"/>
                                        <p:tgtEl>
                                          <p:spTgt spid="23"/>
                                        </p:tgtEl>
                                        <p:attrNameLst>
                                          <p:attrName>style.rotation</p:attrName>
                                        </p:attrNameLst>
                                      </p:cBhvr>
                                      <p:tavLst>
                                        <p:tav tm="0">
                                          <p:val>
                                            <p:fltVal val="360"/>
                                          </p:val>
                                        </p:tav>
                                        <p:tav tm="100000">
                                          <p:val>
                                            <p:fltVal val="0"/>
                                          </p:val>
                                        </p:tav>
                                      </p:tavLst>
                                    </p:anim>
                                    <p:animEffect transition="in" filter="fade">
                                      <p:cBhvr>
                                        <p:cTn id="62" dur="500"/>
                                        <p:tgtEl>
                                          <p:spTgt spid="23"/>
                                        </p:tgtEl>
                                      </p:cBhvr>
                                    </p:animEffect>
                                  </p:childTnLst>
                                </p:cTn>
                              </p:par>
                            </p:childTnLst>
                          </p:cTn>
                        </p:par>
                        <p:par>
                          <p:cTn id="63" fill="hold">
                            <p:stCondLst>
                              <p:cond delay="3650"/>
                            </p:stCondLst>
                            <p:childTnLst>
                              <p:par>
                                <p:cTn id="64" presetID="53" presetClass="entr" presetSubtype="1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p:cTn id="66" dur="500" fill="hold"/>
                                        <p:tgtEl>
                                          <p:spTgt spid="26"/>
                                        </p:tgtEl>
                                        <p:attrNameLst>
                                          <p:attrName>ppt_w</p:attrName>
                                        </p:attrNameLst>
                                      </p:cBhvr>
                                      <p:tavLst>
                                        <p:tav tm="0">
                                          <p:val>
                                            <p:fltVal val="0"/>
                                          </p:val>
                                        </p:tav>
                                        <p:tav tm="100000">
                                          <p:val>
                                            <p:strVal val="#ppt_w"/>
                                          </p:val>
                                        </p:tav>
                                      </p:tavLst>
                                    </p:anim>
                                    <p:anim calcmode="lin" valueType="num">
                                      <p:cBhvr>
                                        <p:cTn id="67" dur="500" fill="hold"/>
                                        <p:tgtEl>
                                          <p:spTgt spid="26"/>
                                        </p:tgtEl>
                                        <p:attrNameLst>
                                          <p:attrName>ppt_h</p:attrName>
                                        </p:attrNameLst>
                                      </p:cBhvr>
                                      <p:tavLst>
                                        <p:tav tm="0">
                                          <p:val>
                                            <p:fltVal val="0"/>
                                          </p:val>
                                        </p:tav>
                                        <p:tav tm="100000">
                                          <p:val>
                                            <p:strVal val="#ppt_h"/>
                                          </p:val>
                                        </p:tav>
                                      </p:tavLst>
                                    </p:anim>
                                    <p:animEffect transition="in" filter="fade">
                                      <p:cBhvr>
                                        <p:cTn id="68" dur="500"/>
                                        <p:tgtEl>
                                          <p:spTgt spid="26"/>
                                        </p:tgtEl>
                                      </p:cBhvr>
                                    </p:animEffect>
                                  </p:childTnLst>
                                </p:cTn>
                              </p:par>
                            </p:childTnLst>
                          </p:cTn>
                        </p:par>
                        <p:par>
                          <p:cTn id="69" fill="hold">
                            <p:stCondLst>
                              <p:cond delay="4150"/>
                            </p:stCondLst>
                            <p:childTnLst>
                              <p:par>
                                <p:cTn id="70" presetID="23" presetClass="entr" presetSubtype="16" fill="hold" grpId="0" nodeType="after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childTnLst>
                                </p:cTn>
                              </p:par>
                            </p:childTnLst>
                          </p:cTn>
                        </p:par>
                        <p:par>
                          <p:cTn id="74" fill="hold">
                            <p:stCondLst>
                              <p:cond delay="48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0"/>
                                        </p:tgtEl>
                                        <p:attrNameLst>
                                          <p:attrName>ppt_y</p:attrName>
                                        </p:attrNameLst>
                                      </p:cBhvr>
                                      <p:tavLst>
                                        <p:tav tm="0">
                                          <p:val>
                                            <p:strVal val="#ppt_y"/>
                                          </p:val>
                                        </p:tav>
                                        <p:tav tm="100000">
                                          <p:val>
                                            <p:strVal val="#ppt_y"/>
                                          </p:val>
                                        </p:tav>
                                      </p:tavLst>
                                    </p:anim>
                                    <p:anim calcmode="lin" valueType="num">
                                      <p:cBhvr>
                                        <p:cTn id="7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0"/>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grpId="0" nodeType="clickEffect">
                                  <p:stCondLst>
                                    <p:cond delay="0"/>
                                  </p:stCondLst>
                                  <p:childTnLst>
                                    <p:set>
                                      <p:cBhvr>
                                        <p:cTn id="85" dur="1" fill="hold">
                                          <p:stCondLst>
                                            <p:cond delay="0"/>
                                          </p:stCondLst>
                                        </p:cTn>
                                        <p:tgtEl>
                                          <p:spTgt spid="46"/>
                                        </p:tgtEl>
                                        <p:attrNameLst>
                                          <p:attrName>style.visibility</p:attrName>
                                        </p:attrNameLst>
                                      </p:cBhvr>
                                      <p:to>
                                        <p:strVal val="visible"/>
                                      </p:to>
                                    </p:set>
                                    <p:anim calcmode="lin" valueType="num">
                                      <p:cBhvr>
                                        <p:cTn id="86" dur="500" fill="hold"/>
                                        <p:tgtEl>
                                          <p:spTgt spid="46"/>
                                        </p:tgtEl>
                                        <p:attrNameLst>
                                          <p:attrName>ppt_w</p:attrName>
                                        </p:attrNameLst>
                                      </p:cBhvr>
                                      <p:tavLst>
                                        <p:tav tm="0">
                                          <p:val>
                                            <p:fltVal val="0"/>
                                          </p:val>
                                        </p:tav>
                                        <p:tav tm="100000">
                                          <p:val>
                                            <p:strVal val="#ppt_w"/>
                                          </p:val>
                                        </p:tav>
                                      </p:tavLst>
                                    </p:anim>
                                    <p:anim calcmode="lin" valueType="num">
                                      <p:cBhvr>
                                        <p:cTn id="87" dur="500" fill="hold"/>
                                        <p:tgtEl>
                                          <p:spTgt spid="46"/>
                                        </p:tgtEl>
                                        <p:attrNameLst>
                                          <p:attrName>ppt_h</p:attrName>
                                        </p:attrNameLst>
                                      </p:cBhvr>
                                      <p:tavLst>
                                        <p:tav tm="0">
                                          <p:val>
                                            <p:fltVal val="0"/>
                                          </p:val>
                                        </p:tav>
                                        <p:tav tm="100000">
                                          <p:val>
                                            <p:strVal val="#ppt_h"/>
                                          </p:val>
                                        </p:tav>
                                      </p:tavLst>
                                    </p:anim>
                                    <p:anim calcmode="lin" valueType="num">
                                      <p:cBhvr>
                                        <p:cTn id="88" dur="500" fill="hold"/>
                                        <p:tgtEl>
                                          <p:spTgt spid="46"/>
                                        </p:tgtEl>
                                        <p:attrNameLst>
                                          <p:attrName>style.rotation</p:attrName>
                                        </p:attrNameLst>
                                      </p:cBhvr>
                                      <p:tavLst>
                                        <p:tav tm="0">
                                          <p:val>
                                            <p:fltVal val="360"/>
                                          </p:val>
                                        </p:tav>
                                        <p:tav tm="100000">
                                          <p:val>
                                            <p:fltVal val="0"/>
                                          </p:val>
                                        </p:tav>
                                      </p:tavLst>
                                    </p:anim>
                                    <p:animEffect transition="in" filter="fade">
                                      <p:cBhvr>
                                        <p:cTn id="89" dur="500"/>
                                        <p:tgtEl>
                                          <p:spTgt spid="46"/>
                                        </p:tgtEl>
                                      </p:cBhvr>
                                    </p:animEffect>
                                  </p:childTnLst>
                                </p:cTn>
                              </p:par>
                            </p:childTnLst>
                          </p:cTn>
                        </p:par>
                        <p:par>
                          <p:cTn id="90" fill="hold">
                            <p:stCondLst>
                              <p:cond delay="500"/>
                            </p:stCondLst>
                            <p:childTnLst>
                              <p:par>
                                <p:cTn id="91" presetID="53" presetClass="entr" presetSubtype="16"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p:cTn id="93" dur="500" fill="hold"/>
                                        <p:tgtEl>
                                          <p:spTgt spid="47"/>
                                        </p:tgtEl>
                                        <p:attrNameLst>
                                          <p:attrName>ppt_w</p:attrName>
                                        </p:attrNameLst>
                                      </p:cBhvr>
                                      <p:tavLst>
                                        <p:tav tm="0">
                                          <p:val>
                                            <p:fltVal val="0"/>
                                          </p:val>
                                        </p:tav>
                                        <p:tav tm="100000">
                                          <p:val>
                                            <p:strVal val="#ppt_w"/>
                                          </p:val>
                                        </p:tav>
                                      </p:tavLst>
                                    </p:anim>
                                    <p:anim calcmode="lin" valueType="num">
                                      <p:cBhvr>
                                        <p:cTn id="94" dur="500" fill="hold"/>
                                        <p:tgtEl>
                                          <p:spTgt spid="47"/>
                                        </p:tgtEl>
                                        <p:attrNameLst>
                                          <p:attrName>ppt_h</p:attrName>
                                        </p:attrNameLst>
                                      </p:cBhvr>
                                      <p:tavLst>
                                        <p:tav tm="0">
                                          <p:val>
                                            <p:fltVal val="0"/>
                                          </p:val>
                                        </p:tav>
                                        <p:tav tm="100000">
                                          <p:val>
                                            <p:strVal val="#ppt_h"/>
                                          </p:val>
                                        </p:tav>
                                      </p:tavLst>
                                    </p:anim>
                                    <p:animEffect transition="in" filter="fade">
                                      <p:cBhvr>
                                        <p:cTn id="95" dur="500"/>
                                        <p:tgtEl>
                                          <p:spTgt spid="47"/>
                                        </p:tgtEl>
                                      </p:cBhvr>
                                    </p:animEffect>
                                  </p:childTnLst>
                                </p:cTn>
                              </p:par>
                            </p:childTnLst>
                          </p:cTn>
                        </p:par>
                        <p:par>
                          <p:cTn id="96" fill="hold">
                            <p:stCondLst>
                              <p:cond delay="1000"/>
                            </p:stCondLst>
                            <p:childTnLst>
                              <p:par>
                                <p:cTn id="97" presetID="23" presetClass="entr" presetSubtype="16" fill="hold" grpId="0" nodeType="afterEffect">
                                  <p:stCondLst>
                                    <p:cond delay="0"/>
                                  </p:stCondLst>
                                  <p:iterate type="lt">
                                    <p:tmPct val="10000"/>
                                  </p:iterate>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childTnLst>
                                </p:cTn>
                              </p:par>
                            </p:childTnLst>
                          </p:cTn>
                        </p:par>
                        <p:par>
                          <p:cTn id="101" fill="hold">
                            <p:stCondLst>
                              <p:cond delay="17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35"/>
                                        </p:tgtEl>
                                        <p:attrNameLst>
                                          <p:attrName>style.visibility</p:attrName>
                                        </p:attrNameLst>
                                      </p:cBhvr>
                                      <p:to>
                                        <p:strVal val="visible"/>
                                      </p:to>
                                    </p:set>
                                    <p:anim calcmode="lin" valueType="num">
                                      <p:cBhvr>
                                        <p:cTn id="10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35"/>
                                        </p:tgtEl>
                                        <p:attrNameLst>
                                          <p:attrName>ppt_y</p:attrName>
                                        </p:attrNameLst>
                                      </p:cBhvr>
                                      <p:tavLst>
                                        <p:tav tm="0">
                                          <p:val>
                                            <p:strVal val="#ppt_y"/>
                                          </p:val>
                                        </p:tav>
                                        <p:tav tm="100000">
                                          <p:val>
                                            <p:strVal val="#ppt_y"/>
                                          </p:val>
                                        </p:tav>
                                      </p:tavLst>
                                    </p:anim>
                                    <p:anim calcmode="lin" valueType="num">
                                      <p:cBhvr>
                                        <p:cTn id="10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35"/>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grpId="0" nodeType="click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 calcmode="lin" valueType="num">
                                      <p:cBhvr>
                                        <p:cTn id="115" dur="500" fill="hold"/>
                                        <p:tgtEl>
                                          <p:spTgt spid="38"/>
                                        </p:tgtEl>
                                        <p:attrNameLst>
                                          <p:attrName>style.rotation</p:attrName>
                                        </p:attrNameLst>
                                      </p:cBhvr>
                                      <p:tavLst>
                                        <p:tav tm="0">
                                          <p:val>
                                            <p:fltVal val="360"/>
                                          </p:val>
                                        </p:tav>
                                        <p:tav tm="100000">
                                          <p:val>
                                            <p:fltVal val="0"/>
                                          </p:val>
                                        </p:tav>
                                      </p:tavLst>
                                    </p:anim>
                                    <p:animEffect transition="in" filter="fade">
                                      <p:cBhvr>
                                        <p:cTn id="116" dur="500"/>
                                        <p:tgtEl>
                                          <p:spTgt spid="38"/>
                                        </p:tgtEl>
                                      </p:cBhvr>
                                    </p:animEffect>
                                  </p:childTnLst>
                                </p:cTn>
                              </p:par>
                            </p:childTnLst>
                          </p:cTn>
                        </p:par>
                        <p:par>
                          <p:cTn id="117" fill="hold">
                            <p:stCondLst>
                              <p:cond delay="5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500" fill="hold"/>
                                        <p:tgtEl>
                                          <p:spTgt spid="39"/>
                                        </p:tgtEl>
                                        <p:attrNameLst>
                                          <p:attrName>ppt_w</p:attrName>
                                        </p:attrNameLst>
                                      </p:cBhvr>
                                      <p:tavLst>
                                        <p:tav tm="0">
                                          <p:val>
                                            <p:fltVal val="0"/>
                                          </p:val>
                                        </p:tav>
                                        <p:tav tm="100000">
                                          <p:val>
                                            <p:strVal val="#ppt_w"/>
                                          </p:val>
                                        </p:tav>
                                      </p:tavLst>
                                    </p:anim>
                                    <p:anim calcmode="lin" valueType="num">
                                      <p:cBhvr>
                                        <p:cTn id="121" dur="500" fill="hold"/>
                                        <p:tgtEl>
                                          <p:spTgt spid="39"/>
                                        </p:tgtEl>
                                        <p:attrNameLst>
                                          <p:attrName>ppt_h</p:attrName>
                                        </p:attrNameLst>
                                      </p:cBhvr>
                                      <p:tavLst>
                                        <p:tav tm="0">
                                          <p:val>
                                            <p:fltVal val="0"/>
                                          </p:val>
                                        </p:tav>
                                        <p:tav tm="100000">
                                          <p:val>
                                            <p:strVal val="#ppt_h"/>
                                          </p:val>
                                        </p:tav>
                                      </p:tavLst>
                                    </p:anim>
                                    <p:animEffect transition="in" filter="fade">
                                      <p:cBhvr>
                                        <p:cTn id="122" dur="500"/>
                                        <p:tgtEl>
                                          <p:spTgt spid="39"/>
                                        </p:tgtEl>
                                      </p:cBhvr>
                                    </p:animEffect>
                                  </p:childTnLst>
                                </p:cTn>
                              </p:par>
                            </p:childTnLst>
                          </p:cTn>
                        </p:par>
                        <p:par>
                          <p:cTn id="123" fill="hold">
                            <p:stCondLst>
                              <p:cond delay="1000"/>
                            </p:stCondLst>
                            <p:childTnLst>
                              <p:par>
                                <p:cTn id="124" presetID="23" presetClass="entr" presetSubtype="16" fill="hold" grpId="0" nodeType="afterEffect">
                                  <p:stCondLst>
                                    <p:cond delay="0"/>
                                  </p:stCondLst>
                                  <p:iterate type="lt">
                                    <p:tmPct val="10000"/>
                                  </p:iterate>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childTnLst>
                                </p:cTn>
                              </p:par>
                            </p:childTnLst>
                          </p:cTn>
                        </p:par>
                        <p:par>
                          <p:cTn id="128" fill="hold">
                            <p:stCondLst>
                              <p:cond delay="170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34"/>
                                        </p:tgtEl>
                                        <p:attrNameLst>
                                          <p:attrName>style.visibility</p:attrName>
                                        </p:attrNameLst>
                                      </p:cBhvr>
                                      <p:to>
                                        <p:strVal val="visible"/>
                                      </p:to>
                                    </p:set>
                                    <p:anim calcmode="lin" valueType="num">
                                      <p:cBhvr>
                                        <p:cTn id="13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34"/>
                                        </p:tgtEl>
                                        <p:attrNameLst>
                                          <p:attrName>ppt_y</p:attrName>
                                        </p:attrNameLst>
                                      </p:cBhvr>
                                      <p:tavLst>
                                        <p:tav tm="0">
                                          <p:val>
                                            <p:strVal val="#ppt_y"/>
                                          </p:val>
                                        </p:tav>
                                        <p:tav tm="100000">
                                          <p:val>
                                            <p:strVal val="#ppt_y"/>
                                          </p:val>
                                        </p:tav>
                                      </p:tavLst>
                                    </p:anim>
                                    <p:anim calcmode="lin" valueType="num">
                                      <p:cBhvr>
                                        <p:cTn id="13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p:bldP spid="23" grpId="0" animBg="1"/>
      <p:bldP spid="26" grpId="0" animBg="1"/>
      <p:bldP spid="32" grpId="0"/>
      <p:bldP spid="38" grpId="0" animBg="1"/>
      <p:bldP spid="39" grpId="0" animBg="1"/>
      <p:bldP spid="40" grpId="0"/>
      <p:bldP spid="42" grpId="0" animBg="1"/>
      <p:bldP spid="43" grpId="0" animBg="1"/>
      <p:bldP spid="44" grpId="0"/>
      <p:bldP spid="45" grpId="0"/>
      <p:bldP spid="46" grpId="0" animBg="1"/>
      <p:bldP spid="47" grpId="0" animBg="1"/>
      <p:bldP spid="48" grpId="0"/>
      <p:bldP spid="50" grpId="0"/>
      <p:bldP spid="30"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5534" b="5534"/>
          <a:stretch/>
        </p:blipFill>
        <p:spPr>
          <a:xfrm>
            <a:off x="-32594" y="-21692"/>
            <a:ext cx="9181540" cy="5164616"/>
          </a:xfrm>
          <a:prstGeom prst="rect">
            <a:avLst/>
          </a:prstGeom>
        </p:spPr>
      </p:pic>
      <p:sp>
        <p:nvSpPr>
          <p:cNvPr id="3" name="矩形 2"/>
          <p:cNvSpPr/>
          <p:nvPr/>
        </p:nvSpPr>
        <p:spPr>
          <a:xfrm>
            <a:off x="-32594" y="-21692"/>
            <a:ext cx="9176594" cy="5164616"/>
          </a:xfrm>
          <a:prstGeom prst="rect">
            <a:avLst/>
          </a:prstGeom>
          <a:solidFill>
            <a:schemeClr val="accent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直角三角形 3"/>
          <p:cNvSpPr/>
          <p:nvPr/>
        </p:nvSpPr>
        <p:spPr>
          <a:xfrm rot="16200000" flipH="1">
            <a:off x="6641976" y="655402"/>
            <a:ext cx="3168352" cy="1835696"/>
          </a:xfrm>
          <a:prstGeom prst="rtTriangle">
            <a:avLst/>
          </a:prstGeom>
          <a:solidFill>
            <a:schemeClr val="bg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平行四边形 4"/>
          <p:cNvSpPr/>
          <p:nvPr/>
        </p:nvSpPr>
        <p:spPr>
          <a:xfrm flipV="1">
            <a:off x="2619375" y="-21116"/>
            <a:ext cx="7665846" cy="5164040"/>
          </a:xfrm>
          <a:prstGeom prst="parallelogram">
            <a:avLst>
              <a:gd name="adj" fmla="val 57486"/>
            </a:avLst>
          </a:prstGeom>
          <a:solidFill>
            <a:schemeClr val="accent1">
              <a:alpha val="6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6" name="矩形 5"/>
          <p:cNvSpPr/>
          <p:nvPr/>
        </p:nvSpPr>
        <p:spPr>
          <a:xfrm>
            <a:off x="3952120" y="1976964"/>
            <a:ext cx="4836055" cy="861774"/>
          </a:xfrm>
          <a:prstGeom prst="rect">
            <a:avLst/>
          </a:prstGeom>
        </p:spPr>
        <p:txBody>
          <a:bodyPr wrap="square">
            <a:spAutoFit/>
          </a:bodyPr>
          <a:lstStyle/>
          <a:p>
            <a:pPr algn="ctr"/>
            <a:r>
              <a:rPr kumimoji="1" lang="zh-CN" altLang="en-US" sz="5000" b="1" spc="300" dirty="0">
                <a:solidFill>
                  <a:schemeClr val="bg1"/>
                </a:solidFill>
                <a:latin typeface="微软雅黑"/>
                <a:ea typeface="微软雅黑"/>
                <a:cs typeface="微软雅黑"/>
              </a:rPr>
              <a:t>添加标题四</a:t>
            </a:r>
            <a:endParaRPr kumimoji="1" lang="en-US" altLang="zh-CN" sz="5000" b="1" spc="300" dirty="0">
              <a:solidFill>
                <a:schemeClr val="bg1"/>
              </a:solidFill>
              <a:latin typeface="微软雅黑"/>
              <a:ea typeface="微软雅黑"/>
              <a:cs typeface="微软雅黑"/>
            </a:endParaRPr>
          </a:p>
        </p:txBody>
      </p:sp>
      <p:sp>
        <p:nvSpPr>
          <p:cNvPr id="8" name="矩形 7"/>
          <p:cNvSpPr/>
          <p:nvPr/>
        </p:nvSpPr>
        <p:spPr>
          <a:xfrm>
            <a:off x="5328795" y="2838738"/>
            <a:ext cx="2197004" cy="37654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pc="300" dirty="0">
                <a:solidFill>
                  <a:schemeClr val="accent1"/>
                </a:solidFill>
                <a:latin typeface="微软雅黑" panose="020B0503020204020204" pitchFamily="34" charset="-122"/>
                <a:ea typeface="微软雅黑" panose="020B0503020204020204" pitchFamily="34" charset="-122"/>
              </a:rPr>
              <a:t>让</a:t>
            </a:r>
            <a:r>
              <a:rPr kumimoji="1" lang="en-US" altLang="zh-CN" spc="300" dirty="0">
                <a:solidFill>
                  <a:schemeClr val="accent1"/>
                </a:solidFill>
                <a:latin typeface="微软雅黑" panose="020B0503020204020204" pitchFamily="34" charset="-122"/>
                <a:ea typeface="微软雅黑" panose="020B0503020204020204" pitchFamily="34" charset="-122"/>
              </a:rPr>
              <a:t>PPT</a:t>
            </a:r>
            <a:r>
              <a:rPr kumimoji="1" lang="zh-CN" altLang="en-US" spc="300" dirty="0">
                <a:solidFill>
                  <a:schemeClr val="accent1"/>
                </a:solidFill>
                <a:latin typeface="微软雅黑" panose="020B0503020204020204" pitchFamily="34" charset="-122"/>
                <a:ea typeface="微软雅黑" panose="020B0503020204020204" pitchFamily="34" charset="-122"/>
              </a:rPr>
              <a:t>不再苦逼</a:t>
            </a:r>
          </a:p>
        </p:txBody>
      </p:sp>
      <p:sp>
        <p:nvSpPr>
          <p:cNvPr id="9" name="PA_任意多边形 12"/>
          <p:cNvSpPr/>
          <p:nvPr>
            <p:custDataLst>
              <p:tags r:id="rId1"/>
            </p:custDataLst>
          </p:nvPr>
        </p:nvSpPr>
        <p:spPr>
          <a:xfrm flipV="1">
            <a:off x="-32594" y="1371600"/>
            <a:ext cx="2159000" cy="3771900"/>
          </a:xfrm>
          <a:custGeom>
            <a:avLst/>
            <a:gdLst>
              <a:gd name="connsiteX0" fmla="*/ 2159000 w 2159000"/>
              <a:gd name="connsiteY0" fmla="*/ 25400 h 3771900"/>
              <a:gd name="connsiteX1" fmla="*/ 0 w 2159000"/>
              <a:gd name="connsiteY1" fmla="*/ 3771900 h 3771900"/>
              <a:gd name="connsiteX2" fmla="*/ 25400 w 2159000"/>
              <a:gd name="connsiteY2" fmla="*/ 0 h 3771900"/>
              <a:gd name="connsiteX3" fmla="*/ 2159000 w 2159000"/>
              <a:gd name="connsiteY3" fmla="*/ 25400 h 3771900"/>
            </a:gdLst>
            <a:ahLst/>
            <a:cxnLst>
              <a:cxn ang="0">
                <a:pos x="connsiteX0" y="connsiteY0"/>
              </a:cxn>
              <a:cxn ang="0">
                <a:pos x="connsiteX1" y="connsiteY1"/>
              </a:cxn>
              <a:cxn ang="0">
                <a:pos x="connsiteX2" y="connsiteY2"/>
              </a:cxn>
              <a:cxn ang="0">
                <a:pos x="connsiteX3" y="connsiteY3"/>
              </a:cxn>
            </a:cxnLst>
            <a:rect l="l" t="t" r="r" b="b"/>
            <a:pathLst>
              <a:path w="2159000" h="3771900">
                <a:moveTo>
                  <a:pt x="2159000" y="25400"/>
                </a:moveTo>
                <a:lnTo>
                  <a:pt x="0" y="3771900"/>
                </a:lnTo>
                <a:lnTo>
                  <a:pt x="25400" y="0"/>
                </a:lnTo>
                <a:lnTo>
                  <a:pt x="2159000" y="2540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77748" y="1172895"/>
            <a:ext cx="2495550" cy="2646878"/>
            <a:chOff x="1077748" y="1172895"/>
            <a:chExt cx="2495550" cy="2646878"/>
          </a:xfrm>
        </p:grpSpPr>
        <p:sp>
          <p:nvSpPr>
            <p:cNvPr id="11" name="椭圆 10"/>
            <p:cNvSpPr/>
            <p:nvPr/>
          </p:nvSpPr>
          <p:spPr>
            <a:xfrm>
              <a:off x="1077748" y="1313129"/>
              <a:ext cx="2495550" cy="2495550"/>
            </a:xfrm>
            <a:prstGeom prst="ellipse">
              <a:avLst/>
            </a:prstGeom>
            <a:solidFill>
              <a:schemeClr val="accent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99243" y="1172895"/>
              <a:ext cx="1369286" cy="2646878"/>
            </a:xfrm>
            <a:prstGeom prst="rect">
              <a:avLst/>
            </a:prstGeom>
            <a:noFill/>
          </p:spPr>
          <p:txBody>
            <a:bodyPr wrap="none" rtlCol="0">
              <a:spAutoFit/>
            </a:bodyPr>
            <a:lstStyle/>
            <a:p>
              <a:r>
                <a:rPr lang="en-US" altLang="zh-CN" sz="16600" dirty="0">
                  <a:solidFill>
                    <a:schemeClr val="bg1"/>
                  </a:solidFill>
                  <a:latin typeface="Aharoni" panose="02010803020104030203" pitchFamily="2" charset="-79"/>
                  <a:cs typeface="Aharoni" panose="02010803020104030203" pitchFamily="2" charset="-79"/>
                </a:rPr>
                <a:t>4</a:t>
              </a:r>
              <a:endParaRPr lang="zh-CN" altLang="en-US" sz="16600"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14149578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2" presetClass="entr" presetSubtype="2" fill="hold" grpId="0" nodeType="withEffect" p14:presetBounceEnd="40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0000">
                                          <p:cBhvr additive="base">
                                            <p:cTn id="22"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9" presetClass="entr" presetSubtype="0" decel="10000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9" presetClass="entr" presetSubtype="0" decel="10000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22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Lst>
          </a:blip>
          <a:srcRect t="3125" b="3125"/>
          <a:stretch/>
        </p:blipFill>
        <p:spPr>
          <a:xfrm>
            <a:off x="-52835" y="-29720"/>
            <a:ext cx="9196835" cy="5173220"/>
          </a:xfrm>
          <a:prstGeom prst="rect">
            <a:avLst/>
          </a:prstGeom>
        </p:spPr>
      </p:pic>
      <p:sp>
        <p:nvSpPr>
          <p:cNvPr id="5" name="平行四边形 4"/>
          <p:cNvSpPr/>
          <p:nvPr/>
        </p:nvSpPr>
        <p:spPr>
          <a:xfrm flipH="1">
            <a:off x="-9560" y="-20540"/>
            <a:ext cx="6579690" cy="5164040"/>
          </a:xfrm>
          <a:prstGeom prst="parallelogram">
            <a:avLst>
              <a:gd name="adj" fmla="val 56839"/>
            </a:avLst>
          </a:prstGeom>
          <a:solidFill>
            <a:schemeClr val="accent1">
              <a:alpha val="93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6" name="等腰三角形 5"/>
          <p:cNvSpPr/>
          <p:nvPr/>
        </p:nvSpPr>
        <p:spPr>
          <a:xfrm>
            <a:off x="-16934" y="2743198"/>
            <a:ext cx="2963333" cy="2412000"/>
          </a:xfrm>
          <a:prstGeom prst="triangle">
            <a:avLst>
              <a:gd name="adj" fmla="val 53466"/>
            </a:avLst>
          </a:prstGeom>
          <a:solidFill>
            <a:schemeClr val="accent1">
              <a:lumMod val="75000"/>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7" name="平行四边形 6"/>
          <p:cNvSpPr/>
          <p:nvPr/>
        </p:nvSpPr>
        <p:spPr>
          <a:xfrm flipH="1">
            <a:off x="435656" y="799574"/>
            <a:ext cx="4053014" cy="630140"/>
          </a:xfrm>
          <a:prstGeom prst="parallelogram">
            <a:avLst>
              <a:gd name="adj" fmla="val 56839"/>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dirty="0"/>
          </a:p>
        </p:txBody>
      </p:sp>
      <p:sp>
        <p:nvSpPr>
          <p:cNvPr id="8" name="标题 27"/>
          <p:cNvSpPr txBox="1">
            <a:spLocks/>
          </p:cNvSpPr>
          <p:nvPr/>
        </p:nvSpPr>
        <p:spPr>
          <a:xfrm>
            <a:off x="829733" y="773448"/>
            <a:ext cx="3302000" cy="630140"/>
          </a:xfrm>
          <a:prstGeom prst="rect">
            <a:avLst/>
          </a:prstGeom>
        </p:spPr>
        <p:txBody>
          <a:bodyPr vert="horz" anchor="ctr"/>
          <a:lstStyle>
            <a:lvl1pPr algn="ctr" defTabSz="457200" rtl="0" eaLnBrk="1" latinLnBrk="0" hangingPunct="1">
              <a:spcBef>
                <a:spcPct val="0"/>
              </a:spcBef>
              <a:buNone/>
              <a:defRPr sz="3000" b="1" kern="1200">
                <a:solidFill>
                  <a:srgbClr val="793D00"/>
                </a:solidFill>
                <a:latin typeface="微软雅黑"/>
                <a:ea typeface="微软雅黑"/>
                <a:cs typeface="微软雅黑"/>
              </a:defRPr>
            </a:lvl1pPr>
          </a:lstStyle>
          <a:p>
            <a:r>
              <a:rPr kumimoji="1" lang="en-US" altLang="zh-CN" sz="3200" dirty="0">
                <a:solidFill>
                  <a:schemeClr val="accent1"/>
                </a:solidFill>
              </a:rPr>
              <a:t>—</a:t>
            </a:r>
            <a:r>
              <a:rPr kumimoji="1" lang="zh-CN" altLang="en-US" sz="3200" dirty="0">
                <a:solidFill>
                  <a:schemeClr val="accent1"/>
                </a:solidFill>
              </a:rPr>
              <a:t>目录</a:t>
            </a:r>
            <a:r>
              <a:rPr kumimoji="1" lang="en-US" altLang="zh-CN" sz="3200" dirty="0">
                <a:solidFill>
                  <a:schemeClr val="accent1"/>
                </a:solidFill>
              </a:rPr>
              <a:t>—</a:t>
            </a:r>
            <a:endParaRPr kumimoji="1" lang="zh-CN" altLang="en-US" sz="3200" dirty="0">
              <a:solidFill>
                <a:schemeClr val="accent1"/>
              </a:solidFill>
            </a:endParaRPr>
          </a:p>
        </p:txBody>
      </p:sp>
      <p:sp>
        <p:nvSpPr>
          <p:cNvPr id="9" name="内容占位符 40"/>
          <p:cNvSpPr txBox="1">
            <a:spLocks/>
          </p:cNvSpPr>
          <p:nvPr/>
        </p:nvSpPr>
        <p:spPr>
          <a:xfrm>
            <a:off x="1989472" y="1689047"/>
            <a:ext cx="3178367" cy="508529"/>
          </a:xfrm>
          <a:prstGeom prst="rect">
            <a:avLst/>
          </a:prstGeom>
        </p:spPr>
        <p:txBody>
          <a:bodyPr vert="horz"/>
          <a:lstStyle>
            <a:lvl1pPr marL="0" indent="0" algn="l" defTabSz="457200" rtl="0" eaLnBrk="1" latinLnBrk="0" hangingPunct="1">
              <a:spcBef>
                <a:spcPct val="20000"/>
              </a:spcBef>
              <a:buFont typeface="Arial"/>
              <a:buNone/>
              <a:defRPr sz="2500" kern="1200">
                <a:solidFill>
                  <a:srgbClr val="EDEDED"/>
                </a:solidFill>
                <a:latin typeface="微软雅黑"/>
                <a:ea typeface="微软雅黑"/>
                <a:cs typeface="微软雅黑"/>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zh-CN" altLang="en-US" b="1" spc="300" dirty="0"/>
              <a:t>添加标题一</a:t>
            </a:r>
          </a:p>
        </p:txBody>
      </p:sp>
      <p:sp>
        <p:nvSpPr>
          <p:cNvPr id="2" name="矩形: 圆角 1"/>
          <p:cNvSpPr/>
          <p:nvPr/>
        </p:nvSpPr>
        <p:spPr>
          <a:xfrm>
            <a:off x="1532272" y="1729601"/>
            <a:ext cx="457200" cy="4572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800" dirty="0">
                <a:solidFill>
                  <a:schemeClr val="accent1"/>
                </a:solidFill>
              </a:rPr>
              <a:t>1</a:t>
            </a:r>
            <a:endParaRPr lang="zh-CN" altLang="en-US" sz="2800" dirty="0">
              <a:solidFill>
                <a:schemeClr val="accent1"/>
              </a:solidFill>
            </a:endParaRPr>
          </a:p>
        </p:txBody>
      </p:sp>
      <p:sp>
        <p:nvSpPr>
          <p:cNvPr id="13" name="内容占位符 40"/>
          <p:cNvSpPr txBox="1">
            <a:spLocks/>
          </p:cNvSpPr>
          <p:nvPr/>
        </p:nvSpPr>
        <p:spPr>
          <a:xfrm>
            <a:off x="2542549" y="2425723"/>
            <a:ext cx="3178367" cy="508529"/>
          </a:xfrm>
          <a:prstGeom prst="rect">
            <a:avLst/>
          </a:prstGeom>
        </p:spPr>
        <p:txBody>
          <a:bodyPr vert="horz"/>
          <a:lstStyle>
            <a:lvl1pPr marL="0" indent="0" algn="l" defTabSz="457200" rtl="0" eaLnBrk="1" latinLnBrk="0" hangingPunct="1">
              <a:spcBef>
                <a:spcPct val="20000"/>
              </a:spcBef>
              <a:buFont typeface="Arial"/>
              <a:buNone/>
              <a:defRPr sz="2500" kern="1200">
                <a:solidFill>
                  <a:srgbClr val="EDEDED"/>
                </a:solidFill>
                <a:latin typeface="微软雅黑"/>
                <a:ea typeface="微软雅黑"/>
                <a:cs typeface="微软雅黑"/>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zh-CN" altLang="en-US" b="1" spc="300" dirty="0"/>
              <a:t>添加标题二</a:t>
            </a:r>
          </a:p>
        </p:txBody>
      </p:sp>
      <p:sp>
        <p:nvSpPr>
          <p:cNvPr id="12" name="矩形: 圆角 11"/>
          <p:cNvSpPr/>
          <p:nvPr/>
        </p:nvSpPr>
        <p:spPr>
          <a:xfrm>
            <a:off x="2085349" y="2477975"/>
            <a:ext cx="457200" cy="4572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800" dirty="0">
                <a:solidFill>
                  <a:schemeClr val="accent1"/>
                </a:solidFill>
              </a:rPr>
              <a:t>2</a:t>
            </a:r>
            <a:endParaRPr lang="zh-CN" altLang="en-US" sz="2800" dirty="0">
              <a:solidFill>
                <a:schemeClr val="accent1"/>
              </a:solidFill>
            </a:endParaRPr>
          </a:p>
        </p:txBody>
      </p:sp>
      <p:sp>
        <p:nvSpPr>
          <p:cNvPr id="14" name="内容占位符 40"/>
          <p:cNvSpPr txBox="1">
            <a:spLocks/>
          </p:cNvSpPr>
          <p:nvPr/>
        </p:nvSpPr>
        <p:spPr>
          <a:xfrm>
            <a:off x="2956398" y="3163322"/>
            <a:ext cx="3178367" cy="508529"/>
          </a:xfrm>
          <a:prstGeom prst="rect">
            <a:avLst/>
          </a:prstGeom>
        </p:spPr>
        <p:txBody>
          <a:bodyPr vert="horz"/>
          <a:lstStyle>
            <a:lvl1pPr marL="0" indent="0" algn="l" defTabSz="457200" rtl="0" eaLnBrk="1" latinLnBrk="0" hangingPunct="1">
              <a:spcBef>
                <a:spcPct val="20000"/>
              </a:spcBef>
              <a:buFont typeface="Arial"/>
              <a:buNone/>
              <a:defRPr sz="2500" kern="1200">
                <a:solidFill>
                  <a:srgbClr val="EDEDED"/>
                </a:solidFill>
                <a:latin typeface="微软雅黑"/>
                <a:ea typeface="微软雅黑"/>
                <a:cs typeface="微软雅黑"/>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zh-CN" altLang="en-US" b="1" spc="300" dirty="0"/>
              <a:t>添加标题三</a:t>
            </a:r>
          </a:p>
        </p:txBody>
      </p:sp>
      <p:sp>
        <p:nvSpPr>
          <p:cNvPr id="16" name="矩形: 圆角 15"/>
          <p:cNvSpPr/>
          <p:nvPr/>
        </p:nvSpPr>
        <p:spPr>
          <a:xfrm>
            <a:off x="2542549" y="3184089"/>
            <a:ext cx="457200" cy="4572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800" dirty="0">
                <a:solidFill>
                  <a:schemeClr val="accent1"/>
                </a:solidFill>
              </a:rPr>
              <a:t>3</a:t>
            </a:r>
            <a:endParaRPr lang="zh-CN" altLang="en-US" sz="2800" dirty="0">
              <a:solidFill>
                <a:schemeClr val="accent1"/>
              </a:solidFill>
            </a:endParaRPr>
          </a:p>
        </p:txBody>
      </p:sp>
      <p:sp>
        <p:nvSpPr>
          <p:cNvPr id="15" name="内容占位符 40"/>
          <p:cNvSpPr txBox="1">
            <a:spLocks/>
          </p:cNvSpPr>
          <p:nvPr/>
        </p:nvSpPr>
        <p:spPr>
          <a:xfrm>
            <a:off x="3391763" y="3899998"/>
            <a:ext cx="3178367" cy="508529"/>
          </a:xfrm>
          <a:prstGeom prst="rect">
            <a:avLst/>
          </a:prstGeom>
        </p:spPr>
        <p:txBody>
          <a:bodyPr vert="horz"/>
          <a:lstStyle>
            <a:lvl1pPr marL="0" indent="0" algn="l" defTabSz="457200" rtl="0" eaLnBrk="1" latinLnBrk="0" hangingPunct="1">
              <a:spcBef>
                <a:spcPct val="20000"/>
              </a:spcBef>
              <a:buFont typeface="Arial"/>
              <a:buNone/>
              <a:defRPr sz="2500" kern="1200">
                <a:solidFill>
                  <a:srgbClr val="EDEDED"/>
                </a:solidFill>
                <a:latin typeface="微软雅黑"/>
                <a:ea typeface="微软雅黑"/>
                <a:cs typeface="微软雅黑"/>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zh-CN" altLang="en-US" b="1" spc="300" dirty="0"/>
              <a:t>添加标题四</a:t>
            </a:r>
          </a:p>
        </p:txBody>
      </p:sp>
      <p:sp>
        <p:nvSpPr>
          <p:cNvPr id="18" name="矩形: 圆角 17"/>
          <p:cNvSpPr/>
          <p:nvPr/>
        </p:nvSpPr>
        <p:spPr>
          <a:xfrm>
            <a:off x="2934563" y="3924617"/>
            <a:ext cx="457200" cy="4572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800" dirty="0">
                <a:solidFill>
                  <a:schemeClr val="accent1"/>
                </a:solidFill>
              </a:rPr>
              <a:t>4</a:t>
            </a:r>
            <a:endParaRPr lang="zh-CN" altLang="en-US" sz="2800" dirty="0">
              <a:solidFill>
                <a:schemeClr val="accent1"/>
              </a:solidFill>
            </a:endParaRPr>
          </a:p>
        </p:txBody>
      </p:sp>
    </p:spTree>
    <p:extLst>
      <p:ext uri="{BB962C8B-B14F-4D97-AF65-F5344CB8AC3E}">
        <p14:creationId xmlns:p14="http://schemas.microsoft.com/office/powerpoint/2010/main" val="5741451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0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5000"/>
                            </p:stCondLst>
                            <p:childTnLst>
                              <p:par>
                                <p:cTn id="54" presetID="1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p:tgtEl>
                                          <p:spTgt spid="14"/>
                                        </p:tgtEl>
                                        <p:attrNameLst>
                                          <p:attrName>ppt_x</p:attrName>
                                        </p:attrNameLst>
                                      </p:cBhvr>
                                      <p:tavLst>
                                        <p:tav tm="0">
                                          <p:val>
                                            <p:strVal val="#ppt_x-#ppt_w*1.125000"/>
                                          </p:val>
                                        </p:tav>
                                        <p:tav tm="100000">
                                          <p:val>
                                            <p:strVal val="#ppt_x"/>
                                          </p:val>
                                        </p:tav>
                                      </p:tavLst>
                                    </p:anim>
                                    <p:animEffect transition="in" filter="wipe(right)">
                                      <p:cBhvr>
                                        <p:cTn id="57" dur="500"/>
                                        <p:tgtEl>
                                          <p:spTgt spid="14"/>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6000"/>
                            </p:stCondLst>
                            <p:childTnLst>
                              <p:par>
                                <p:cTn id="65" presetID="1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p:tgtEl>
                                          <p:spTgt spid="15"/>
                                        </p:tgtEl>
                                        <p:attrNameLst>
                                          <p:attrName>ppt_x</p:attrName>
                                        </p:attrNameLst>
                                      </p:cBhvr>
                                      <p:tavLst>
                                        <p:tav tm="0">
                                          <p:val>
                                            <p:strVal val="#ppt_x-#ppt_w*1.125000"/>
                                          </p:val>
                                        </p:tav>
                                        <p:tav tm="100000">
                                          <p:val>
                                            <p:strVal val="#ppt_x"/>
                                          </p:val>
                                        </p:tav>
                                      </p:tavLst>
                                    </p:anim>
                                    <p:animEffect transition="in" filter="wipe(righ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2" grpId="0" animBg="1"/>
      <p:bldP spid="13" grpId="0"/>
      <p:bldP spid="12" grpId="0" animBg="1"/>
      <p:bldP spid="14" grpId="0"/>
      <p:bldP spid="16" grpId="0" animBg="1"/>
      <p:bldP spid="15" grpId="0"/>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1736455353"/>
              </p:ext>
            </p:extLst>
          </p:nvPr>
        </p:nvGraphicFramePr>
        <p:xfrm>
          <a:off x="1935053" y="785731"/>
          <a:ext cx="5354606" cy="3569738"/>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4"/>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0" name="文本框 19"/>
          <p:cNvSpPr txBox="1"/>
          <p:nvPr/>
        </p:nvSpPr>
        <p:spPr>
          <a:xfrm>
            <a:off x="5910212" y="1167009"/>
            <a:ext cx="962123" cy="523220"/>
          </a:xfrm>
          <a:prstGeom prst="rect">
            <a:avLst/>
          </a:prstGeom>
          <a:noFill/>
        </p:spPr>
        <p:txBody>
          <a:bodyPr wrap="none" rtlCol="0">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rPr>
              <a:t>30%</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510410" y="3965096"/>
            <a:ext cx="962123" cy="523220"/>
          </a:xfrm>
          <a:prstGeom prst="rect">
            <a:avLst/>
          </a:prstGeom>
          <a:noFill/>
        </p:spPr>
        <p:txBody>
          <a:bodyPr wrap="none" rtlCol="0">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rPr>
              <a:t>32%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277705" y="3632455"/>
            <a:ext cx="962123" cy="523220"/>
          </a:xfrm>
          <a:prstGeom prst="rect">
            <a:avLst/>
          </a:prstGeom>
          <a:noFill/>
        </p:spPr>
        <p:txBody>
          <a:bodyPr wrap="none" rtlCol="0">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rPr>
              <a:t>10%</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663799" y="956911"/>
            <a:ext cx="962123" cy="523220"/>
          </a:xfrm>
          <a:prstGeom prst="rect">
            <a:avLst/>
          </a:prstGeom>
          <a:noFill/>
        </p:spPr>
        <p:txBody>
          <a:bodyPr wrap="none" rtlCol="0">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rPr>
              <a:t>28%</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54" name="KSO_Shape"/>
          <p:cNvSpPr>
            <a:spLocks/>
          </p:cNvSpPr>
          <p:nvPr/>
        </p:nvSpPr>
        <p:spPr bwMode="auto">
          <a:xfrm>
            <a:off x="4975313" y="1742513"/>
            <a:ext cx="734179" cy="732955"/>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5" name="KSO_Shape"/>
          <p:cNvSpPr>
            <a:spLocks/>
          </p:cNvSpPr>
          <p:nvPr/>
        </p:nvSpPr>
        <p:spPr bwMode="auto">
          <a:xfrm>
            <a:off x="3326276" y="2902498"/>
            <a:ext cx="324217" cy="567144"/>
          </a:xfrm>
          <a:custGeom>
            <a:avLst/>
            <a:gdLst/>
            <a:ahLst/>
            <a:cxnLst/>
            <a:rect l="0" t="0" r="r" b="b"/>
            <a:pathLst>
              <a:path w="777875" h="1360488">
                <a:moveTo>
                  <a:pt x="388145" y="857250"/>
                </a:moveTo>
                <a:lnTo>
                  <a:pt x="393979" y="857515"/>
                </a:lnTo>
                <a:lnTo>
                  <a:pt x="399813" y="857780"/>
                </a:lnTo>
                <a:lnTo>
                  <a:pt x="405383" y="858575"/>
                </a:lnTo>
                <a:lnTo>
                  <a:pt x="410952" y="859634"/>
                </a:lnTo>
                <a:lnTo>
                  <a:pt x="416521" y="860959"/>
                </a:lnTo>
                <a:lnTo>
                  <a:pt x="422090" y="862548"/>
                </a:lnTo>
                <a:lnTo>
                  <a:pt x="427129" y="864402"/>
                </a:lnTo>
                <a:lnTo>
                  <a:pt x="432168" y="866256"/>
                </a:lnTo>
                <a:lnTo>
                  <a:pt x="437472" y="868641"/>
                </a:lnTo>
                <a:lnTo>
                  <a:pt x="442246" y="871025"/>
                </a:lnTo>
                <a:lnTo>
                  <a:pt x="447019" y="873673"/>
                </a:lnTo>
                <a:lnTo>
                  <a:pt x="451528" y="876587"/>
                </a:lnTo>
                <a:lnTo>
                  <a:pt x="456301" y="880031"/>
                </a:lnTo>
                <a:lnTo>
                  <a:pt x="460545" y="883474"/>
                </a:lnTo>
                <a:lnTo>
                  <a:pt x="464523" y="886918"/>
                </a:lnTo>
                <a:lnTo>
                  <a:pt x="468501" y="890627"/>
                </a:lnTo>
                <a:lnTo>
                  <a:pt x="472214" y="894600"/>
                </a:lnTo>
                <a:lnTo>
                  <a:pt x="475926" y="898838"/>
                </a:lnTo>
                <a:lnTo>
                  <a:pt x="479374" y="903077"/>
                </a:lnTo>
                <a:lnTo>
                  <a:pt x="482291" y="907315"/>
                </a:lnTo>
                <a:lnTo>
                  <a:pt x="485208" y="912083"/>
                </a:lnTo>
                <a:lnTo>
                  <a:pt x="487860" y="916851"/>
                </a:lnTo>
                <a:lnTo>
                  <a:pt x="490513" y="921619"/>
                </a:lnTo>
                <a:lnTo>
                  <a:pt x="492634" y="926652"/>
                </a:lnTo>
                <a:lnTo>
                  <a:pt x="495021" y="931685"/>
                </a:lnTo>
                <a:lnTo>
                  <a:pt x="496612" y="937248"/>
                </a:lnTo>
                <a:lnTo>
                  <a:pt x="498203" y="942546"/>
                </a:lnTo>
                <a:lnTo>
                  <a:pt x="499529" y="947843"/>
                </a:lnTo>
                <a:lnTo>
                  <a:pt x="500590" y="953671"/>
                </a:lnTo>
                <a:lnTo>
                  <a:pt x="501121" y="959234"/>
                </a:lnTo>
                <a:lnTo>
                  <a:pt x="501651" y="965061"/>
                </a:lnTo>
                <a:lnTo>
                  <a:pt x="501651" y="970889"/>
                </a:lnTo>
                <a:lnTo>
                  <a:pt x="501651" y="976717"/>
                </a:lnTo>
                <a:lnTo>
                  <a:pt x="501121" y="982544"/>
                </a:lnTo>
                <a:lnTo>
                  <a:pt x="500590" y="988107"/>
                </a:lnTo>
                <a:lnTo>
                  <a:pt x="499529" y="993935"/>
                </a:lnTo>
                <a:lnTo>
                  <a:pt x="498203" y="999233"/>
                </a:lnTo>
                <a:lnTo>
                  <a:pt x="496612" y="1004530"/>
                </a:lnTo>
                <a:lnTo>
                  <a:pt x="495021" y="1010093"/>
                </a:lnTo>
                <a:lnTo>
                  <a:pt x="492634" y="1015126"/>
                </a:lnTo>
                <a:lnTo>
                  <a:pt x="490513" y="1020159"/>
                </a:lnTo>
                <a:lnTo>
                  <a:pt x="487860" y="1024927"/>
                </a:lnTo>
                <a:lnTo>
                  <a:pt x="485208" y="1029960"/>
                </a:lnTo>
                <a:lnTo>
                  <a:pt x="482291" y="1034463"/>
                </a:lnTo>
                <a:lnTo>
                  <a:pt x="479374" y="1038702"/>
                </a:lnTo>
                <a:lnTo>
                  <a:pt x="475926" y="1042940"/>
                </a:lnTo>
                <a:lnTo>
                  <a:pt x="472214" y="1047443"/>
                </a:lnTo>
                <a:lnTo>
                  <a:pt x="468501" y="1051152"/>
                </a:lnTo>
                <a:lnTo>
                  <a:pt x="464523" y="1054860"/>
                </a:lnTo>
                <a:lnTo>
                  <a:pt x="460545" y="1058569"/>
                </a:lnTo>
                <a:lnTo>
                  <a:pt x="456301" y="1061747"/>
                </a:lnTo>
                <a:lnTo>
                  <a:pt x="451528" y="1064926"/>
                </a:lnTo>
                <a:lnTo>
                  <a:pt x="447019" y="1068105"/>
                </a:lnTo>
                <a:lnTo>
                  <a:pt x="442246" y="1070754"/>
                </a:lnTo>
                <a:lnTo>
                  <a:pt x="437472" y="1073138"/>
                </a:lnTo>
                <a:lnTo>
                  <a:pt x="432168" y="1075522"/>
                </a:lnTo>
                <a:lnTo>
                  <a:pt x="427129" y="1077376"/>
                </a:lnTo>
                <a:lnTo>
                  <a:pt x="422090" y="1079230"/>
                </a:lnTo>
                <a:lnTo>
                  <a:pt x="416521" y="1080820"/>
                </a:lnTo>
                <a:lnTo>
                  <a:pt x="410952" y="1081879"/>
                </a:lnTo>
                <a:lnTo>
                  <a:pt x="405383" y="1082939"/>
                </a:lnTo>
                <a:lnTo>
                  <a:pt x="399813" y="1083733"/>
                </a:lnTo>
                <a:lnTo>
                  <a:pt x="393979" y="1084263"/>
                </a:lnTo>
                <a:lnTo>
                  <a:pt x="388145" y="1084263"/>
                </a:lnTo>
                <a:lnTo>
                  <a:pt x="382310" y="1084263"/>
                </a:lnTo>
                <a:lnTo>
                  <a:pt x="376476" y="1083733"/>
                </a:lnTo>
                <a:lnTo>
                  <a:pt x="370906" y="1082939"/>
                </a:lnTo>
                <a:lnTo>
                  <a:pt x="365337" y="1081879"/>
                </a:lnTo>
                <a:lnTo>
                  <a:pt x="359503" y="1080820"/>
                </a:lnTo>
                <a:lnTo>
                  <a:pt x="354199" y="1079230"/>
                </a:lnTo>
                <a:lnTo>
                  <a:pt x="349160" y="1077376"/>
                </a:lnTo>
                <a:lnTo>
                  <a:pt x="344121" y="1075522"/>
                </a:lnTo>
                <a:lnTo>
                  <a:pt x="338817" y="1073138"/>
                </a:lnTo>
                <a:lnTo>
                  <a:pt x="334043" y="1070754"/>
                </a:lnTo>
                <a:lnTo>
                  <a:pt x="329270" y="1068105"/>
                </a:lnTo>
                <a:lnTo>
                  <a:pt x="324761" y="1064926"/>
                </a:lnTo>
                <a:lnTo>
                  <a:pt x="319988" y="1061747"/>
                </a:lnTo>
                <a:lnTo>
                  <a:pt x="315744" y="1058569"/>
                </a:lnTo>
                <a:lnTo>
                  <a:pt x="311766" y="1054860"/>
                </a:lnTo>
                <a:lnTo>
                  <a:pt x="307788" y="1051152"/>
                </a:lnTo>
                <a:lnTo>
                  <a:pt x="303810" y="1047443"/>
                </a:lnTo>
                <a:lnTo>
                  <a:pt x="300363" y="1042940"/>
                </a:lnTo>
                <a:lnTo>
                  <a:pt x="296915" y="1038702"/>
                </a:lnTo>
                <a:lnTo>
                  <a:pt x="293998" y="1034463"/>
                </a:lnTo>
                <a:lnTo>
                  <a:pt x="291081" y="1029960"/>
                </a:lnTo>
                <a:lnTo>
                  <a:pt x="288429" y="1024927"/>
                </a:lnTo>
                <a:lnTo>
                  <a:pt x="285511" y="1020159"/>
                </a:lnTo>
                <a:lnTo>
                  <a:pt x="283390" y="1015126"/>
                </a:lnTo>
                <a:lnTo>
                  <a:pt x="281268" y="1010093"/>
                </a:lnTo>
                <a:lnTo>
                  <a:pt x="279677" y="1004530"/>
                </a:lnTo>
                <a:lnTo>
                  <a:pt x="278086" y="999233"/>
                </a:lnTo>
                <a:lnTo>
                  <a:pt x="276760" y="993935"/>
                </a:lnTo>
                <a:lnTo>
                  <a:pt x="275699" y="988107"/>
                </a:lnTo>
                <a:lnTo>
                  <a:pt x="275168" y="982544"/>
                </a:lnTo>
                <a:lnTo>
                  <a:pt x="274638" y="976717"/>
                </a:lnTo>
                <a:lnTo>
                  <a:pt x="274638" y="970889"/>
                </a:lnTo>
                <a:lnTo>
                  <a:pt x="274638" y="965061"/>
                </a:lnTo>
                <a:lnTo>
                  <a:pt x="275168" y="959234"/>
                </a:lnTo>
                <a:lnTo>
                  <a:pt x="275699" y="953671"/>
                </a:lnTo>
                <a:lnTo>
                  <a:pt x="276760" y="947843"/>
                </a:lnTo>
                <a:lnTo>
                  <a:pt x="278086" y="942546"/>
                </a:lnTo>
                <a:lnTo>
                  <a:pt x="279677" y="937248"/>
                </a:lnTo>
                <a:lnTo>
                  <a:pt x="281268" y="931685"/>
                </a:lnTo>
                <a:lnTo>
                  <a:pt x="283390" y="926652"/>
                </a:lnTo>
                <a:lnTo>
                  <a:pt x="285511" y="921619"/>
                </a:lnTo>
                <a:lnTo>
                  <a:pt x="288429" y="916851"/>
                </a:lnTo>
                <a:lnTo>
                  <a:pt x="291081" y="912083"/>
                </a:lnTo>
                <a:lnTo>
                  <a:pt x="293998" y="907315"/>
                </a:lnTo>
                <a:lnTo>
                  <a:pt x="296915" y="903077"/>
                </a:lnTo>
                <a:lnTo>
                  <a:pt x="300363" y="898838"/>
                </a:lnTo>
                <a:lnTo>
                  <a:pt x="303810" y="894600"/>
                </a:lnTo>
                <a:lnTo>
                  <a:pt x="307788" y="890627"/>
                </a:lnTo>
                <a:lnTo>
                  <a:pt x="311766" y="886918"/>
                </a:lnTo>
                <a:lnTo>
                  <a:pt x="315744" y="883474"/>
                </a:lnTo>
                <a:lnTo>
                  <a:pt x="319988" y="880031"/>
                </a:lnTo>
                <a:lnTo>
                  <a:pt x="324761" y="876587"/>
                </a:lnTo>
                <a:lnTo>
                  <a:pt x="329270" y="873673"/>
                </a:lnTo>
                <a:lnTo>
                  <a:pt x="334043" y="871025"/>
                </a:lnTo>
                <a:lnTo>
                  <a:pt x="338817" y="868641"/>
                </a:lnTo>
                <a:lnTo>
                  <a:pt x="344121" y="866256"/>
                </a:lnTo>
                <a:lnTo>
                  <a:pt x="349160" y="864402"/>
                </a:lnTo>
                <a:lnTo>
                  <a:pt x="354199" y="862548"/>
                </a:lnTo>
                <a:lnTo>
                  <a:pt x="359503" y="860959"/>
                </a:lnTo>
                <a:lnTo>
                  <a:pt x="365337" y="859634"/>
                </a:lnTo>
                <a:lnTo>
                  <a:pt x="370906" y="858575"/>
                </a:lnTo>
                <a:lnTo>
                  <a:pt x="376476" y="857780"/>
                </a:lnTo>
                <a:lnTo>
                  <a:pt x="382310" y="857515"/>
                </a:lnTo>
                <a:lnTo>
                  <a:pt x="388145" y="857250"/>
                </a:lnTo>
                <a:close/>
                <a:moveTo>
                  <a:pt x="381529" y="680376"/>
                </a:moveTo>
                <a:lnTo>
                  <a:pt x="373856" y="680905"/>
                </a:lnTo>
                <a:lnTo>
                  <a:pt x="366448" y="681170"/>
                </a:lnTo>
                <a:lnTo>
                  <a:pt x="359040" y="681964"/>
                </a:lnTo>
                <a:lnTo>
                  <a:pt x="351896" y="682757"/>
                </a:lnTo>
                <a:lnTo>
                  <a:pt x="344752" y="683815"/>
                </a:lnTo>
                <a:lnTo>
                  <a:pt x="337344" y="684873"/>
                </a:lnTo>
                <a:lnTo>
                  <a:pt x="330200" y="686196"/>
                </a:lnTo>
                <a:lnTo>
                  <a:pt x="323056" y="687783"/>
                </a:lnTo>
                <a:lnTo>
                  <a:pt x="316177" y="689371"/>
                </a:lnTo>
                <a:lnTo>
                  <a:pt x="309298" y="691222"/>
                </a:lnTo>
                <a:lnTo>
                  <a:pt x="302154" y="693603"/>
                </a:lnTo>
                <a:lnTo>
                  <a:pt x="295540" y="695719"/>
                </a:lnTo>
                <a:lnTo>
                  <a:pt x="288925" y="698100"/>
                </a:lnTo>
                <a:lnTo>
                  <a:pt x="282046" y="700481"/>
                </a:lnTo>
                <a:lnTo>
                  <a:pt x="275431" y="703126"/>
                </a:lnTo>
                <a:lnTo>
                  <a:pt x="269081" y="706036"/>
                </a:lnTo>
                <a:lnTo>
                  <a:pt x="262467" y="708946"/>
                </a:lnTo>
                <a:lnTo>
                  <a:pt x="256117" y="712385"/>
                </a:lnTo>
                <a:lnTo>
                  <a:pt x="250031" y="715559"/>
                </a:lnTo>
                <a:lnTo>
                  <a:pt x="243681" y="718998"/>
                </a:lnTo>
                <a:lnTo>
                  <a:pt x="237860" y="722437"/>
                </a:lnTo>
                <a:lnTo>
                  <a:pt x="231775" y="726140"/>
                </a:lnTo>
                <a:lnTo>
                  <a:pt x="225954" y="730108"/>
                </a:lnTo>
                <a:lnTo>
                  <a:pt x="220133" y="734341"/>
                </a:lnTo>
                <a:lnTo>
                  <a:pt x="214577" y="738309"/>
                </a:lnTo>
                <a:lnTo>
                  <a:pt x="208756" y="742541"/>
                </a:lnTo>
                <a:lnTo>
                  <a:pt x="203465" y="746774"/>
                </a:lnTo>
                <a:lnTo>
                  <a:pt x="198173" y="751536"/>
                </a:lnTo>
                <a:lnTo>
                  <a:pt x="192881" y="756033"/>
                </a:lnTo>
                <a:lnTo>
                  <a:pt x="187590" y="760794"/>
                </a:lnTo>
                <a:lnTo>
                  <a:pt x="182827" y="765556"/>
                </a:lnTo>
                <a:lnTo>
                  <a:pt x="178065" y="770846"/>
                </a:lnTo>
                <a:lnTo>
                  <a:pt x="173037" y="775872"/>
                </a:lnTo>
                <a:lnTo>
                  <a:pt x="168540" y="781163"/>
                </a:lnTo>
                <a:lnTo>
                  <a:pt x="164042" y="786189"/>
                </a:lnTo>
                <a:lnTo>
                  <a:pt x="159544" y="792009"/>
                </a:lnTo>
                <a:lnTo>
                  <a:pt x="155046" y="797564"/>
                </a:lnTo>
                <a:lnTo>
                  <a:pt x="151077" y="803119"/>
                </a:lnTo>
                <a:lnTo>
                  <a:pt x="147108" y="808939"/>
                </a:lnTo>
                <a:lnTo>
                  <a:pt x="143404" y="814759"/>
                </a:lnTo>
                <a:lnTo>
                  <a:pt x="139700" y="820578"/>
                </a:lnTo>
                <a:lnTo>
                  <a:pt x="135731" y="826927"/>
                </a:lnTo>
                <a:lnTo>
                  <a:pt x="132556" y="833011"/>
                </a:lnTo>
                <a:lnTo>
                  <a:pt x="129117" y="839096"/>
                </a:lnTo>
                <a:lnTo>
                  <a:pt x="126206" y="845709"/>
                </a:lnTo>
                <a:lnTo>
                  <a:pt x="123296" y="851793"/>
                </a:lnTo>
                <a:lnTo>
                  <a:pt x="120385" y="858406"/>
                </a:lnTo>
                <a:lnTo>
                  <a:pt x="117475" y="865020"/>
                </a:lnTo>
                <a:lnTo>
                  <a:pt x="114829" y="871633"/>
                </a:lnTo>
                <a:lnTo>
                  <a:pt x="112713" y="878246"/>
                </a:lnTo>
                <a:lnTo>
                  <a:pt x="110331" y="885389"/>
                </a:lnTo>
                <a:lnTo>
                  <a:pt x="108479" y="892002"/>
                </a:lnTo>
                <a:lnTo>
                  <a:pt x="106627" y="899144"/>
                </a:lnTo>
                <a:lnTo>
                  <a:pt x="104775" y="906022"/>
                </a:lnTo>
                <a:lnTo>
                  <a:pt x="103452" y="913165"/>
                </a:lnTo>
                <a:lnTo>
                  <a:pt x="102129" y="920307"/>
                </a:lnTo>
                <a:lnTo>
                  <a:pt x="100806" y="927449"/>
                </a:lnTo>
                <a:lnTo>
                  <a:pt x="99748" y="934592"/>
                </a:lnTo>
                <a:lnTo>
                  <a:pt x="98690" y="942263"/>
                </a:lnTo>
                <a:lnTo>
                  <a:pt x="98160" y="949405"/>
                </a:lnTo>
                <a:lnTo>
                  <a:pt x="97631" y="957077"/>
                </a:lnTo>
                <a:lnTo>
                  <a:pt x="97367" y="964484"/>
                </a:lnTo>
                <a:lnTo>
                  <a:pt x="97367" y="971891"/>
                </a:lnTo>
                <a:lnTo>
                  <a:pt x="97367" y="979562"/>
                </a:lnTo>
                <a:lnTo>
                  <a:pt x="97631" y="986969"/>
                </a:lnTo>
                <a:lnTo>
                  <a:pt x="98160" y="994376"/>
                </a:lnTo>
                <a:lnTo>
                  <a:pt x="98690" y="1001783"/>
                </a:lnTo>
                <a:lnTo>
                  <a:pt x="99748" y="1008925"/>
                </a:lnTo>
                <a:lnTo>
                  <a:pt x="100806" y="1016332"/>
                </a:lnTo>
                <a:lnTo>
                  <a:pt x="102129" y="1023474"/>
                </a:lnTo>
                <a:lnTo>
                  <a:pt x="103452" y="1030881"/>
                </a:lnTo>
                <a:lnTo>
                  <a:pt x="104775" y="1037759"/>
                </a:lnTo>
                <a:lnTo>
                  <a:pt x="106627" y="1044637"/>
                </a:lnTo>
                <a:lnTo>
                  <a:pt x="108479" y="1051779"/>
                </a:lnTo>
                <a:lnTo>
                  <a:pt x="110331" y="1058657"/>
                </a:lnTo>
                <a:lnTo>
                  <a:pt x="112713" y="1065270"/>
                </a:lnTo>
                <a:lnTo>
                  <a:pt x="114829" y="1072148"/>
                </a:lnTo>
                <a:lnTo>
                  <a:pt x="117475" y="1078762"/>
                </a:lnTo>
                <a:lnTo>
                  <a:pt x="120385" y="1085639"/>
                </a:lnTo>
                <a:lnTo>
                  <a:pt x="123296" y="1091988"/>
                </a:lnTo>
                <a:lnTo>
                  <a:pt x="126206" y="1098337"/>
                </a:lnTo>
                <a:lnTo>
                  <a:pt x="129117" y="1104686"/>
                </a:lnTo>
                <a:lnTo>
                  <a:pt x="132556" y="1111035"/>
                </a:lnTo>
                <a:lnTo>
                  <a:pt x="135731" y="1116854"/>
                </a:lnTo>
                <a:lnTo>
                  <a:pt x="139700" y="1123203"/>
                </a:lnTo>
                <a:lnTo>
                  <a:pt x="143404" y="1129023"/>
                </a:lnTo>
                <a:lnTo>
                  <a:pt x="147108" y="1134842"/>
                </a:lnTo>
                <a:lnTo>
                  <a:pt x="151077" y="1140662"/>
                </a:lnTo>
                <a:lnTo>
                  <a:pt x="155046" y="1146482"/>
                </a:lnTo>
                <a:lnTo>
                  <a:pt x="159544" y="1151772"/>
                </a:lnTo>
                <a:lnTo>
                  <a:pt x="164042" y="1157328"/>
                </a:lnTo>
                <a:lnTo>
                  <a:pt x="168540" y="1162883"/>
                </a:lnTo>
                <a:lnTo>
                  <a:pt x="173037" y="1167909"/>
                </a:lnTo>
                <a:lnTo>
                  <a:pt x="178065" y="1172935"/>
                </a:lnTo>
                <a:lnTo>
                  <a:pt x="182827" y="1177961"/>
                </a:lnTo>
                <a:lnTo>
                  <a:pt x="187590" y="1182987"/>
                </a:lnTo>
                <a:lnTo>
                  <a:pt x="192881" y="1187749"/>
                </a:lnTo>
                <a:lnTo>
                  <a:pt x="198173" y="1192246"/>
                </a:lnTo>
                <a:lnTo>
                  <a:pt x="203465" y="1196743"/>
                </a:lnTo>
                <a:lnTo>
                  <a:pt x="208756" y="1201240"/>
                </a:lnTo>
                <a:lnTo>
                  <a:pt x="214577" y="1205472"/>
                </a:lnTo>
                <a:lnTo>
                  <a:pt x="220133" y="1209705"/>
                </a:lnTo>
                <a:lnTo>
                  <a:pt x="225954" y="1213673"/>
                </a:lnTo>
                <a:lnTo>
                  <a:pt x="231775" y="1217641"/>
                </a:lnTo>
                <a:lnTo>
                  <a:pt x="237860" y="1221344"/>
                </a:lnTo>
                <a:lnTo>
                  <a:pt x="243681" y="1224783"/>
                </a:lnTo>
                <a:lnTo>
                  <a:pt x="250031" y="1228222"/>
                </a:lnTo>
                <a:lnTo>
                  <a:pt x="256117" y="1231397"/>
                </a:lnTo>
                <a:lnTo>
                  <a:pt x="262467" y="1234571"/>
                </a:lnTo>
                <a:lnTo>
                  <a:pt x="269081" y="1237745"/>
                </a:lnTo>
                <a:lnTo>
                  <a:pt x="275431" y="1240655"/>
                </a:lnTo>
                <a:lnTo>
                  <a:pt x="282046" y="1243301"/>
                </a:lnTo>
                <a:lnTo>
                  <a:pt x="288925" y="1245681"/>
                </a:lnTo>
                <a:lnTo>
                  <a:pt x="295540" y="1248062"/>
                </a:lnTo>
                <a:lnTo>
                  <a:pt x="302154" y="1250178"/>
                </a:lnTo>
                <a:lnTo>
                  <a:pt x="309298" y="1252295"/>
                </a:lnTo>
                <a:lnTo>
                  <a:pt x="316177" y="1254411"/>
                </a:lnTo>
                <a:lnTo>
                  <a:pt x="323056" y="1255998"/>
                </a:lnTo>
                <a:lnTo>
                  <a:pt x="330200" y="1257585"/>
                </a:lnTo>
                <a:lnTo>
                  <a:pt x="337344" y="1258908"/>
                </a:lnTo>
                <a:lnTo>
                  <a:pt x="344752" y="1260231"/>
                </a:lnTo>
                <a:lnTo>
                  <a:pt x="351896" y="1261289"/>
                </a:lnTo>
                <a:lnTo>
                  <a:pt x="359040" y="1262082"/>
                </a:lnTo>
                <a:lnTo>
                  <a:pt x="366448" y="1262611"/>
                </a:lnTo>
                <a:lnTo>
                  <a:pt x="373856" y="1263140"/>
                </a:lnTo>
                <a:lnTo>
                  <a:pt x="381529" y="1263405"/>
                </a:lnTo>
                <a:lnTo>
                  <a:pt x="388937" y="1263405"/>
                </a:lnTo>
                <a:lnTo>
                  <a:pt x="396346" y="1263405"/>
                </a:lnTo>
                <a:lnTo>
                  <a:pt x="404019" y="1263140"/>
                </a:lnTo>
                <a:lnTo>
                  <a:pt x="411427" y="1262611"/>
                </a:lnTo>
                <a:lnTo>
                  <a:pt x="418835" y="1262082"/>
                </a:lnTo>
                <a:lnTo>
                  <a:pt x="425979" y="1261289"/>
                </a:lnTo>
                <a:lnTo>
                  <a:pt x="433387" y="1260231"/>
                </a:lnTo>
                <a:lnTo>
                  <a:pt x="440531" y="1258908"/>
                </a:lnTo>
                <a:lnTo>
                  <a:pt x="447675" y="1257585"/>
                </a:lnTo>
                <a:lnTo>
                  <a:pt x="454554" y="1255998"/>
                </a:lnTo>
                <a:lnTo>
                  <a:pt x="461963" y="1254411"/>
                </a:lnTo>
                <a:lnTo>
                  <a:pt x="468577" y="1252295"/>
                </a:lnTo>
                <a:lnTo>
                  <a:pt x="475721" y="1250178"/>
                </a:lnTo>
                <a:lnTo>
                  <a:pt x="482600" y="1248062"/>
                </a:lnTo>
                <a:lnTo>
                  <a:pt x="489215" y="1245681"/>
                </a:lnTo>
                <a:lnTo>
                  <a:pt x="495829" y="1243301"/>
                </a:lnTo>
                <a:lnTo>
                  <a:pt x="502444" y="1240655"/>
                </a:lnTo>
                <a:lnTo>
                  <a:pt x="508794" y="1237745"/>
                </a:lnTo>
                <a:lnTo>
                  <a:pt x="515408" y="1234571"/>
                </a:lnTo>
                <a:lnTo>
                  <a:pt x="521758" y="1231397"/>
                </a:lnTo>
                <a:lnTo>
                  <a:pt x="527844" y="1228222"/>
                </a:lnTo>
                <a:lnTo>
                  <a:pt x="534194" y="1224783"/>
                </a:lnTo>
                <a:lnTo>
                  <a:pt x="540015" y="1221344"/>
                </a:lnTo>
                <a:lnTo>
                  <a:pt x="546100" y="1217641"/>
                </a:lnTo>
                <a:lnTo>
                  <a:pt x="552185" y="1213673"/>
                </a:lnTo>
                <a:lnTo>
                  <a:pt x="557742" y="1209705"/>
                </a:lnTo>
                <a:lnTo>
                  <a:pt x="563298" y="1205472"/>
                </a:lnTo>
                <a:lnTo>
                  <a:pt x="569119" y="1201240"/>
                </a:lnTo>
                <a:lnTo>
                  <a:pt x="574410" y="1196743"/>
                </a:lnTo>
                <a:lnTo>
                  <a:pt x="579702" y="1192246"/>
                </a:lnTo>
                <a:lnTo>
                  <a:pt x="584994" y="1187749"/>
                </a:lnTo>
                <a:lnTo>
                  <a:pt x="590285" y="1182987"/>
                </a:lnTo>
                <a:lnTo>
                  <a:pt x="595048" y="1177961"/>
                </a:lnTo>
                <a:lnTo>
                  <a:pt x="600075" y="1172935"/>
                </a:lnTo>
                <a:lnTo>
                  <a:pt x="604573" y="1167909"/>
                </a:lnTo>
                <a:lnTo>
                  <a:pt x="609600" y="1162883"/>
                </a:lnTo>
                <a:lnTo>
                  <a:pt x="613833" y="1157328"/>
                </a:lnTo>
                <a:lnTo>
                  <a:pt x="618331" y="1151772"/>
                </a:lnTo>
                <a:lnTo>
                  <a:pt x="622565" y="1146482"/>
                </a:lnTo>
                <a:lnTo>
                  <a:pt x="626798" y="1140662"/>
                </a:lnTo>
                <a:lnTo>
                  <a:pt x="630767" y="1134842"/>
                </a:lnTo>
                <a:lnTo>
                  <a:pt x="634471" y="1129023"/>
                </a:lnTo>
                <a:lnTo>
                  <a:pt x="638175" y="1123203"/>
                </a:lnTo>
                <a:lnTo>
                  <a:pt x="641879" y="1116854"/>
                </a:lnTo>
                <a:lnTo>
                  <a:pt x="645319" y="1111035"/>
                </a:lnTo>
                <a:lnTo>
                  <a:pt x="648758" y="1104686"/>
                </a:lnTo>
                <a:lnTo>
                  <a:pt x="651669" y="1098337"/>
                </a:lnTo>
                <a:lnTo>
                  <a:pt x="654844" y="1091988"/>
                </a:lnTo>
                <a:lnTo>
                  <a:pt x="657490" y="1085639"/>
                </a:lnTo>
                <a:lnTo>
                  <a:pt x="660135" y="1078762"/>
                </a:lnTo>
                <a:lnTo>
                  <a:pt x="663046" y="1072148"/>
                </a:lnTo>
                <a:lnTo>
                  <a:pt x="665427" y="1065270"/>
                </a:lnTo>
                <a:lnTo>
                  <a:pt x="667544" y="1058657"/>
                </a:lnTo>
                <a:lnTo>
                  <a:pt x="669396" y="1051779"/>
                </a:lnTo>
                <a:lnTo>
                  <a:pt x="671248" y="1044637"/>
                </a:lnTo>
                <a:lnTo>
                  <a:pt x="673100" y="1037759"/>
                </a:lnTo>
                <a:lnTo>
                  <a:pt x="674687" y="1030881"/>
                </a:lnTo>
                <a:lnTo>
                  <a:pt x="676010" y="1023474"/>
                </a:lnTo>
                <a:lnTo>
                  <a:pt x="677069" y="1016332"/>
                </a:lnTo>
                <a:lnTo>
                  <a:pt x="678127" y="1008925"/>
                </a:lnTo>
                <a:lnTo>
                  <a:pt x="678921" y="1001783"/>
                </a:lnTo>
                <a:lnTo>
                  <a:pt x="679450" y="994376"/>
                </a:lnTo>
                <a:lnTo>
                  <a:pt x="679979" y="986969"/>
                </a:lnTo>
                <a:lnTo>
                  <a:pt x="680244" y="979562"/>
                </a:lnTo>
                <a:lnTo>
                  <a:pt x="680508" y="971891"/>
                </a:lnTo>
                <a:lnTo>
                  <a:pt x="680244" y="964484"/>
                </a:lnTo>
                <a:lnTo>
                  <a:pt x="679979" y="957077"/>
                </a:lnTo>
                <a:lnTo>
                  <a:pt x="679450" y="949405"/>
                </a:lnTo>
                <a:lnTo>
                  <a:pt x="678921" y="942263"/>
                </a:lnTo>
                <a:lnTo>
                  <a:pt x="678127" y="934592"/>
                </a:lnTo>
                <a:lnTo>
                  <a:pt x="677069" y="927449"/>
                </a:lnTo>
                <a:lnTo>
                  <a:pt x="676010" y="920307"/>
                </a:lnTo>
                <a:lnTo>
                  <a:pt x="674687" y="913165"/>
                </a:lnTo>
                <a:lnTo>
                  <a:pt x="673100" y="906022"/>
                </a:lnTo>
                <a:lnTo>
                  <a:pt x="671248" y="899144"/>
                </a:lnTo>
                <a:lnTo>
                  <a:pt x="669396" y="892002"/>
                </a:lnTo>
                <a:lnTo>
                  <a:pt x="667544" y="885389"/>
                </a:lnTo>
                <a:lnTo>
                  <a:pt x="665427" y="878246"/>
                </a:lnTo>
                <a:lnTo>
                  <a:pt x="663046" y="871633"/>
                </a:lnTo>
                <a:lnTo>
                  <a:pt x="660135" y="865020"/>
                </a:lnTo>
                <a:lnTo>
                  <a:pt x="657490" y="858406"/>
                </a:lnTo>
                <a:lnTo>
                  <a:pt x="654844" y="851793"/>
                </a:lnTo>
                <a:lnTo>
                  <a:pt x="651669" y="845709"/>
                </a:lnTo>
                <a:lnTo>
                  <a:pt x="648758" y="839096"/>
                </a:lnTo>
                <a:lnTo>
                  <a:pt x="645319" y="833011"/>
                </a:lnTo>
                <a:lnTo>
                  <a:pt x="641879" y="826927"/>
                </a:lnTo>
                <a:lnTo>
                  <a:pt x="638175" y="820578"/>
                </a:lnTo>
                <a:lnTo>
                  <a:pt x="634471" y="814759"/>
                </a:lnTo>
                <a:lnTo>
                  <a:pt x="630767" y="808939"/>
                </a:lnTo>
                <a:lnTo>
                  <a:pt x="626798" y="803119"/>
                </a:lnTo>
                <a:lnTo>
                  <a:pt x="622565" y="797564"/>
                </a:lnTo>
                <a:lnTo>
                  <a:pt x="618331" y="792009"/>
                </a:lnTo>
                <a:lnTo>
                  <a:pt x="613833" y="786189"/>
                </a:lnTo>
                <a:lnTo>
                  <a:pt x="609600" y="781163"/>
                </a:lnTo>
                <a:lnTo>
                  <a:pt x="604573" y="775872"/>
                </a:lnTo>
                <a:lnTo>
                  <a:pt x="600075" y="770846"/>
                </a:lnTo>
                <a:lnTo>
                  <a:pt x="595048" y="765556"/>
                </a:lnTo>
                <a:lnTo>
                  <a:pt x="590285" y="760794"/>
                </a:lnTo>
                <a:lnTo>
                  <a:pt x="584994" y="756033"/>
                </a:lnTo>
                <a:lnTo>
                  <a:pt x="579702" y="751536"/>
                </a:lnTo>
                <a:lnTo>
                  <a:pt x="574410" y="746774"/>
                </a:lnTo>
                <a:lnTo>
                  <a:pt x="569119" y="742541"/>
                </a:lnTo>
                <a:lnTo>
                  <a:pt x="563298" y="738309"/>
                </a:lnTo>
                <a:lnTo>
                  <a:pt x="557742" y="734341"/>
                </a:lnTo>
                <a:lnTo>
                  <a:pt x="552185" y="730108"/>
                </a:lnTo>
                <a:lnTo>
                  <a:pt x="546100" y="726140"/>
                </a:lnTo>
                <a:lnTo>
                  <a:pt x="540015" y="722437"/>
                </a:lnTo>
                <a:lnTo>
                  <a:pt x="534194" y="718998"/>
                </a:lnTo>
                <a:lnTo>
                  <a:pt x="527844" y="715559"/>
                </a:lnTo>
                <a:lnTo>
                  <a:pt x="521758" y="712385"/>
                </a:lnTo>
                <a:lnTo>
                  <a:pt x="515408" y="708946"/>
                </a:lnTo>
                <a:lnTo>
                  <a:pt x="508794" y="706036"/>
                </a:lnTo>
                <a:lnTo>
                  <a:pt x="502444" y="703126"/>
                </a:lnTo>
                <a:lnTo>
                  <a:pt x="495829" y="700481"/>
                </a:lnTo>
                <a:lnTo>
                  <a:pt x="489215" y="698100"/>
                </a:lnTo>
                <a:lnTo>
                  <a:pt x="482600" y="695719"/>
                </a:lnTo>
                <a:lnTo>
                  <a:pt x="475721" y="693603"/>
                </a:lnTo>
                <a:lnTo>
                  <a:pt x="468577" y="691222"/>
                </a:lnTo>
                <a:lnTo>
                  <a:pt x="461963" y="689371"/>
                </a:lnTo>
                <a:lnTo>
                  <a:pt x="454554" y="687783"/>
                </a:lnTo>
                <a:lnTo>
                  <a:pt x="447675" y="686196"/>
                </a:lnTo>
                <a:lnTo>
                  <a:pt x="440531" y="684873"/>
                </a:lnTo>
                <a:lnTo>
                  <a:pt x="433387" y="683815"/>
                </a:lnTo>
                <a:lnTo>
                  <a:pt x="425979" y="682757"/>
                </a:lnTo>
                <a:lnTo>
                  <a:pt x="418835" y="681964"/>
                </a:lnTo>
                <a:lnTo>
                  <a:pt x="411427" y="681170"/>
                </a:lnTo>
                <a:lnTo>
                  <a:pt x="404019" y="680905"/>
                </a:lnTo>
                <a:lnTo>
                  <a:pt x="396346" y="680376"/>
                </a:lnTo>
                <a:lnTo>
                  <a:pt x="388937" y="680376"/>
                </a:lnTo>
                <a:lnTo>
                  <a:pt x="381529" y="680376"/>
                </a:lnTo>
                <a:close/>
                <a:moveTo>
                  <a:pt x="162454" y="97348"/>
                </a:moveTo>
                <a:lnTo>
                  <a:pt x="159279" y="97612"/>
                </a:lnTo>
                <a:lnTo>
                  <a:pt x="155840" y="98141"/>
                </a:lnTo>
                <a:lnTo>
                  <a:pt x="152135" y="98670"/>
                </a:lnTo>
                <a:lnTo>
                  <a:pt x="148960" y="99464"/>
                </a:lnTo>
                <a:lnTo>
                  <a:pt x="145785" y="100522"/>
                </a:lnTo>
                <a:lnTo>
                  <a:pt x="142610" y="101580"/>
                </a:lnTo>
                <a:lnTo>
                  <a:pt x="139435" y="102638"/>
                </a:lnTo>
                <a:lnTo>
                  <a:pt x="136260" y="103961"/>
                </a:lnTo>
                <a:lnTo>
                  <a:pt x="133350" y="105548"/>
                </a:lnTo>
                <a:lnTo>
                  <a:pt x="127794" y="108987"/>
                </a:lnTo>
                <a:lnTo>
                  <a:pt x="122502" y="112955"/>
                </a:lnTo>
                <a:lnTo>
                  <a:pt x="117475" y="117452"/>
                </a:lnTo>
                <a:lnTo>
                  <a:pt x="112977" y="122214"/>
                </a:lnTo>
                <a:lnTo>
                  <a:pt x="109008" y="127504"/>
                </a:lnTo>
                <a:lnTo>
                  <a:pt x="105833" y="133324"/>
                </a:lnTo>
                <a:lnTo>
                  <a:pt x="104246" y="136234"/>
                </a:lnTo>
                <a:lnTo>
                  <a:pt x="102923" y="139408"/>
                </a:lnTo>
                <a:lnTo>
                  <a:pt x="101600" y="142318"/>
                </a:lnTo>
                <a:lnTo>
                  <a:pt x="100542" y="145493"/>
                </a:lnTo>
                <a:lnTo>
                  <a:pt x="99748" y="148667"/>
                </a:lnTo>
                <a:lnTo>
                  <a:pt x="98690" y="152370"/>
                </a:lnTo>
                <a:lnTo>
                  <a:pt x="97896" y="155545"/>
                </a:lnTo>
                <a:lnTo>
                  <a:pt x="97631" y="158984"/>
                </a:lnTo>
                <a:lnTo>
                  <a:pt x="97367" y="162423"/>
                </a:lnTo>
                <a:lnTo>
                  <a:pt x="97367" y="165862"/>
                </a:lnTo>
                <a:lnTo>
                  <a:pt x="97367" y="514515"/>
                </a:lnTo>
                <a:lnTo>
                  <a:pt x="97367" y="517954"/>
                </a:lnTo>
                <a:lnTo>
                  <a:pt x="97631" y="521393"/>
                </a:lnTo>
                <a:lnTo>
                  <a:pt x="97896" y="525096"/>
                </a:lnTo>
                <a:lnTo>
                  <a:pt x="98690" y="528271"/>
                </a:lnTo>
                <a:lnTo>
                  <a:pt x="99748" y="531709"/>
                </a:lnTo>
                <a:lnTo>
                  <a:pt x="100542" y="534884"/>
                </a:lnTo>
                <a:lnTo>
                  <a:pt x="101600" y="538058"/>
                </a:lnTo>
                <a:lnTo>
                  <a:pt x="102923" y="540968"/>
                </a:lnTo>
                <a:lnTo>
                  <a:pt x="104246" y="544407"/>
                </a:lnTo>
                <a:lnTo>
                  <a:pt x="105833" y="547317"/>
                </a:lnTo>
                <a:lnTo>
                  <a:pt x="109008" y="552872"/>
                </a:lnTo>
                <a:lnTo>
                  <a:pt x="112977" y="558163"/>
                </a:lnTo>
                <a:lnTo>
                  <a:pt x="117475" y="563189"/>
                </a:lnTo>
                <a:lnTo>
                  <a:pt x="122502" y="567421"/>
                </a:lnTo>
                <a:lnTo>
                  <a:pt x="127794" y="571389"/>
                </a:lnTo>
                <a:lnTo>
                  <a:pt x="133350" y="574828"/>
                </a:lnTo>
                <a:lnTo>
                  <a:pt x="136260" y="576415"/>
                </a:lnTo>
                <a:lnTo>
                  <a:pt x="139435" y="577738"/>
                </a:lnTo>
                <a:lnTo>
                  <a:pt x="142610" y="578796"/>
                </a:lnTo>
                <a:lnTo>
                  <a:pt x="145785" y="579854"/>
                </a:lnTo>
                <a:lnTo>
                  <a:pt x="148960" y="581177"/>
                </a:lnTo>
                <a:lnTo>
                  <a:pt x="152135" y="581971"/>
                </a:lnTo>
                <a:lnTo>
                  <a:pt x="155840" y="582500"/>
                </a:lnTo>
                <a:lnTo>
                  <a:pt x="159279" y="583029"/>
                </a:lnTo>
                <a:lnTo>
                  <a:pt x="162454" y="583293"/>
                </a:lnTo>
                <a:lnTo>
                  <a:pt x="166158" y="583293"/>
                </a:lnTo>
                <a:lnTo>
                  <a:pt x="611981" y="583293"/>
                </a:lnTo>
                <a:lnTo>
                  <a:pt x="615421" y="583293"/>
                </a:lnTo>
                <a:lnTo>
                  <a:pt x="618860" y="583029"/>
                </a:lnTo>
                <a:lnTo>
                  <a:pt x="622035" y="582500"/>
                </a:lnTo>
                <a:lnTo>
                  <a:pt x="625740" y="581971"/>
                </a:lnTo>
                <a:lnTo>
                  <a:pt x="628915" y="581177"/>
                </a:lnTo>
                <a:lnTo>
                  <a:pt x="632090" y="579854"/>
                </a:lnTo>
                <a:lnTo>
                  <a:pt x="635265" y="578796"/>
                </a:lnTo>
                <a:lnTo>
                  <a:pt x="638440" y="577738"/>
                </a:lnTo>
                <a:lnTo>
                  <a:pt x="641350" y="576415"/>
                </a:lnTo>
                <a:lnTo>
                  <a:pt x="644525" y="574828"/>
                </a:lnTo>
                <a:lnTo>
                  <a:pt x="650081" y="571389"/>
                </a:lnTo>
                <a:lnTo>
                  <a:pt x="655373" y="567421"/>
                </a:lnTo>
                <a:lnTo>
                  <a:pt x="660135" y="563189"/>
                </a:lnTo>
                <a:lnTo>
                  <a:pt x="664898" y="558163"/>
                </a:lnTo>
                <a:lnTo>
                  <a:pt x="668867" y="552872"/>
                </a:lnTo>
                <a:lnTo>
                  <a:pt x="672306" y="547317"/>
                </a:lnTo>
                <a:lnTo>
                  <a:pt x="673629" y="544407"/>
                </a:lnTo>
                <a:lnTo>
                  <a:pt x="674952" y="540968"/>
                </a:lnTo>
                <a:lnTo>
                  <a:pt x="676275" y="538058"/>
                </a:lnTo>
                <a:lnTo>
                  <a:pt x="677333" y="534884"/>
                </a:lnTo>
                <a:lnTo>
                  <a:pt x="678392" y="531709"/>
                </a:lnTo>
                <a:lnTo>
                  <a:pt x="678921" y="528271"/>
                </a:lnTo>
                <a:lnTo>
                  <a:pt x="679715" y="525096"/>
                </a:lnTo>
                <a:lnTo>
                  <a:pt x="679979" y="521393"/>
                </a:lnTo>
                <a:lnTo>
                  <a:pt x="680244" y="517954"/>
                </a:lnTo>
                <a:lnTo>
                  <a:pt x="680508" y="514515"/>
                </a:lnTo>
                <a:lnTo>
                  <a:pt x="680508" y="165862"/>
                </a:lnTo>
                <a:lnTo>
                  <a:pt x="680244" y="162423"/>
                </a:lnTo>
                <a:lnTo>
                  <a:pt x="679979" y="158984"/>
                </a:lnTo>
                <a:lnTo>
                  <a:pt x="679715" y="155545"/>
                </a:lnTo>
                <a:lnTo>
                  <a:pt x="678921" y="152370"/>
                </a:lnTo>
                <a:lnTo>
                  <a:pt x="678392" y="148667"/>
                </a:lnTo>
                <a:lnTo>
                  <a:pt x="677333" y="145493"/>
                </a:lnTo>
                <a:lnTo>
                  <a:pt x="676275" y="142318"/>
                </a:lnTo>
                <a:lnTo>
                  <a:pt x="674952" y="139408"/>
                </a:lnTo>
                <a:lnTo>
                  <a:pt x="673629" y="136234"/>
                </a:lnTo>
                <a:lnTo>
                  <a:pt x="672306" y="133324"/>
                </a:lnTo>
                <a:lnTo>
                  <a:pt x="668867" y="127504"/>
                </a:lnTo>
                <a:lnTo>
                  <a:pt x="664898" y="122214"/>
                </a:lnTo>
                <a:lnTo>
                  <a:pt x="660135" y="117452"/>
                </a:lnTo>
                <a:lnTo>
                  <a:pt x="655373" y="112955"/>
                </a:lnTo>
                <a:lnTo>
                  <a:pt x="650081" y="108987"/>
                </a:lnTo>
                <a:lnTo>
                  <a:pt x="644525" y="105548"/>
                </a:lnTo>
                <a:lnTo>
                  <a:pt x="641350" y="103961"/>
                </a:lnTo>
                <a:lnTo>
                  <a:pt x="638440" y="102638"/>
                </a:lnTo>
                <a:lnTo>
                  <a:pt x="635265" y="101580"/>
                </a:lnTo>
                <a:lnTo>
                  <a:pt x="632090" y="100522"/>
                </a:lnTo>
                <a:lnTo>
                  <a:pt x="628915" y="99464"/>
                </a:lnTo>
                <a:lnTo>
                  <a:pt x="625740" y="98670"/>
                </a:lnTo>
                <a:lnTo>
                  <a:pt x="622035" y="98141"/>
                </a:lnTo>
                <a:lnTo>
                  <a:pt x="618860" y="97612"/>
                </a:lnTo>
                <a:lnTo>
                  <a:pt x="615421" y="97348"/>
                </a:lnTo>
                <a:lnTo>
                  <a:pt x="611981" y="97348"/>
                </a:lnTo>
                <a:lnTo>
                  <a:pt x="166158" y="97348"/>
                </a:lnTo>
                <a:lnTo>
                  <a:pt x="162454" y="97348"/>
                </a:lnTo>
                <a:close/>
                <a:moveTo>
                  <a:pt x="89165" y="0"/>
                </a:moveTo>
                <a:lnTo>
                  <a:pt x="93927" y="0"/>
                </a:lnTo>
                <a:lnTo>
                  <a:pt x="683948" y="0"/>
                </a:lnTo>
                <a:lnTo>
                  <a:pt x="688710" y="0"/>
                </a:lnTo>
                <a:lnTo>
                  <a:pt x="693208" y="529"/>
                </a:lnTo>
                <a:lnTo>
                  <a:pt x="697971" y="1058"/>
                </a:lnTo>
                <a:lnTo>
                  <a:pt x="702733" y="2116"/>
                </a:lnTo>
                <a:lnTo>
                  <a:pt x="707231" y="3174"/>
                </a:lnTo>
                <a:lnTo>
                  <a:pt x="711729" y="4497"/>
                </a:lnTo>
                <a:lnTo>
                  <a:pt x="715963" y="5820"/>
                </a:lnTo>
                <a:lnTo>
                  <a:pt x="720460" y="7407"/>
                </a:lnTo>
                <a:lnTo>
                  <a:pt x="724429" y="9259"/>
                </a:lnTo>
                <a:lnTo>
                  <a:pt x="728398" y="11375"/>
                </a:lnTo>
                <a:lnTo>
                  <a:pt x="732367" y="13756"/>
                </a:lnTo>
                <a:lnTo>
                  <a:pt x="736071" y="16137"/>
                </a:lnTo>
                <a:lnTo>
                  <a:pt x="740040" y="18782"/>
                </a:lnTo>
                <a:lnTo>
                  <a:pt x="743479" y="21692"/>
                </a:lnTo>
                <a:lnTo>
                  <a:pt x="746919" y="24602"/>
                </a:lnTo>
                <a:lnTo>
                  <a:pt x="750094" y="27776"/>
                </a:lnTo>
                <a:lnTo>
                  <a:pt x="753269" y="30950"/>
                </a:lnTo>
                <a:lnTo>
                  <a:pt x="756444" y="34389"/>
                </a:lnTo>
                <a:lnTo>
                  <a:pt x="759090" y="37828"/>
                </a:lnTo>
                <a:lnTo>
                  <a:pt x="761735" y="41532"/>
                </a:lnTo>
                <a:lnTo>
                  <a:pt x="764117" y="45500"/>
                </a:lnTo>
                <a:lnTo>
                  <a:pt x="766233" y="49203"/>
                </a:lnTo>
                <a:lnTo>
                  <a:pt x="768350" y="53171"/>
                </a:lnTo>
                <a:lnTo>
                  <a:pt x="770202" y="57404"/>
                </a:lnTo>
                <a:lnTo>
                  <a:pt x="772054" y="61901"/>
                </a:lnTo>
                <a:lnTo>
                  <a:pt x="773377" y="66133"/>
                </a:lnTo>
                <a:lnTo>
                  <a:pt x="774700" y="70630"/>
                </a:lnTo>
                <a:lnTo>
                  <a:pt x="776023" y="75127"/>
                </a:lnTo>
                <a:lnTo>
                  <a:pt x="776817" y="79889"/>
                </a:lnTo>
                <a:lnTo>
                  <a:pt x="777346" y="84386"/>
                </a:lnTo>
                <a:lnTo>
                  <a:pt x="777610" y="89147"/>
                </a:lnTo>
                <a:lnTo>
                  <a:pt x="777875" y="93909"/>
                </a:lnTo>
                <a:lnTo>
                  <a:pt x="777875" y="1266579"/>
                </a:lnTo>
                <a:lnTo>
                  <a:pt x="777610" y="1271341"/>
                </a:lnTo>
                <a:lnTo>
                  <a:pt x="777346" y="1276367"/>
                </a:lnTo>
                <a:lnTo>
                  <a:pt x="776817" y="1280864"/>
                </a:lnTo>
                <a:lnTo>
                  <a:pt x="776023" y="1285626"/>
                </a:lnTo>
                <a:lnTo>
                  <a:pt x="774700" y="1290123"/>
                </a:lnTo>
                <a:lnTo>
                  <a:pt x="773377" y="1294620"/>
                </a:lnTo>
                <a:lnTo>
                  <a:pt x="772054" y="1298852"/>
                </a:lnTo>
                <a:lnTo>
                  <a:pt x="770202" y="1303085"/>
                </a:lnTo>
                <a:lnTo>
                  <a:pt x="768350" y="1307317"/>
                </a:lnTo>
                <a:lnTo>
                  <a:pt x="766233" y="1311550"/>
                </a:lnTo>
                <a:lnTo>
                  <a:pt x="764117" y="1315518"/>
                </a:lnTo>
                <a:lnTo>
                  <a:pt x="761735" y="1319221"/>
                </a:lnTo>
                <a:lnTo>
                  <a:pt x="759090" y="1322660"/>
                </a:lnTo>
                <a:lnTo>
                  <a:pt x="756444" y="1326364"/>
                </a:lnTo>
                <a:lnTo>
                  <a:pt x="753269" y="1329802"/>
                </a:lnTo>
                <a:lnTo>
                  <a:pt x="750094" y="1333241"/>
                </a:lnTo>
                <a:lnTo>
                  <a:pt x="746919" y="1336151"/>
                </a:lnTo>
                <a:lnTo>
                  <a:pt x="743479" y="1339061"/>
                </a:lnTo>
                <a:lnTo>
                  <a:pt x="740040" y="1341971"/>
                </a:lnTo>
                <a:lnTo>
                  <a:pt x="736071" y="1344352"/>
                </a:lnTo>
                <a:lnTo>
                  <a:pt x="732367" y="1347262"/>
                </a:lnTo>
                <a:lnTo>
                  <a:pt x="728398" y="1349378"/>
                </a:lnTo>
                <a:lnTo>
                  <a:pt x="724429" y="1351494"/>
                </a:lnTo>
                <a:lnTo>
                  <a:pt x="720460" y="1353346"/>
                </a:lnTo>
                <a:lnTo>
                  <a:pt x="715963" y="1354933"/>
                </a:lnTo>
                <a:lnTo>
                  <a:pt x="711729" y="1356520"/>
                </a:lnTo>
                <a:lnTo>
                  <a:pt x="707231" y="1357578"/>
                </a:lnTo>
                <a:lnTo>
                  <a:pt x="702733" y="1358636"/>
                </a:lnTo>
                <a:lnTo>
                  <a:pt x="697971" y="1359430"/>
                </a:lnTo>
                <a:lnTo>
                  <a:pt x="693208" y="1360224"/>
                </a:lnTo>
                <a:lnTo>
                  <a:pt x="688710" y="1360488"/>
                </a:lnTo>
                <a:lnTo>
                  <a:pt x="683948" y="1360488"/>
                </a:lnTo>
                <a:lnTo>
                  <a:pt x="93927" y="1360488"/>
                </a:lnTo>
                <a:lnTo>
                  <a:pt x="89165" y="1360488"/>
                </a:lnTo>
                <a:lnTo>
                  <a:pt x="84667" y="1360224"/>
                </a:lnTo>
                <a:lnTo>
                  <a:pt x="79640" y="1359430"/>
                </a:lnTo>
                <a:lnTo>
                  <a:pt x="75142" y="1358636"/>
                </a:lnTo>
                <a:lnTo>
                  <a:pt x="70644" y="1357578"/>
                </a:lnTo>
                <a:lnTo>
                  <a:pt x="66146" y="1356520"/>
                </a:lnTo>
                <a:lnTo>
                  <a:pt x="61913" y="1354933"/>
                </a:lnTo>
                <a:lnTo>
                  <a:pt x="57415" y="1353346"/>
                </a:lnTo>
                <a:lnTo>
                  <a:pt x="53446" y="1351494"/>
                </a:lnTo>
                <a:lnTo>
                  <a:pt x="49477" y="1349378"/>
                </a:lnTo>
                <a:lnTo>
                  <a:pt x="45508" y="1347262"/>
                </a:lnTo>
                <a:lnTo>
                  <a:pt x="41540" y="1344352"/>
                </a:lnTo>
                <a:lnTo>
                  <a:pt x="37835" y="1341971"/>
                </a:lnTo>
                <a:lnTo>
                  <a:pt x="34396" y="1339061"/>
                </a:lnTo>
                <a:lnTo>
                  <a:pt x="30956" y="1336151"/>
                </a:lnTo>
                <a:lnTo>
                  <a:pt x="27781" y="1333241"/>
                </a:lnTo>
                <a:lnTo>
                  <a:pt x="24871" y="1329802"/>
                </a:lnTo>
                <a:lnTo>
                  <a:pt x="21696" y="1326364"/>
                </a:lnTo>
                <a:lnTo>
                  <a:pt x="18785" y="1322660"/>
                </a:lnTo>
                <a:lnTo>
                  <a:pt x="16140" y="1319221"/>
                </a:lnTo>
                <a:lnTo>
                  <a:pt x="13758" y="1315518"/>
                </a:lnTo>
                <a:lnTo>
                  <a:pt x="11642" y="1311550"/>
                </a:lnTo>
                <a:lnTo>
                  <a:pt x="9525" y="1307317"/>
                </a:lnTo>
                <a:lnTo>
                  <a:pt x="7673" y="1303085"/>
                </a:lnTo>
                <a:lnTo>
                  <a:pt x="6085" y="1298852"/>
                </a:lnTo>
                <a:lnTo>
                  <a:pt x="4233" y="1294620"/>
                </a:lnTo>
                <a:lnTo>
                  <a:pt x="2910" y="1290123"/>
                </a:lnTo>
                <a:lnTo>
                  <a:pt x="1852" y="1285626"/>
                </a:lnTo>
                <a:lnTo>
                  <a:pt x="1058" y="1280864"/>
                </a:lnTo>
                <a:lnTo>
                  <a:pt x="529" y="1276367"/>
                </a:lnTo>
                <a:lnTo>
                  <a:pt x="265" y="1271341"/>
                </a:lnTo>
                <a:lnTo>
                  <a:pt x="0" y="1266579"/>
                </a:lnTo>
                <a:lnTo>
                  <a:pt x="0" y="93909"/>
                </a:lnTo>
                <a:lnTo>
                  <a:pt x="265" y="89147"/>
                </a:lnTo>
                <a:lnTo>
                  <a:pt x="529" y="84386"/>
                </a:lnTo>
                <a:lnTo>
                  <a:pt x="1058" y="79889"/>
                </a:lnTo>
                <a:lnTo>
                  <a:pt x="1852" y="75127"/>
                </a:lnTo>
                <a:lnTo>
                  <a:pt x="2910" y="70630"/>
                </a:lnTo>
                <a:lnTo>
                  <a:pt x="4233" y="66133"/>
                </a:lnTo>
                <a:lnTo>
                  <a:pt x="6085" y="61901"/>
                </a:lnTo>
                <a:lnTo>
                  <a:pt x="7673" y="57404"/>
                </a:lnTo>
                <a:lnTo>
                  <a:pt x="9525" y="53171"/>
                </a:lnTo>
                <a:lnTo>
                  <a:pt x="11642" y="49203"/>
                </a:lnTo>
                <a:lnTo>
                  <a:pt x="13758" y="45500"/>
                </a:lnTo>
                <a:lnTo>
                  <a:pt x="16140" y="41532"/>
                </a:lnTo>
                <a:lnTo>
                  <a:pt x="18785" y="37828"/>
                </a:lnTo>
                <a:lnTo>
                  <a:pt x="21696" y="34389"/>
                </a:lnTo>
                <a:lnTo>
                  <a:pt x="24871" y="30950"/>
                </a:lnTo>
                <a:lnTo>
                  <a:pt x="27781" y="27776"/>
                </a:lnTo>
                <a:lnTo>
                  <a:pt x="30956" y="24602"/>
                </a:lnTo>
                <a:lnTo>
                  <a:pt x="34396" y="21692"/>
                </a:lnTo>
                <a:lnTo>
                  <a:pt x="37835" y="18782"/>
                </a:lnTo>
                <a:lnTo>
                  <a:pt x="41540" y="16137"/>
                </a:lnTo>
                <a:lnTo>
                  <a:pt x="45508" y="13756"/>
                </a:lnTo>
                <a:lnTo>
                  <a:pt x="49477" y="11375"/>
                </a:lnTo>
                <a:lnTo>
                  <a:pt x="53446" y="9259"/>
                </a:lnTo>
                <a:lnTo>
                  <a:pt x="57415" y="7407"/>
                </a:lnTo>
                <a:lnTo>
                  <a:pt x="61913" y="5820"/>
                </a:lnTo>
                <a:lnTo>
                  <a:pt x="66146" y="4497"/>
                </a:lnTo>
                <a:lnTo>
                  <a:pt x="70644" y="3174"/>
                </a:lnTo>
                <a:lnTo>
                  <a:pt x="75142" y="2116"/>
                </a:lnTo>
                <a:lnTo>
                  <a:pt x="79640" y="1058"/>
                </a:lnTo>
                <a:lnTo>
                  <a:pt x="84667" y="529"/>
                </a:lnTo>
                <a:lnTo>
                  <a:pt x="8916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KSO_Shape"/>
          <p:cNvSpPr>
            <a:spLocks/>
          </p:cNvSpPr>
          <p:nvPr/>
        </p:nvSpPr>
        <p:spPr bwMode="auto">
          <a:xfrm>
            <a:off x="3598323" y="1597930"/>
            <a:ext cx="734178" cy="603250"/>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8" name="KSO_Shape"/>
          <p:cNvSpPr/>
          <p:nvPr/>
        </p:nvSpPr>
        <p:spPr>
          <a:xfrm>
            <a:off x="4400549" y="3033731"/>
            <a:ext cx="734179" cy="626499"/>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文本框 24"/>
          <p:cNvSpPr txBox="1"/>
          <p:nvPr/>
        </p:nvSpPr>
        <p:spPr>
          <a:xfrm>
            <a:off x="3801597" y="4355470"/>
            <a:ext cx="1540806" cy="261610"/>
          </a:xfrm>
          <a:prstGeom prst="rect">
            <a:avLst/>
          </a:prstGeom>
          <a:noFill/>
        </p:spPr>
        <p:txBody>
          <a:bodyPr wrap="none" rtlCol="0">
            <a:spAutoFit/>
          </a:bodyPr>
          <a:lstStyle/>
          <a:p>
            <a:r>
              <a:rPr lang="en-US" altLang="zh-CN" sz="1100" dirty="0">
                <a:solidFill>
                  <a:schemeClr val="tx1">
                    <a:lumMod val="75000"/>
                    <a:lumOff val="25000"/>
                  </a:schemeClr>
                </a:solidFill>
              </a:rPr>
              <a:t>(</a:t>
            </a:r>
            <a:r>
              <a:rPr lang="zh-CN" altLang="en-US" sz="1100" dirty="0">
                <a:solidFill>
                  <a:schemeClr val="tx1">
                    <a:lumMod val="75000"/>
                    <a:lumOff val="25000"/>
                  </a:schemeClr>
                </a:solidFill>
              </a:rPr>
              <a:t>图表可自主编辑修改</a:t>
            </a:r>
            <a:r>
              <a:rPr lang="en-US" altLang="zh-CN" sz="1100" dirty="0">
                <a:solidFill>
                  <a:schemeClr val="tx1">
                    <a:lumMod val="75000"/>
                    <a:lumOff val="25000"/>
                  </a:schemeClr>
                </a:solidFill>
              </a:rPr>
              <a:t>)</a:t>
            </a:r>
            <a:endParaRPr lang="zh-CN" altLang="en-US" sz="1100" dirty="0">
              <a:solidFill>
                <a:schemeClr val="tx1">
                  <a:lumMod val="75000"/>
                  <a:lumOff val="25000"/>
                </a:schemeClr>
              </a:solidFill>
            </a:endParaRPr>
          </a:p>
        </p:txBody>
      </p:sp>
      <p:sp>
        <p:nvSpPr>
          <p:cNvPr id="27" name="文本框 26"/>
          <p:cNvSpPr txBox="1"/>
          <p:nvPr/>
        </p:nvSpPr>
        <p:spPr>
          <a:xfrm>
            <a:off x="6645681" y="1053288"/>
            <a:ext cx="1319592" cy="461665"/>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2400" b="1" dirty="0">
                <a:solidFill>
                  <a:schemeClr val="accent1"/>
                </a:solidFill>
                <a:latin typeface="微软雅黑" panose="020B0503020204020204" pitchFamily="34" charset="-122"/>
                <a:ea typeface="微软雅黑" panose="020B0503020204020204" pitchFamily="34" charset="-122"/>
              </a:rPr>
              <a:t>欢乐</a:t>
            </a:r>
            <a:r>
              <a:rPr lang="en-US" altLang="zh-CN" sz="2400" b="1" dirty="0">
                <a:solidFill>
                  <a:schemeClr val="accent1"/>
                </a:solidFill>
                <a:latin typeface="微软雅黑" panose="020B0503020204020204" pitchFamily="34" charset="-122"/>
                <a:ea typeface="微软雅黑" panose="020B0503020204020204" pitchFamily="34" charset="-122"/>
              </a:rPr>
              <a:t>A</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671180" y="1428619"/>
            <a:ext cx="2260261" cy="609398"/>
          </a:xfrm>
          <a:prstGeom prst="rect">
            <a:avLst/>
          </a:prstGeom>
          <a:noFill/>
        </p:spPr>
        <p:txBody>
          <a:bodyPr wrap="square" rtlCol="0">
            <a:spAutoFit/>
          </a:bodyPr>
          <a:lstStyle/>
          <a:p>
            <a:pPr algn="just">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单击此处添加描述，欢迎关注“欢乐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59" name="文本框 58"/>
          <p:cNvSpPr txBox="1"/>
          <p:nvPr/>
        </p:nvSpPr>
        <p:spPr>
          <a:xfrm>
            <a:off x="6569723" y="3552491"/>
            <a:ext cx="1298753" cy="461665"/>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2400" b="1" dirty="0">
                <a:solidFill>
                  <a:schemeClr val="accent1"/>
                </a:solidFill>
                <a:latin typeface="微软雅黑" panose="020B0503020204020204" pitchFamily="34" charset="-122"/>
                <a:ea typeface="微软雅黑" panose="020B0503020204020204" pitchFamily="34" charset="-122"/>
              </a:rPr>
              <a:t>欢乐</a:t>
            </a:r>
            <a:r>
              <a:rPr lang="en-US" altLang="zh-CN" sz="2400" b="1" dirty="0">
                <a:solidFill>
                  <a:schemeClr val="accent1"/>
                </a:solidFill>
                <a:latin typeface="微软雅黑" panose="020B0503020204020204" pitchFamily="34" charset="-122"/>
                <a:ea typeface="微软雅黑" panose="020B0503020204020204" pitchFamily="34" charset="-122"/>
              </a:rPr>
              <a:t>B</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548413" y="3958600"/>
            <a:ext cx="2260261" cy="609398"/>
          </a:xfrm>
          <a:prstGeom prst="rect">
            <a:avLst/>
          </a:prstGeom>
          <a:noFill/>
        </p:spPr>
        <p:txBody>
          <a:bodyPr wrap="square" rtlCol="0">
            <a:spAutoFit/>
          </a:bodyPr>
          <a:lstStyle/>
          <a:p>
            <a:pPr algn="just">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单击此处添加描述，欢迎关注“欢乐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1" name="文本框 60"/>
          <p:cNvSpPr txBox="1"/>
          <p:nvPr/>
        </p:nvSpPr>
        <p:spPr>
          <a:xfrm>
            <a:off x="1265189" y="2627575"/>
            <a:ext cx="1295547" cy="461665"/>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2400" b="1" dirty="0">
                <a:solidFill>
                  <a:schemeClr val="accent1"/>
                </a:solidFill>
                <a:latin typeface="微软雅黑" panose="020B0503020204020204" pitchFamily="34" charset="-122"/>
                <a:ea typeface="微软雅黑" panose="020B0503020204020204" pitchFamily="34" charset="-122"/>
              </a:rPr>
              <a:t>欢乐</a:t>
            </a:r>
            <a:r>
              <a:rPr lang="en-US" altLang="zh-CN" sz="2400" b="1" dirty="0">
                <a:solidFill>
                  <a:schemeClr val="accent1"/>
                </a:solidFill>
                <a:latin typeface="微软雅黑" panose="020B0503020204020204" pitchFamily="34" charset="-122"/>
                <a:ea typeface="微软雅黑" panose="020B0503020204020204" pitchFamily="34" charset="-122"/>
              </a:rPr>
              <a:t>C</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273602" y="3050832"/>
            <a:ext cx="2260261" cy="609398"/>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单击此处添加描述，欢迎关注“欢乐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3" name="文本框 62"/>
          <p:cNvSpPr txBox="1"/>
          <p:nvPr/>
        </p:nvSpPr>
        <p:spPr>
          <a:xfrm>
            <a:off x="1351588" y="936176"/>
            <a:ext cx="1332417" cy="461665"/>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2400" b="1" dirty="0">
                <a:solidFill>
                  <a:schemeClr val="accent1"/>
                </a:solidFill>
                <a:latin typeface="微软雅黑" panose="020B0503020204020204" pitchFamily="34" charset="-122"/>
                <a:ea typeface="微软雅黑" panose="020B0503020204020204" pitchFamily="34" charset="-122"/>
              </a:rPr>
              <a:t>欢乐</a:t>
            </a:r>
            <a:r>
              <a:rPr lang="en-US" altLang="zh-CN" sz="2400" b="1" dirty="0">
                <a:solidFill>
                  <a:schemeClr val="accent1"/>
                </a:solidFill>
                <a:latin typeface="微软雅黑" panose="020B0503020204020204" pitchFamily="34" charset="-122"/>
                <a:ea typeface="微软雅黑" panose="020B0503020204020204" pitchFamily="34" charset="-122"/>
              </a:rPr>
              <a:t>D</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403973" y="1293231"/>
            <a:ext cx="2260261" cy="609398"/>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单击此处添加描述，欢迎关注“欢乐</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872015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3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out)">
                                      <p:cBhvr>
                                        <p:cTn id="14" dur="2000"/>
                                        <p:tgtEl>
                                          <p:spTgt spid="5"/>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p:tgtEl>
                                          <p:spTgt spid="53"/>
                                        </p:tgtEl>
                                        <p:attrNameLst>
                                          <p:attrName>ppt_x</p:attrName>
                                        </p:attrNameLst>
                                      </p:cBhvr>
                                      <p:tavLst>
                                        <p:tav tm="0">
                                          <p:val>
                                            <p:strVal val="#ppt_x+#ppt_w*1.125000"/>
                                          </p:val>
                                        </p:tav>
                                        <p:tav tm="100000">
                                          <p:val>
                                            <p:strVal val="#ppt_x"/>
                                          </p:val>
                                        </p:tav>
                                      </p:tavLst>
                                    </p:anim>
                                    <p:animEffect transition="in" filter="wipe(left)">
                                      <p:cBhvr>
                                        <p:cTn id="38" dur="500"/>
                                        <p:tgtEl>
                                          <p:spTgt spid="53"/>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childTnLst>
                          </p:cTn>
                        </p:par>
                        <p:par>
                          <p:cTn id="45" fill="hold">
                            <p:stCondLst>
                              <p:cond delay="45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64"/>
                                        </p:tgtEl>
                                        <p:attrNameLst>
                                          <p:attrName>ppt_y</p:attrName>
                                        </p:attrNameLst>
                                      </p:cBhvr>
                                      <p:tavLst>
                                        <p:tav tm="0">
                                          <p:val>
                                            <p:strVal val="#ppt_y"/>
                                          </p:val>
                                        </p:tav>
                                        <p:tav tm="100000">
                                          <p:val>
                                            <p:strVal val="#ppt_y"/>
                                          </p:val>
                                        </p:tav>
                                      </p:tavLst>
                                    </p:anim>
                                    <p:anim calcmode="lin" valueType="num">
                                      <p:cBhvr>
                                        <p:cTn id="50"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64"/>
                                        </p:tgtEl>
                                      </p:cBhvr>
                                    </p:animEffect>
                                  </p:childTnLst>
                                </p:cTn>
                              </p:par>
                            </p:childTnLst>
                          </p:cTn>
                        </p:par>
                        <p:par>
                          <p:cTn id="53" fill="hold">
                            <p:stCondLst>
                              <p:cond delay="5950"/>
                            </p:stCondLst>
                            <p:childTnLst>
                              <p:par>
                                <p:cTn id="54" presetID="1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par>
                          <p:cTn id="58" fill="hold">
                            <p:stCondLst>
                              <p:cond delay="6450"/>
                            </p:stCondLst>
                            <p:childTnLst>
                              <p:par>
                                <p:cTn id="59" presetID="53" presetClass="entr" presetSubtype="16"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childTnLst>
                          </p:cTn>
                        </p:par>
                        <p:par>
                          <p:cTn id="64" fill="hold">
                            <p:stCondLst>
                              <p:cond delay="69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8"/>
                                        </p:tgtEl>
                                        <p:attrNameLst>
                                          <p:attrName>ppt_y</p:attrName>
                                        </p:attrNameLst>
                                      </p:cBhvr>
                                      <p:tavLst>
                                        <p:tav tm="0">
                                          <p:val>
                                            <p:strVal val="#ppt_y"/>
                                          </p:val>
                                        </p:tav>
                                        <p:tav tm="100000">
                                          <p:val>
                                            <p:strVal val="#ppt_y"/>
                                          </p:val>
                                        </p:tav>
                                      </p:tavLst>
                                    </p:anim>
                                    <p:anim calcmode="lin" valueType="num">
                                      <p:cBhvr>
                                        <p:cTn id="6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8"/>
                                        </p:tgtEl>
                                      </p:cBhvr>
                                    </p:animEffect>
                                  </p:childTnLst>
                                </p:cTn>
                              </p:par>
                            </p:childTnLst>
                          </p:cTn>
                        </p:par>
                        <p:par>
                          <p:cTn id="72" fill="hold">
                            <p:stCondLst>
                              <p:cond delay="8400"/>
                            </p:stCondLst>
                            <p:childTnLst>
                              <p:par>
                                <p:cTn id="73" presetID="1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500"/>
                                        <p:tgtEl>
                                          <p:spTgt spid="51"/>
                                        </p:tgtEl>
                                        <p:attrNameLst>
                                          <p:attrName>ppt_x</p:attrName>
                                        </p:attrNameLst>
                                      </p:cBhvr>
                                      <p:tavLst>
                                        <p:tav tm="0">
                                          <p:val>
                                            <p:strVal val="#ppt_x-#ppt_w*1.125000"/>
                                          </p:val>
                                        </p:tav>
                                        <p:tav tm="100000">
                                          <p:val>
                                            <p:strVal val="#ppt_x"/>
                                          </p:val>
                                        </p:tav>
                                      </p:tavLst>
                                    </p:anim>
                                    <p:animEffect transition="in" filter="wipe(right)">
                                      <p:cBhvr>
                                        <p:cTn id="76" dur="500"/>
                                        <p:tgtEl>
                                          <p:spTgt spid="51"/>
                                        </p:tgtEl>
                                      </p:cBhvr>
                                    </p:animEffect>
                                  </p:childTnLst>
                                </p:cTn>
                              </p:par>
                            </p:childTnLst>
                          </p:cTn>
                        </p:par>
                        <p:par>
                          <p:cTn id="77" fill="hold">
                            <p:stCondLst>
                              <p:cond delay="8900"/>
                            </p:stCondLst>
                            <p:childTnLst>
                              <p:par>
                                <p:cTn id="78" presetID="53" presetClass="entr" presetSubtype="16" fill="hold" grpId="0" nodeType="after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animEffect transition="in" filter="fade">
                                      <p:cBhvr>
                                        <p:cTn id="82" dur="500"/>
                                        <p:tgtEl>
                                          <p:spTgt spid="59"/>
                                        </p:tgtEl>
                                      </p:cBhvr>
                                    </p:animEffect>
                                  </p:childTnLst>
                                </p:cTn>
                              </p:par>
                            </p:childTnLst>
                          </p:cTn>
                        </p:par>
                        <p:par>
                          <p:cTn id="83" fill="hold">
                            <p:stCondLst>
                              <p:cond delay="9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60"/>
                                        </p:tgtEl>
                                        <p:attrNameLst>
                                          <p:attrName>style.visibility</p:attrName>
                                        </p:attrNameLst>
                                      </p:cBhvr>
                                      <p:to>
                                        <p:strVal val="visible"/>
                                      </p:to>
                                    </p:set>
                                    <p:anim calcmode="lin" valueType="num">
                                      <p:cBhvr>
                                        <p:cTn id="8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60"/>
                                        </p:tgtEl>
                                        <p:attrNameLst>
                                          <p:attrName>ppt_y</p:attrName>
                                        </p:attrNameLst>
                                      </p:cBhvr>
                                      <p:tavLst>
                                        <p:tav tm="0">
                                          <p:val>
                                            <p:strVal val="#ppt_y"/>
                                          </p:val>
                                        </p:tav>
                                        <p:tav tm="100000">
                                          <p:val>
                                            <p:strVal val="#ppt_y"/>
                                          </p:val>
                                        </p:tav>
                                      </p:tavLst>
                                    </p:anim>
                                    <p:anim calcmode="lin" valueType="num">
                                      <p:cBhvr>
                                        <p:cTn id="8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60"/>
                                        </p:tgtEl>
                                      </p:cBhvr>
                                    </p:animEffect>
                                  </p:childTnLst>
                                </p:cTn>
                              </p:par>
                            </p:childTnLst>
                          </p:cTn>
                        </p:par>
                        <p:par>
                          <p:cTn id="91" fill="hold">
                            <p:stCondLst>
                              <p:cond delay="10850"/>
                            </p:stCondLst>
                            <p:childTnLst>
                              <p:par>
                                <p:cTn id="92" presetID="12" presetClass="entr" presetSubtype="2"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p:tgtEl>
                                          <p:spTgt spid="52"/>
                                        </p:tgtEl>
                                        <p:attrNameLst>
                                          <p:attrName>ppt_x</p:attrName>
                                        </p:attrNameLst>
                                      </p:cBhvr>
                                      <p:tavLst>
                                        <p:tav tm="0">
                                          <p:val>
                                            <p:strVal val="#ppt_x+#ppt_w*1.125000"/>
                                          </p:val>
                                        </p:tav>
                                        <p:tav tm="100000">
                                          <p:val>
                                            <p:strVal val="#ppt_x"/>
                                          </p:val>
                                        </p:tav>
                                      </p:tavLst>
                                    </p:anim>
                                    <p:animEffect transition="in" filter="wipe(left)">
                                      <p:cBhvr>
                                        <p:cTn id="95" dur="500"/>
                                        <p:tgtEl>
                                          <p:spTgt spid="52"/>
                                        </p:tgtEl>
                                      </p:cBhvr>
                                    </p:animEffect>
                                  </p:childTnLst>
                                </p:cTn>
                              </p:par>
                            </p:childTnLst>
                          </p:cTn>
                        </p:par>
                        <p:par>
                          <p:cTn id="96" fill="hold">
                            <p:stCondLst>
                              <p:cond delay="11350"/>
                            </p:stCondLst>
                            <p:childTnLst>
                              <p:par>
                                <p:cTn id="97" presetID="53" presetClass="entr" presetSubtype="16"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childTnLst>
                          </p:cTn>
                        </p:par>
                        <p:par>
                          <p:cTn id="102" fill="hold">
                            <p:stCondLst>
                              <p:cond delay="1185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62"/>
                                        </p:tgtEl>
                                        <p:attrNameLst>
                                          <p:attrName>ppt_y</p:attrName>
                                        </p:attrNameLst>
                                      </p:cBhvr>
                                      <p:tavLst>
                                        <p:tav tm="0">
                                          <p:val>
                                            <p:strVal val="#ppt_y"/>
                                          </p:val>
                                        </p:tav>
                                        <p:tav tm="100000">
                                          <p:val>
                                            <p:strVal val="#ppt_y"/>
                                          </p:val>
                                        </p:tav>
                                      </p:tavLst>
                                    </p:anim>
                                    <p:anim calcmode="lin" valueType="num">
                                      <p:cBhvr>
                                        <p:cTn id="107"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11" grpId="0"/>
      <p:bldP spid="20" grpId="0"/>
      <p:bldP spid="51" grpId="0"/>
      <p:bldP spid="52" grpId="0"/>
      <p:bldP spid="53" grpId="0"/>
      <p:bldP spid="54" grpId="0" animBg="1"/>
      <p:bldP spid="55" grpId="0" animBg="1"/>
      <p:bldP spid="57" grpId="0" animBg="1"/>
      <p:bldP spid="58" grpId="0" animBg="1"/>
      <p:bldP spid="25" grpId="0"/>
      <p:bldP spid="27" grpId="0"/>
      <p:bldP spid="28" grpId="0"/>
      <p:bldP spid="59" grpId="0"/>
      <p:bldP spid="60" grpId="0"/>
      <p:bldP spid="61" grpId="0"/>
      <p:bldP spid="62" grpId="0"/>
      <p:bldP spid="63" grpId="0"/>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3" name="图片 2" hidden="1"/>
          <p:cNvPicPr>
            <a:picLocks noChangeAspect="1"/>
          </p:cNvPicPr>
          <p:nvPr/>
        </p:nvPicPr>
        <p:blipFill>
          <a:blip r:embed="rId4"/>
          <a:stretch>
            <a:fillRect/>
          </a:stretch>
        </p:blipFill>
        <p:spPr>
          <a:xfrm>
            <a:off x="-2769" y="0"/>
            <a:ext cx="9278148" cy="5143500"/>
          </a:xfrm>
          <a:prstGeom prst="rect">
            <a:avLst/>
          </a:prstGeom>
        </p:spPr>
      </p:pic>
      <p:sp>
        <p:nvSpPr>
          <p:cNvPr id="48" name="Shape 568"/>
          <p:cNvSpPr/>
          <p:nvPr/>
        </p:nvSpPr>
        <p:spPr>
          <a:xfrm flipH="1" flipV="1">
            <a:off x="13309" y="2998260"/>
            <a:ext cx="1475633" cy="5009"/>
          </a:xfrm>
          <a:prstGeom prst="line">
            <a:avLst/>
          </a:prstGeom>
          <a:ln w="12700">
            <a:solidFill>
              <a:schemeClr val="accent1"/>
            </a:solidFill>
            <a:prstDash val="lgDash"/>
            <a:miter/>
          </a:ln>
        </p:spPr>
        <p:txBody>
          <a:bodyPr lIns="34289" rIns="34289"/>
          <a:lstStyle/>
          <a:p>
            <a:endParaRPr sz="1350"/>
          </a:p>
        </p:txBody>
      </p:sp>
      <p:grpSp>
        <p:nvGrpSpPr>
          <p:cNvPr id="49" name="Group 571"/>
          <p:cNvGrpSpPr/>
          <p:nvPr/>
        </p:nvGrpSpPr>
        <p:grpSpPr>
          <a:xfrm>
            <a:off x="5502418" y="2880245"/>
            <a:ext cx="237218" cy="237218"/>
            <a:chOff x="0" y="0"/>
            <a:chExt cx="316290" cy="316290"/>
          </a:xfrm>
        </p:grpSpPr>
        <p:sp>
          <p:nvSpPr>
            <p:cNvPr id="50" name="Shape 569"/>
            <p:cNvSpPr/>
            <p:nvPr/>
          </p:nvSpPr>
          <p:spPr>
            <a:xfrm rot="5400000">
              <a:off x="-1" y="-1"/>
              <a:ext cx="316291" cy="316291"/>
            </a:xfrm>
            <a:prstGeom prst="ellipse">
              <a:avLst/>
            </a:prstGeom>
            <a:solidFill>
              <a:schemeClr val="accent1">
                <a:alpha val="20000"/>
              </a:schemeClr>
            </a:solidFill>
            <a:ln w="12700" cap="flat">
              <a:no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51" name="Shape 570"/>
            <p:cNvSpPr/>
            <p:nvPr/>
          </p:nvSpPr>
          <p:spPr>
            <a:xfrm rot="5400000">
              <a:off x="60978" y="64539"/>
              <a:ext cx="195985" cy="195985"/>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82" y="5400"/>
                    <a:pt x="16200" y="7818"/>
                    <a:pt x="16200" y="10800"/>
                  </a:cubicBezTo>
                  <a:cubicBezTo>
                    <a:pt x="16200" y="13782"/>
                    <a:pt x="13782" y="16200"/>
                    <a:pt x="10800" y="16200"/>
                  </a:cubicBezTo>
                  <a:cubicBezTo>
                    <a:pt x="7818" y="16200"/>
                    <a:pt x="5400" y="13782"/>
                    <a:pt x="5400" y="10800"/>
                  </a:cubicBezTo>
                  <a:cubicBezTo>
                    <a:pt x="5400" y="7818"/>
                    <a:pt x="7818" y="5400"/>
                    <a:pt x="10800" y="5400"/>
                  </a:cubicBezTo>
                  <a:close/>
                  <a:moveTo>
                    <a:pt x="10800" y="1296"/>
                  </a:moveTo>
                  <a:cubicBezTo>
                    <a:pt x="5551" y="1296"/>
                    <a:pt x="1296" y="5551"/>
                    <a:pt x="1296" y="10800"/>
                  </a:cubicBezTo>
                  <a:cubicBezTo>
                    <a:pt x="1296" y="16049"/>
                    <a:pt x="5551" y="20304"/>
                    <a:pt x="10800" y="20304"/>
                  </a:cubicBezTo>
                  <a:cubicBezTo>
                    <a:pt x="16049" y="20304"/>
                    <a:pt x="20304" y="16049"/>
                    <a:pt x="20304" y="10800"/>
                  </a:cubicBezTo>
                  <a:cubicBezTo>
                    <a:pt x="20304" y="5551"/>
                    <a:pt x="16049" y="1296"/>
                    <a:pt x="10800" y="1296"/>
                  </a:cubicBezTo>
                  <a:close/>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path>
              </a:pathLst>
            </a:custGeom>
            <a:solidFill>
              <a:schemeClr val="accent1"/>
            </a:solidFill>
            <a:ln w="12700" cap="flat">
              <a:noFill/>
              <a:miter lim="400000"/>
            </a:ln>
            <a:effectLst/>
          </p:spPr>
          <p:txBody>
            <a:bodyPr wrap="square" lIns="34289" tIns="34289" rIns="34289" bIns="34289" numCol="1" anchor="ctr">
              <a:noAutofit/>
            </a:bodyPr>
            <a:lstStyle/>
            <a:p>
              <a:endParaRPr sz="1350"/>
            </a:p>
          </p:txBody>
        </p:sp>
      </p:grpSp>
      <p:grpSp>
        <p:nvGrpSpPr>
          <p:cNvPr id="60" name="Group 574"/>
          <p:cNvGrpSpPr/>
          <p:nvPr/>
        </p:nvGrpSpPr>
        <p:grpSpPr>
          <a:xfrm>
            <a:off x="3417676" y="2880245"/>
            <a:ext cx="237218" cy="237218"/>
            <a:chOff x="0" y="0"/>
            <a:chExt cx="316290" cy="316290"/>
          </a:xfrm>
        </p:grpSpPr>
        <p:sp>
          <p:nvSpPr>
            <p:cNvPr id="61" name="Shape 572"/>
            <p:cNvSpPr/>
            <p:nvPr/>
          </p:nvSpPr>
          <p:spPr>
            <a:xfrm rot="5400000">
              <a:off x="-1" y="-1"/>
              <a:ext cx="316291" cy="316291"/>
            </a:xfrm>
            <a:prstGeom prst="ellipse">
              <a:avLst/>
            </a:prstGeom>
            <a:solidFill>
              <a:schemeClr val="accent1">
                <a:alpha val="20000"/>
              </a:schemeClr>
            </a:solidFill>
            <a:ln w="12700" cap="flat">
              <a:no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62" name="Shape 573"/>
            <p:cNvSpPr/>
            <p:nvPr/>
          </p:nvSpPr>
          <p:spPr>
            <a:xfrm rot="5400000">
              <a:off x="60978" y="64539"/>
              <a:ext cx="195985" cy="195985"/>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82" y="5400"/>
                    <a:pt x="16200" y="7818"/>
                    <a:pt x="16200" y="10800"/>
                  </a:cubicBezTo>
                  <a:cubicBezTo>
                    <a:pt x="16200" y="13782"/>
                    <a:pt x="13782" y="16200"/>
                    <a:pt x="10800" y="16200"/>
                  </a:cubicBezTo>
                  <a:cubicBezTo>
                    <a:pt x="7818" y="16200"/>
                    <a:pt x="5400" y="13782"/>
                    <a:pt x="5400" y="10800"/>
                  </a:cubicBezTo>
                  <a:cubicBezTo>
                    <a:pt x="5400" y="7818"/>
                    <a:pt x="7818" y="5400"/>
                    <a:pt x="10800" y="5400"/>
                  </a:cubicBezTo>
                  <a:close/>
                  <a:moveTo>
                    <a:pt x="10800" y="1296"/>
                  </a:moveTo>
                  <a:cubicBezTo>
                    <a:pt x="5551" y="1296"/>
                    <a:pt x="1296" y="5551"/>
                    <a:pt x="1296" y="10800"/>
                  </a:cubicBezTo>
                  <a:cubicBezTo>
                    <a:pt x="1296" y="16049"/>
                    <a:pt x="5551" y="20304"/>
                    <a:pt x="10800" y="20304"/>
                  </a:cubicBezTo>
                  <a:cubicBezTo>
                    <a:pt x="16049" y="20304"/>
                    <a:pt x="20304" y="16049"/>
                    <a:pt x="20304" y="10800"/>
                  </a:cubicBezTo>
                  <a:cubicBezTo>
                    <a:pt x="20304" y="5551"/>
                    <a:pt x="16049" y="1296"/>
                    <a:pt x="10800" y="1296"/>
                  </a:cubicBezTo>
                  <a:close/>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path>
              </a:pathLst>
            </a:custGeom>
            <a:solidFill>
              <a:schemeClr val="accent1"/>
            </a:solidFill>
            <a:ln w="12700" cap="flat">
              <a:noFill/>
              <a:miter lim="400000"/>
            </a:ln>
            <a:effectLst/>
          </p:spPr>
          <p:txBody>
            <a:bodyPr wrap="square" lIns="34289" tIns="34289" rIns="34289" bIns="34289" numCol="1" anchor="ctr">
              <a:noAutofit/>
            </a:bodyPr>
            <a:lstStyle/>
            <a:p>
              <a:endParaRPr sz="1350"/>
            </a:p>
          </p:txBody>
        </p:sp>
      </p:grpSp>
      <p:grpSp>
        <p:nvGrpSpPr>
          <p:cNvPr id="63" name="Group 577"/>
          <p:cNvGrpSpPr/>
          <p:nvPr/>
        </p:nvGrpSpPr>
        <p:grpSpPr>
          <a:xfrm>
            <a:off x="1332933" y="2881437"/>
            <a:ext cx="237218" cy="237218"/>
            <a:chOff x="0" y="0"/>
            <a:chExt cx="316290" cy="316290"/>
          </a:xfrm>
        </p:grpSpPr>
        <p:sp>
          <p:nvSpPr>
            <p:cNvPr id="64" name="Shape 575"/>
            <p:cNvSpPr/>
            <p:nvPr/>
          </p:nvSpPr>
          <p:spPr>
            <a:xfrm rot="5400000">
              <a:off x="-1" y="-1"/>
              <a:ext cx="316291" cy="316291"/>
            </a:xfrm>
            <a:prstGeom prst="ellipse">
              <a:avLst/>
            </a:prstGeom>
            <a:solidFill>
              <a:schemeClr val="accent1">
                <a:alpha val="20000"/>
              </a:schemeClr>
            </a:solidFill>
            <a:ln w="12700" cap="flat">
              <a:no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65" name="Shape 576"/>
            <p:cNvSpPr/>
            <p:nvPr/>
          </p:nvSpPr>
          <p:spPr>
            <a:xfrm rot="5400000">
              <a:off x="60978" y="64539"/>
              <a:ext cx="195985" cy="195985"/>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82" y="5400"/>
                    <a:pt x="16200" y="7818"/>
                    <a:pt x="16200" y="10800"/>
                  </a:cubicBezTo>
                  <a:cubicBezTo>
                    <a:pt x="16200" y="13782"/>
                    <a:pt x="13782" y="16200"/>
                    <a:pt x="10800" y="16200"/>
                  </a:cubicBezTo>
                  <a:cubicBezTo>
                    <a:pt x="7818" y="16200"/>
                    <a:pt x="5400" y="13782"/>
                    <a:pt x="5400" y="10800"/>
                  </a:cubicBezTo>
                  <a:cubicBezTo>
                    <a:pt x="5400" y="7818"/>
                    <a:pt x="7818" y="5400"/>
                    <a:pt x="10800" y="5400"/>
                  </a:cubicBezTo>
                  <a:close/>
                  <a:moveTo>
                    <a:pt x="10800" y="1296"/>
                  </a:moveTo>
                  <a:cubicBezTo>
                    <a:pt x="5551" y="1296"/>
                    <a:pt x="1296" y="5551"/>
                    <a:pt x="1296" y="10800"/>
                  </a:cubicBezTo>
                  <a:cubicBezTo>
                    <a:pt x="1296" y="16049"/>
                    <a:pt x="5551" y="20304"/>
                    <a:pt x="10800" y="20304"/>
                  </a:cubicBezTo>
                  <a:cubicBezTo>
                    <a:pt x="16049" y="20304"/>
                    <a:pt x="20304" y="16049"/>
                    <a:pt x="20304" y="10800"/>
                  </a:cubicBezTo>
                  <a:cubicBezTo>
                    <a:pt x="20304" y="5551"/>
                    <a:pt x="16049" y="1296"/>
                    <a:pt x="10800" y="1296"/>
                  </a:cubicBezTo>
                  <a:close/>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path>
              </a:pathLst>
            </a:custGeom>
            <a:solidFill>
              <a:schemeClr val="accent1"/>
            </a:solidFill>
            <a:ln w="12700" cap="flat">
              <a:noFill/>
              <a:miter lim="400000"/>
            </a:ln>
            <a:effectLst/>
          </p:spPr>
          <p:txBody>
            <a:bodyPr wrap="square" lIns="34289" tIns="34289" rIns="34289" bIns="34289" numCol="1" anchor="ctr">
              <a:noAutofit/>
            </a:bodyPr>
            <a:lstStyle/>
            <a:p>
              <a:endParaRPr sz="1350"/>
            </a:p>
          </p:txBody>
        </p:sp>
      </p:grpSp>
      <p:grpSp>
        <p:nvGrpSpPr>
          <p:cNvPr id="66" name="Group 580"/>
          <p:cNvGrpSpPr/>
          <p:nvPr/>
        </p:nvGrpSpPr>
        <p:grpSpPr>
          <a:xfrm>
            <a:off x="7587160" y="2880245"/>
            <a:ext cx="237218" cy="237218"/>
            <a:chOff x="0" y="0"/>
            <a:chExt cx="316290" cy="316290"/>
          </a:xfrm>
        </p:grpSpPr>
        <p:sp>
          <p:nvSpPr>
            <p:cNvPr id="67" name="Shape 578"/>
            <p:cNvSpPr/>
            <p:nvPr/>
          </p:nvSpPr>
          <p:spPr>
            <a:xfrm rot="5400000">
              <a:off x="-1" y="-1"/>
              <a:ext cx="316291" cy="316291"/>
            </a:xfrm>
            <a:prstGeom prst="ellipse">
              <a:avLst/>
            </a:prstGeom>
            <a:solidFill>
              <a:schemeClr val="accent1">
                <a:alpha val="20000"/>
              </a:schemeClr>
            </a:solidFill>
            <a:ln w="12700" cap="flat">
              <a:no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68" name="Shape 579"/>
            <p:cNvSpPr/>
            <p:nvPr/>
          </p:nvSpPr>
          <p:spPr>
            <a:xfrm rot="5400000">
              <a:off x="60978" y="64539"/>
              <a:ext cx="195985" cy="195985"/>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82" y="5400"/>
                    <a:pt x="16200" y="7818"/>
                    <a:pt x="16200" y="10800"/>
                  </a:cubicBezTo>
                  <a:cubicBezTo>
                    <a:pt x="16200" y="13782"/>
                    <a:pt x="13782" y="16200"/>
                    <a:pt x="10800" y="16200"/>
                  </a:cubicBezTo>
                  <a:cubicBezTo>
                    <a:pt x="7818" y="16200"/>
                    <a:pt x="5400" y="13782"/>
                    <a:pt x="5400" y="10800"/>
                  </a:cubicBezTo>
                  <a:cubicBezTo>
                    <a:pt x="5400" y="7818"/>
                    <a:pt x="7818" y="5400"/>
                    <a:pt x="10800" y="5400"/>
                  </a:cubicBezTo>
                  <a:close/>
                  <a:moveTo>
                    <a:pt x="10800" y="1296"/>
                  </a:moveTo>
                  <a:cubicBezTo>
                    <a:pt x="5551" y="1296"/>
                    <a:pt x="1296" y="5551"/>
                    <a:pt x="1296" y="10800"/>
                  </a:cubicBezTo>
                  <a:cubicBezTo>
                    <a:pt x="1296" y="16049"/>
                    <a:pt x="5551" y="20304"/>
                    <a:pt x="10800" y="20304"/>
                  </a:cubicBezTo>
                  <a:cubicBezTo>
                    <a:pt x="16049" y="20304"/>
                    <a:pt x="20304" y="16049"/>
                    <a:pt x="20304" y="10800"/>
                  </a:cubicBezTo>
                  <a:cubicBezTo>
                    <a:pt x="20304" y="5551"/>
                    <a:pt x="16049" y="1296"/>
                    <a:pt x="10800" y="1296"/>
                  </a:cubicBezTo>
                  <a:close/>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path>
              </a:pathLst>
            </a:custGeom>
            <a:solidFill>
              <a:schemeClr val="accent1"/>
            </a:solidFill>
            <a:ln w="12700" cap="flat">
              <a:noFill/>
              <a:miter lim="400000"/>
            </a:ln>
            <a:effectLst/>
          </p:spPr>
          <p:txBody>
            <a:bodyPr wrap="square" lIns="34289" tIns="34289" rIns="34289" bIns="34289" numCol="1" anchor="ctr">
              <a:noAutofit/>
            </a:bodyPr>
            <a:lstStyle/>
            <a:p>
              <a:endParaRPr sz="1350"/>
            </a:p>
          </p:txBody>
        </p:sp>
      </p:grpSp>
      <p:sp>
        <p:nvSpPr>
          <p:cNvPr id="70" name="Shape 581"/>
          <p:cNvSpPr/>
          <p:nvPr/>
        </p:nvSpPr>
        <p:spPr>
          <a:xfrm rot="10800000" flipH="1">
            <a:off x="2684366" y="1571334"/>
            <a:ext cx="1700507" cy="12839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96" y="1469"/>
                </a:lnTo>
                <a:lnTo>
                  <a:pt x="21600" y="1469"/>
                </a:lnTo>
                <a:lnTo>
                  <a:pt x="21600" y="21600"/>
                </a:lnTo>
                <a:lnTo>
                  <a:pt x="0" y="21600"/>
                </a:lnTo>
                <a:lnTo>
                  <a:pt x="0" y="1469"/>
                </a:lnTo>
                <a:lnTo>
                  <a:pt x="9904" y="1469"/>
                </a:lnTo>
                <a:close/>
              </a:path>
            </a:pathLst>
          </a:custGeom>
          <a:blipFill dpi="0" rotWithShape="0">
            <a:blip r:embed="rId5">
              <a:extLst/>
            </a:blip>
            <a:srcRect/>
            <a:stretch>
              <a:fillRect/>
            </a:stretch>
          </a:blipFill>
          <a:ln w="12700" cap="flat">
            <a:solidFill>
              <a:schemeClr val="accent1"/>
            </a:solid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73" name="Shape 584"/>
          <p:cNvSpPr/>
          <p:nvPr/>
        </p:nvSpPr>
        <p:spPr>
          <a:xfrm rot="10800000" flipH="1">
            <a:off x="6860506" y="1571334"/>
            <a:ext cx="1700507" cy="12839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96" y="1469"/>
                </a:lnTo>
                <a:lnTo>
                  <a:pt x="21600" y="1469"/>
                </a:lnTo>
                <a:lnTo>
                  <a:pt x="21600" y="21600"/>
                </a:lnTo>
                <a:lnTo>
                  <a:pt x="0" y="21600"/>
                </a:lnTo>
                <a:lnTo>
                  <a:pt x="0" y="1469"/>
                </a:lnTo>
                <a:lnTo>
                  <a:pt x="9904" y="1469"/>
                </a:lnTo>
                <a:close/>
              </a:path>
            </a:pathLst>
          </a:custGeom>
          <a:blipFill dpi="0" rotWithShape="0">
            <a:blip r:embed="rId6">
              <a:extLst/>
            </a:blip>
            <a:srcRect/>
            <a:stretch>
              <a:fillRect/>
            </a:stretch>
          </a:blipFill>
          <a:ln w="12700" cap="flat">
            <a:solidFill>
              <a:schemeClr val="accent1"/>
            </a:solid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76" name="Shape 587"/>
          <p:cNvSpPr/>
          <p:nvPr/>
        </p:nvSpPr>
        <p:spPr>
          <a:xfrm>
            <a:off x="596296" y="3143602"/>
            <a:ext cx="1700506" cy="12839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96" y="1469"/>
                </a:lnTo>
                <a:lnTo>
                  <a:pt x="21600" y="1469"/>
                </a:lnTo>
                <a:lnTo>
                  <a:pt x="21600" y="21600"/>
                </a:lnTo>
                <a:lnTo>
                  <a:pt x="0" y="21600"/>
                </a:lnTo>
                <a:lnTo>
                  <a:pt x="0" y="1469"/>
                </a:lnTo>
                <a:lnTo>
                  <a:pt x="9904" y="1469"/>
                </a:lnTo>
                <a:close/>
              </a:path>
            </a:pathLst>
          </a:custGeom>
          <a:blipFill>
            <a:blip r:embed="rId7">
              <a:extLst>
                <a:ext uri="{BEBA8EAE-BF5A-486C-A8C5-ECC9F3942E4B}">
                  <a14:imgProps xmlns:a14="http://schemas.microsoft.com/office/drawing/2010/main">
                    <a14:imgLayer r:embed="rId8">
                      <a14:imgEffect>
                        <a14:brightnessContrast contrast="-20000"/>
                      </a14:imgEffect>
                    </a14:imgLayer>
                  </a14:imgProps>
                </a:ext>
              </a:extLst>
            </a:blip>
            <a:stretch>
              <a:fillRect/>
            </a:stretch>
          </a:blipFill>
          <a:ln w="12700" cap="flat">
            <a:solidFill>
              <a:schemeClr val="accent1"/>
            </a:solid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79" name="Shape 590"/>
          <p:cNvSpPr/>
          <p:nvPr/>
        </p:nvSpPr>
        <p:spPr>
          <a:xfrm>
            <a:off x="4772436" y="3143602"/>
            <a:ext cx="1700506" cy="12839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96" y="1469"/>
                </a:lnTo>
                <a:lnTo>
                  <a:pt x="21600" y="1469"/>
                </a:lnTo>
                <a:lnTo>
                  <a:pt x="21600" y="21600"/>
                </a:lnTo>
                <a:lnTo>
                  <a:pt x="0" y="21600"/>
                </a:lnTo>
                <a:lnTo>
                  <a:pt x="0" y="1469"/>
                </a:lnTo>
                <a:lnTo>
                  <a:pt x="9904" y="1469"/>
                </a:lnTo>
                <a:close/>
              </a:path>
            </a:pathLst>
          </a:custGeom>
          <a:blipFill>
            <a:blip r:embed="rId9">
              <a:extLst/>
            </a:blip>
            <a:stretch>
              <a:fillRect/>
            </a:stretch>
          </a:blipFill>
          <a:ln w="12700" cap="flat">
            <a:solidFill>
              <a:schemeClr val="accent1"/>
            </a:solidFill>
            <a:miter lim="400000"/>
          </a:ln>
          <a:effectLst/>
        </p:spPr>
        <p:txBody>
          <a:bodyPr wrap="square" lIns="34289" tIns="34289" rIns="34289" bIns="34289" numCol="1" anchor="ctr">
            <a:noAutofit/>
          </a:bodyPr>
          <a:lstStyle/>
          <a:p>
            <a:pPr algn="ctr">
              <a:defRPr>
                <a:solidFill>
                  <a:srgbClr val="FFFFFF"/>
                </a:solidFill>
              </a:defRPr>
            </a:pPr>
            <a:endParaRPr sz="1350"/>
          </a:p>
        </p:txBody>
      </p:sp>
      <p:sp>
        <p:nvSpPr>
          <p:cNvPr id="81" name="Shape 593"/>
          <p:cNvSpPr/>
          <p:nvPr/>
        </p:nvSpPr>
        <p:spPr>
          <a:xfrm>
            <a:off x="2510192" y="3642699"/>
            <a:ext cx="1954297" cy="346313"/>
          </a:xfrm>
          <a:prstGeom prst="rect">
            <a:avLst/>
          </a:prstGeom>
          <a:ln w="12700">
            <a:miter lim="400000"/>
          </a:ln>
        </p:spPr>
        <p:txBody>
          <a:bodyPr wrap="square" lIns="34289" rIns="34289">
            <a:spAutoFit/>
          </a:bodyPr>
          <a:lstStyle>
            <a:lvl1pPr algn="just">
              <a:lnSpc>
                <a:spcPct val="130000"/>
              </a:lnSpc>
              <a:defRPr spc="450">
                <a:solidFill>
                  <a:srgbClr val="C9C8C8"/>
                </a:solidFill>
              </a:defRPr>
            </a:lvl1pPr>
          </a:lstStyle>
          <a:p>
            <a:pPr algn="ctr"/>
            <a:r>
              <a:rPr lang="zh-CN" altLang="en-US" sz="1400" spc="0" dirty="0">
                <a:solidFill>
                  <a:schemeClr val="accent1"/>
                </a:solidFill>
                <a:latin typeface="微软雅黑" panose="020B0503020204020204" pitchFamily="34" charset="-122"/>
                <a:ea typeface="微软雅黑" panose="020B0503020204020204" pitchFamily="34" charset="-122"/>
              </a:rPr>
              <a:t>服务是最贵的商品</a:t>
            </a:r>
            <a:endParaRPr sz="1400" spc="0" dirty="0">
              <a:solidFill>
                <a:schemeClr val="accent1"/>
              </a:solidFill>
              <a:latin typeface="微软雅黑" panose="020B0503020204020204" pitchFamily="34" charset="-122"/>
              <a:ea typeface="微软雅黑" panose="020B0503020204020204" pitchFamily="34" charset="-122"/>
            </a:endParaRPr>
          </a:p>
        </p:txBody>
      </p:sp>
      <p:sp>
        <p:nvSpPr>
          <p:cNvPr id="82" name="Shape 594"/>
          <p:cNvSpPr/>
          <p:nvPr/>
        </p:nvSpPr>
        <p:spPr>
          <a:xfrm>
            <a:off x="2608078" y="3177934"/>
            <a:ext cx="1856411" cy="461665"/>
          </a:xfrm>
          <a:prstGeom prst="rect">
            <a:avLst/>
          </a:prstGeom>
          <a:ln w="12700">
            <a:miter lim="400000"/>
          </a:ln>
        </p:spPr>
        <p:txBody>
          <a:bodyPr lIns="34289" rIns="34289">
            <a:spAutoFit/>
          </a:bodyPr>
          <a:lstStyle/>
          <a:p>
            <a:pPr algn="ctr">
              <a:defRPr sz="2200" b="1" spc="412">
                <a:solidFill>
                  <a:srgbClr val="D3B988"/>
                </a:solidFill>
              </a:defRPr>
            </a:pPr>
            <a:r>
              <a:rPr lang="zh-CN" altLang="en-US" sz="2400" dirty="0">
                <a:solidFill>
                  <a:schemeClr val="accent1"/>
                </a:solidFill>
                <a:latin typeface="长城长宋体"/>
                <a:ea typeface="长城长宋体"/>
                <a:cs typeface="长城长宋体"/>
                <a:sym typeface="长城长宋体"/>
              </a:rPr>
              <a:t>优质的服务</a:t>
            </a:r>
            <a:endParaRPr sz="2400" dirty="0">
              <a:solidFill>
                <a:schemeClr val="accent1"/>
              </a:solidFill>
            </a:endParaRPr>
          </a:p>
        </p:txBody>
      </p:sp>
      <p:sp>
        <p:nvSpPr>
          <p:cNvPr id="83" name="Shape 595"/>
          <p:cNvSpPr/>
          <p:nvPr/>
        </p:nvSpPr>
        <p:spPr>
          <a:xfrm>
            <a:off x="6491250" y="3615071"/>
            <a:ext cx="2494029" cy="346313"/>
          </a:xfrm>
          <a:prstGeom prst="rect">
            <a:avLst/>
          </a:prstGeom>
          <a:ln w="12700">
            <a:miter lim="400000"/>
          </a:ln>
        </p:spPr>
        <p:txBody>
          <a:bodyPr wrap="square" lIns="34289" rIns="34289">
            <a:spAutoFit/>
          </a:bodyPr>
          <a:lstStyle>
            <a:lvl1pPr algn="just">
              <a:lnSpc>
                <a:spcPct val="130000"/>
              </a:lnSpc>
              <a:defRPr spc="450">
                <a:solidFill>
                  <a:srgbClr val="C9C8C8"/>
                </a:solidFill>
              </a:defRPr>
            </a:lvl1pPr>
          </a:lstStyle>
          <a:p>
            <a:pPr algn="ctr"/>
            <a:r>
              <a:rPr lang="zh-CN" altLang="en-US" sz="1400" spc="0" dirty="0">
                <a:solidFill>
                  <a:schemeClr val="accent1"/>
                </a:solidFill>
                <a:latin typeface="微软雅黑" panose="020B0503020204020204" pitchFamily="34" charset="-122"/>
                <a:ea typeface="微软雅黑" panose="020B0503020204020204" pitchFamily="34" charset="-122"/>
              </a:rPr>
              <a:t>无情制度，人性化管理</a:t>
            </a:r>
            <a:endParaRPr sz="1400" spc="0" dirty="0">
              <a:solidFill>
                <a:schemeClr val="accent1"/>
              </a:solidFill>
              <a:latin typeface="微软雅黑" panose="020B0503020204020204" pitchFamily="34" charset="-122"/>
              <a:ea typeface="微软雅黑" panose="020B0503020204020204" pitchFamily="34" charset="-122"/>
            </a:endParaRPr>
          </a:p>
        </p:txBody>
      </p:sp>
      <p:sp>
        <p:nvSpPr>
          <p:cNvPr id="84" name="Shape 596"/>
          <p:cNvSpPr/>
          <p:nvPr/>
        </p:nvSpPr>
        <p:spPr>
          <a:xfrm>
            <a:off x="6451997" y="3148944"/>
            <a:ext cx="2270324" cy="461665"/>
          </a:xfrm>
          <a:prstGeom prst="rect">
            <a:avLst/>
          </a:prstGeom>
          <a:ln w="12700">
            <a:miter lim="400000"/>
          </a:ln>
        </p:spPr>
        <p:txBody>
          <a:bodyPr wrap="square" lIns="34289" rIns="34289">
            <a:spAutoFit/>
          </a:bodyPr>
          <a:lstStyle/>
          <a:p>
            <a:pPr algn="ctr">
              <a:defRPr sz="2200" b="1" spc="412">
                <a:solidFill>
                  <a:srgbClr val="D3B988"/>
                </a:solidFill>
              </a:defRPr>
            </a:pPr>
            <a:r>
              <a:rPr lang="zh-CN" altLang="en-US" sz="2400" b="1" dirty="0">
                <a:solidFill>
                  <a:schemeClr val="accent1"/>
                </a:solidFill>
                <a:latin typeface="长城长宋体"/>
                <a:ea typeface="长城长宋体"/>
                <a:cs typeface="长城长宋体"/>
                <a:sym typeface="长城长宋体"/>
              </a:rPr>
              <a:t>人性化的管理</a:t>
            </a:r>
            <a:endParaRPr sz="2400" b="1" dirty="0">
              <a:solidFill>
                <a:schemeClr val="accent1"/>
              </a:solidFill>
              <a:latin typeface="长城长宋体"/>
              <a:ea typeface="长城长宋体"/>
              <a:cs typeface="长城长宋体"/>
            </a:endParaRPr>
          </a:p>
        </p:txBody>
      </p:sp>
      <p:sp>
        <p:nvSpPr>
          <p:cNvPr id="85" name="Shape 597"/>
          <p:cNvSpPr/>
          <p:nvPr/>
        </p:nvSpPr>
        <p:spPr>
          <a:xfrm>
            <a:off x="236133" y="2251534"/>
            <a:ext cx="2579046" cy="346313"/>
          </a:xfrm>
          <a:prstGeom prst="rect">
            <a:avLst/>
          </a:prstGeom>
          <a:ln w="12700">
            <a:miter lim="400000"/>
          </a:ln>
        </p:spPr>
        <p:txBody>
          <a:bodyPr wrap="square" lIns="34289" rIns="34289">
            <a:spAutoFit/>
          </a:bodyPr>
          <a:lstStyle>
            <a:lvl1pPr algn="just">
              <a:lnSpc>
                <a:spcPct val="130000"/>
              </a:lnSpc>
              <a:defRPr spc="450">
                <a:solidFill>
                  <a:srgbClr val="C9C8C8"/>
                </a:solidFill>
              </a:defRPr>
            </a:lvl1pPr>
          </a:lstStyle>
          <a:p>
            <a:pPr algn="ctr"/>
            <a:r>
              <a:rPr lang="zh-CN" altLang="en-US" sz="1400" spc="0" dirty="0">
                <a:solidFill>
                  <a:schemeClr val="accent1"/>
                </a:solidFill>
                <a:latin typeface="微软雅黑" panose="020B0503020204020204" pitchFamily="34" charset="-122"/>
                <a:ea typeface="微软雅黑" panose="020B0503020204020204" pitchFamily="34" charset="-122"/>
              </a:rPr>
              <a:t>人才是根本</a:t>
            </a:r>
            <a:endParaRPr sz="1400" spc="0" dirty="0">
              <a:solidFill>
                <a:schemeClr val="accent1"/>
              </a:solidFill>
              <a:latin typeface="微软雅黑" panose="020B0503020204020204" pitchFamily="34" charset="-122"/>
              <a:ea typeface="微软雅黑" panose="020B0503020204020204" pitchFamily="34" charset="-122"/>
            </a:endParaRPr>
          </a:p>
        </p:txBody>
      </p:sp>
      <p:sp>
        <p:nvSpPr>
          <p:cNvPr id="86" name="Shape 598"/>
          <p:cNvSpPr/>
          <p:nvPr/>
        </p:nvSpPr>
        <p:spPr>
          <a:xfrm>
            <a:off x="511126" y="2534476"/>
            <a:ext cx="1999066" cy="461665"/>
          </a:xfrm>
          <a:prstGeom prst="rect">
            <a:avLst/>
          </a:prstGeom>
          <a:ln w="12700">
            <a:miter lim="400000"/>
          </a:ln>
        </p:spPr>
        <p:txBody>
          <a:bodyPr wrap="square" lIns="34289" rIns="34289">
            <a:spAutoFit/>
          </a:bodyPr>
          <a:lstStyle/>
          <a:p>
            <a:pPr algn="ctr">
              <a:defRPr sz="2200" b="1" spc="412">
                <a:solidFill>
                  <a:srgbClr val="D3B988"/>
                </a:solidFill>
              </a:defRPr>
            </a:pPr>
            <a:r>
              <a:rPr lang="zh-CN" altLang="en-US" sz="2400" dirty="0">
                <a:solidFill>
                  <a:schemeClr val="accent1"/>
                </a:solidFill>
                <a:latin typeface="微软雅黑" panose="020B0503020204020204" pitchFamily="34" charset="-122"/>
                <a:ea typeface="微软雅黑" panose="020B0503020204020204" pitchFamily="34" charset="-122"/>
                <a:sym typeface="长城长宋体"/>
              </a:rPr>
              <a:t>专业的团队</a:t>
            </a:r>
            <a:endParaRPr sz="2400" dirty="0">
              <a:solidFill>
                <a:schemeClr val="accent1"/>
              </a:solidFill>
              <a:latin typeface="微软雅黑" panose="020B0503020204020204" pitchFamily="34" charset="-122"/>
              <a:ea typeface="微软雅黑" panose="020B0503020204020204" pitchFamily="34" charset="-122"/>
            </a:endParaRPr>
          </a:p>
        </p:txBody>
      </p:sp>
      <p:sp>
        <p:nvSpPr>
          <p:cNvPr id="87" name="Shape 599"/>
          <p:cNvSpPr/>
          <p:nvPr/>
        </p:nvSpPr>
        <p:spPr>
          <a:xfrm>
            <a:off x="4702097" y="2030127"/>
            <a:ext cx="1862222" cy="346313"/>
          </a:xfrm>
          <a:prstGeom prst="rect">
            <a:avLst/>
          </a:prstGeom>
          <a:ln w="12700">
            <a:miter lim="400000"/>
          </a:ln>
        </p:spPr>
        <p:txBody>
          <a:bodyPr wrap="square" lIns="34289" rIns="34289">
            <a:spAutoFit/>
          </a:bodyPr>
          <a:lstStyle>
            <a:lvl1pPr algn="just">
              <a:lnSpc>
                <a:spcPct val="130000"/>
              </a:lnSpc>
              <a:defRPr spc="450">
                <a:solidFill>
                  <a:srgbClr val="C9C8C8"/>
                </a:solidFill>
              </a:defRPr>
            </a:lvl1pPr>
          </a:lstStyle>
          <a:p>
            <a:pPr algn="ctr"/>
            <a:r>
              <a:rPr lang="zh-CN" altLang="en-US" sz="1400" spc="0" dirty="0">
                <a:solidFill>
                  <a:schemeClr val="accent1"/>
                </a:solidFill>
                <a:latin typeface="微软雅黑" panose="020B0503020204020204" pitchFamily="34" charset="-122"/>
                <a:ea typeface="微软雅黑" panose="020B0503020204020204" pitchFamily="34" charset="-122"/>
              </a:rPr>
              <a:t>技术做坚实后盾</a:t>
            </a:r>
            <a:endParaRPr sz="1400" spc="0" dirty="0">
              <a:solidFill>
                <a:schemeClr val="accent1"/>
              </a:solidFill>
              <a:latin typeface="微软雅黑" panose="020B0503020204020204" pitchFamily="34" charset="-122"/>
              <a:ea typeface="微软雅黑" panose="020B0503020204020204" pitchFamily="34" charset="-122"/>
            </a:endParaRPr>
          </a:p>
        </p:txBody>
      </p:sp>
      <p:sp>
        <p:nvSpPr>
          <p:cNvPr id="88" name="Shape 600"/>
          <p:cNvSpPr/>
          <p:nvPr/>
        </p:nvSpPr>
        <p:spPr>
          <a:xfrm>
            <a:off x="4677092" y="2485672"/>
            <a:ext cx="1912232" cy="461665"/>
          </a:xfrm>
          <a:prstGeom prst="rect">
            <a:avLst/>
          </a:prstGeom>
          <a:ln w="12700">
            <a:miter lim="400000"/>
          </a:ln>
        </p:spPr>
        <p:txBody>
          <a:bodyPr wrap="square" lIns="34289" rIns="34289">
            <a:spAutoFit/>
          </a:bodyPr>
          <a:lstStyle/>
          <a:p>
            <a:pPr algn="ctr">
              <a:defRPr sz="2200" b="1" spc="412">
                <a:solidFill>
                  <a:srgbClr val="D3B988"/>
                </a:solidFill>
              </a:defRPr>
            </a:pPr>
            <a:r>
              <a:rPr lang="zh-CN" altLang="en-US" sz="2400" b="1" spc="412" dirty="0">
                <a:solidFill>
                  <a:schemeClr val="accent1"/>
                </a:solidFill>
                <a:latin typeface="长城长宋体"/>
                <a:ea typeface="长城长宋体"/>
                <a:cs typeface="长城长宋体"/>
                <a:sym typeface="长城长宋体"/>
              </a:rPr>
              <a:t>强大的技术</a:t>
            </a:r>
            <a:endParaRPr sz="2400" b="1" spc="412" dirty="0">
              <a:solidFill>
                <a:schemeClr val="accent1"/>
              </a:solidFill>
              <a:latin typeface="长城长宋体"/>
              <a:ea typeface="长城长宋体"/>
              <a:cs typeface="长城长宋体"/>
            </a:endParaRPr>
          </a:p>
        </p:txBody>
      </p:sp>
      <p:sp>
        <p:nvSpPr>
          <p:cNvPr id="89" name="Shape 601" hidden="1"/>
          <p:cNvSpPr/>
          <p:nvPr/>
        </p:nvSpPr>
        <p:spPr>
          <a:xfrm>
            <a:off x="-7144" y="2620360"/>
            <a:ext cx="9151145" cy="737618"/>
          </a:xfrm>
          <a:custGeom>
            <a:avLst/>
            <a:gdLst/>
            <a:ahLst/>
            <a:cxnLst>
              <a:cxn ang="0">
                <a:pos x="wd2" y="hd2"/>
              </a:cxn>
              <a:cxn ang="5400000">
                <a:pos x="wd2" y="hd2"/>
              </a:cxn>
              <a:cxn ang="10800000">
                <a:pos x="wd2" y="hd2"/>
              </a:cxn>
              <a:cxn ang="16200000">
                <a:pos x="wd2" y="hd2"/>
              </a:cxn>
            </a:cxnLst>
            <a:rect l="0" t="0" r="r" b="b"/>
            <a:pathLst>
              <a:path w="21600" h="20399" extrusionOk="0">
                <a:moveTo>
                  <a:pt x="0" y="12656"/>
                </a:moveTo>
                <a:cubicBezTo>
                  <a:pt x="453" y="8803"/>
                  <a:pt x="906" y="4951"/>
                  <a:pt x="1249" y="5346"/>
                </a:cubicBezTo>
                <a:cubicBezTo>
                  <a:pt x="1592" y="5741"/>
                  <a:pt x="1738" y="15257"/>
                  <a:pt x="2059" y="15027"/>
                </a:cubicBezTo>
                <a:cubicBezTo>
                  <a:pt x="2379" y="14796"/>
                  <a:pt x="2962" y="3963"/>
                  <a:pt x="3173" y="3963"/>
                </a:cubicBezTo>
                <a:cubicBezTo>
                  <a:pt x="3383" y="3963"/>
                  <a:pt x="3116" y="14829"/>
                  <a:pt x="3324" y="15027"/>
                </a:cubicBezTo>
                <a:cubicBezTo>
                  <a:pt x="3533" y="15224"/>
                  <a:pt x="4005" y="4688"/>
                  <a:pt x="4421" y="5148"/>
                </a:cubicBezTo>
                <a:cubicBezTo>
                  <a:pt x="4838" y="5609"/>
                  <a:pt x="5161" y="17430"/>
                  <a:pt x="5822" y="17792"/>
                </a:cubicBezTo>
                <a:cubicBezTo>
                  <a:pt x="6483" y="18155"/>
                  <a:pt x="7760" y="7684"/>
                  <a:pt x="8387" y="7322"/>
                </a:cubicBezTo>
                <a:cubicBezTo>
                  <a:pt x="9014" y="6959"/>
                  <a:pt x="9312" y="15125"/>
                  <a:pt x="9585" y="15619"/>
                </a:cubicBezTo>
                <a:cubicBezTo>
                  <a:pt x="9858" y="16113"/>
                  <a:pt x="9765" y="9594"/>
                  <a:pt x="10024" y="10285"/>
                </a:cubicBezTo>
                <a:cubicBezTo>
                  <a:pt x="10282" y="10977"/>
                  <a:pt x="10873" y="20624"/>
                  <a:pt x="11137" y="19768"/>
                </a:cubicBezTo>
                <a:cubicBezTo>
                  <a:pt x="11402" y="18912"/>
                  <a:pt x="11208" y="5050"/>
                  <a:pt x="11610" y="5148"/>
                </a:cubicBezTo>
                <a:cubicBezTo>
                  <a:pt x="12012" y="5247"/>
                  <a:pt x="13092" y="19603"/>
                  <a:pt x="13551" y="20361"/>
                </a:cubicBezTo>
                <a:cubicBezTo>
                  <a:pt x="14009" y="21118"/>
                  <a:pt x="14012" y="10483"/>
                  <a:pt x="14361" y="9692"/>
                </a:cubicBezTo>
                <a:cubicBezTo>
                  <a:pt x="14709" y="8902"/>
                  <a:pt x="15348" y="16278"/>
                  <a:pt x="15643" y="15619"/>
                </a:cubicBezTo>
                <a:cubicBezTo>
                  <a:pt x="15938" y="14961"/>
                  <a:pt x="15635" y="5511"/>
                  <a:pt x="16132" y="5741"/>
                </a:cubicBezTo>
                <a:cubicBezTo>
                  <a:pt x="16630" y="5972"/>
                  <a:pt x="18118" y="16838"/>
                  <a:pt x="18630" y="17002"/>
                </a:cubicBezTo>
                <a:cubicBezTo>
                  <a:pt x="19142" y="17167"/>
                  <a:pt x="18906" y="6861"/>
                  <a:pt x="19204" y="6729"/>
                </a:cubicBezTo>
                <a:cubicBezTo>
                  <a:pt x="19502" y="6597"/>
                  <a:pt x="20132" y="17331"/>
                  <a:pt x="20419" y="16212"/>
                </a:cubicBezTo>
                <a:cubicBezTo>
                  <a:pt x="20706" y="15092"/>
                  <a:pt x="20728" y="-482"/>
                  <a:pt x="20925" y="12"/>
                </a:cubicBezTo>
                <a:cubicBezTo>
                  <a:pt x="21122" y="506"/>
                  <a:pt x="21361" y="9841"/>
                  <a:pt x="21600" y="19175"/>
                </a:cubicBezTo>
              </a:path>
            </a:pathLst>
          </a:custGeom>
          <a:ln w="12700">
            <a:solidFill>
              <a:schemeClr val="accent1">
                <a:alpha val="10000"/>
              </a:schemeClr>
            </a:solidFill>
            <a:miter/>
          </a:ln>
        </p:spPr>
        <p:txBody>
          <a:bodyPr lIns="34289" rIns="34289" anchor="ctr"/>
          <a:lstStyle/>
          <a:p>
            <a:pPr algn="ctr">
              <a:defRPr>
                <a:solidFill>
                  <a:srgbClr val="FFFFFF"/>
                </a:solidFill>
              </a:defRPr>
            </a:pPr>
            <a:endParaRPr sz="1350"/>
          </a:p>
        </p:txBody>
      </p:sp>
      <p:sp>
        <p:nvSpPr>
          <p:cNvPr id="90" name="Shape 602"/>
          <p:cNvSpPr/>
          <p:nvPr/>
        </p:nvSpPr>
        <p:spPr>
          <a:xfrm flipH="1">
            <a:off x="1461908" y="3002077"/>
            <a:ext cx="2038350" cy="2259"/>
          </a:xfrm>
          <a:prstGeom prst="line">
            <a:avLst/>
          </a:prstGeom>
          <a:ln w="12700">
            <a:solidFill>
              <a:schemeClr val="accent1"/>
            </a:solidFill>
            <a:prstDash val="lgDash"/>
            <a:miter/>
          </a:ln>
        </p:spPr>
        <p:txBody>
          <a:bodyPr lIns="34289" rIns="34289"/>
          <a:lstStyle/>
          <a:p>
            <a:endParaRPr sz="1350"/>
          </a:p>
        </p:txBody>
      </p:sp>
      <p:sp>
        <p:nvSpPr>
          <p:cNvPr id="91" name="Shape 603"/>
          <p:cNvSpPr/>
          <p:nvPr/>
        </p:nvSpPr>
        <p:spPr>
          <a:xfrm flipH="1">
            <a:off x="3553135" y="2999696"/>
            <a:ext cx="2038350" cy="2259"/>
          </a:xfrm>
          <a:prstGeom prst="line">
            <a:avLst/>
          </a:prstGeom>
          <a:ln w="12700">
            <a:solidFill>
              <a:schemeClr val="accent1"/>
            </a:solidFill>
            <a:prstDash val="lgDash"/>
            <a:miter/>
          </a:ln>
        </p:spPr>
        <p:txBody>
          <a:bodyPr lIns="34289" rIns="34289"/>
          <a:lstStyle/>
          <a:p>
            <a:endParaRPr sz="1350"/>
          </a:p>
        </p:txBody>
      </p:sp>
      <p:sp>
        <p:nvSpPr>
          <p:cNvPr id="92" name="Shape 604"/>
          <p:cNvSpPr/>
          <p:nvPr/>
        </p:nvSpPr>
        <p:spPr>
          <a:xfrm flipH="1">
            <a:off x="5635315" y="2999696"/>
            <a:ext cx="2038350" cy="2259"/>
          </a:xfrm>
          <a:prstGeom prst="line">
            <a:avLst/>
          </a:prstGeom>
          <a:ln w="12700">
            <a:solidFill>
              <a:schemeClr val="accent1"/>
            </a:solidFill>
            <a:prstDash val="lgDash"/>
            <a:miter/>
          </a:ln>
        </p:spPr>
        <p:txBody>
          <a:bodyPr lIns="34289" rIns="34289"/>
          <a:lstStyle/>
          <a:p>
            <a:endParaRPr sz="1350"/>
          </a:p>
        </p:txBody>
      </p:sp>
      <p:sp>
        <p:nvSpPr>
          <p:cNvPr id="93" name="Shape 605"/>
          <p:cNvSpPr/>
          <p:nvPr/>
        </p:nvSpPr>
        <p:spPr>
          <a:xfrm flipH="1">
            <a:off x="7720765" y="3001955"/>
            <a:ext cx="1423235" cy="1"/>
          </a:xfrm>
          <a:prstGeom prst="line">
            <a:avLst/>
          </a:prstGeom>
          <a:ln w="12700">
            <a:solidFill>
              <a:schemeClr val="accent1"/>
            </a:solidFill>
            <a:prstDash val="lgDash"/>
            <a:miter/>
          </a:ln>
        </p:spPr>
        <p:txBody>
          <a:bodyPr lIns="34289" rIns="34289"/>
          <a:lstStyle/>
          <a:p>
            <a:endParaRPr sz="1350"/>
          </a:p>
        </p:txBody>
      </p:sp>
      <p:cxnSp>
        <p:nvCxnSpPr>
          <p:cNvPr id="12" name="直接连接符 11"/>
          <p:cNvCxnSpPr/>
          <p:nvPr/>
        </p:nvCxnSpPr>
        <p:spPr>
          <a:xfrm>
            <a:off x="990600" y="2546878"/>
            <a:ext cx="981075" cy="0"/>
          </a:xfrm>
          <a:prstGeom prst="line">
            <a:avLst/>
          </a:prstGeom>
          <a:ln w="15875">
            <a:prstDash val="sysDash"/>
          </a:ln>
          <a:effectLst/>
        </p:spPr>
        <p:style>
          <a:lnRef idx="2">
            <a:schemeClr val="accent1"/>
          </a:lnRef>
          <a:fillRef idx="0">
            <a:schemeClr val="accent1"/>
          </a:fillRef>
          <a:effectRef idx="1">
            <a:schemeClr val="accent1"/>
          </a:effectRef>
          <a:fontRef idx="minor">
            <a:schemeClr val="tx1"/>
          </a:fontRef>
        </p:style>
      </p:cxnSp>
      <p:cxnSp>
        <p:nvCxnSpPr>
          <p:cNvPr id="54" name="直接连接符 53"/>
          <p:cNvCxnSpPr/>
          <p:nvPr/>
        </p:nvCxnSpPr>
        <p:spPr>
          <a:xfrm>
            <a:off x="2892894" y="3609981"/>
            <a:ext cx="1221906" cy="0"/>
          </a:xfrm>
          <a:prstGeom prst="line">
            <a:avLst/>
          </a:prstGeom>
          <a:ln w="15875">
            <a:prstDash val="sysDash"/>
          </a:ln>
          <a:effectLst/>
        </p:spPr>
        <p:style>
          <a:lnRef idx="2">
            <a:schemeClr val="accent1"/>
          </a:lnRef>
          <a:fillRef idx="0">
            <a:schemeClr val="accent1"/>
          </a:fillRef>
          <a:effectRef idx="1">
            <a:schemeClr val="accent1"/>
          </a:effectRef>
          <a:fontRef idx="minor">
            <a:schemeClr val="tx1"/>
          </a:fontRef>
        </p:style>
      </p:cxnSp>
      <p:cxnSp>
        <p:nvCxnSpPr>
          <p:cNvPr id="56" name="直接连接符 55"/>
          <p:cNvCxnSpPr/>
          <p:nvPr/>
        </p:nvCxnSpPr>
        <p:spPr>
          <a:xfrm>
            <a:off x="4980532" y="2402537"/>
            <a:ext cx="1206908" cy="0"/>
          </a:xfrm>
          <a:prstGeom prst="line">
            <a:avLst/>
          </a:prstGeom>
          <a:ln w="15875">
            <a:prstDash val="sysDash"/>
          </a:ln>
          <a:effectLst/>
        </p:spPr>
        <p:style>
          <a:lnRef idx="2">
            <a:schemeClr val="accent1"/>
          </a:lnRef>
          <a:fillRef idx="0">
            <a:schemeClr val="accent1"/>
          </a:fillRef>
          <a:effectRef idx="1">
            <a:schemeClr val="accent1"/>
          </a:effectRef>
          <a:fontRef idx="minor">
            <a:schemeClr val="tx1"/>
          </a:fontRef>
        </p:style>
      </p:cxnSp>
      <p:cxnSp>
        <p:nvCxnSpPr>
          <p:cNvPr id="58" name="直接连接符 57"/>
          <p:cNvCxnSpPr/>
          <p:nvPr/>
        </p:nvCxnSpPr>
        <p:spPr>
          <a:xfrm>
            <a:off x="6589324" y="3625560"/>
            <a:ext cx="1952066" cy="0"/>
          </a:xfrm>
          <a:prstGeom prst="line">
            <a:avLst/>
          </a:prstGeom>
          <a:ln w="15875">
            <a:prstDash val="sys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26030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iterate>
                                    <p:tmAbs val="0"/>
                                  </p:iterate>
                                  <p:childTnLst>
                                    <p:set>
                                      <p:cBhvr>
                                        <p:cTn id="6" dur="indefinite" fill="hold"/>
                                        <p:tgtEl>
                                          <p:spTgt spid="89"/>
                                        </p:tgtEl>
                                        <p:attrNameLst>
                                          <p:attrName>style.visibility</p:attrName>
                                        </p:attrNameLst>
                                      </p:cBhvr>
                                      <p:to>
                                        <p:strVal val="visible"/>
                                      </p:to>
                                    </p:set>
                                    <p:animEffect transition="in" filter="dissolve">
                                      <p:cBhvr>
                                        <p:cTn id="7" dur="500"/>
                                        <p:tgtEl>
                                          <p:spTgt spid="89"/>
                                        </p:tgtEl>
                                      </p:cBhvr>
                                    </p:animEffect>
                                  </p:childTnLst>
                                </p:cTn>
                              </p:par>
                              <p:par>
                                <p:cTn id="8" presetID="53" presetClass="entr" presetSubtype="16" fill="hold" grpId="0" nodeType="withEffect">
                                  <p:stCondLst>
                                    <p:cond delay="0"/>
                                  </p:stCondLst>
                                  <p:iterate type="lt">
                                    <p:tmPct val="10000"/>
                                  </p:iterate>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85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childTnLst>
                          </p:cTn>
                        </p:par>
                        <p:par>
                          <p:cTn id="21" fill="hold">
                            <p:stCondLst>
                              <p:cond delay="1850"/>
                            </p:stCondLst>
                            <p:childTnLst>
                              <p:par>
                                <p:cTn id="22" presetID="10"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350"/>
                            </p:stCondLst>
                            <p:childTnLst>
                              <p:par>
                                <p:cTn id="26" presetID="10" presetClass="entr" presetSubtype="0"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childTnLst>
                          </p:cTn>
                        </p:par>
                        <p:par>
                          <p:cTn id="29" fill="hold">
                            <p:stCondLst>
                              <p:cond delay="2850"/>
                            </p:stCondLst>
                            <p:childTnLst>
                              <p:par>
                                <p:cTn id="30" presetID="22" presetClass="entr" presetSubtype="8" fill="hold" grpId="0" nodeType="afterEffect">
                                  <p:stCondLst>
                                    <p:cond delay="0"/>
                                  </p:stCondLst>
                                  <p:iterate>
                                    <p:tmAbs val="0"/>
                                  </p:iterate>
                                  <p:childTnLst>
                                    <p:set>
                                      <p:cBhvr>
                                        <p:cTn id="31" dur="indefinite" fill="hold"/>
                                        <p:tgtEl>
                                          <p:spTgt spid="48"/>
                                        </p:tgtEl>
                                        <p:attrNameLst>
                                          <p:attrName>style.visibility</p:attrName>
                                        </p:attrNameLst>
                                      </p:cBhvr>
                                      <p:to>
                                        <p:strVal val="visible"/>
                                      </p:to>
                                    </p:set>
                                    <p:animEffect transition="in" filter="wipe(left)">
                                      <p:cBhvr>
                                        <p:cTn id="32" dur="300"/>
                                        <p:tgtEl>
                                          <p:spTgt spid="48"/>
                                        </p:tgtEl>
                                      </p:cBhvr>
                                    </p:animEffect>
                                  </p:childTnLst>
                                </p:cTn>
                              </p:par>
                            </p:childTnLst>
                          </p:cTn>
                        </p:par>
                        <p:par>
                          <p:cTn id="33" fill="hold">
                            <p:stCondLst>
                              <p:cond delay="2850"/>
                            </p:stCondLst>
                            <p:childTnLst>
                              <p:par>
                                <p:cTn id="34" presetID="23" presetClass="entr" presetSubtype="16" fill="hold" grpId="0" nodeType="afterEffect">
                                  <p:stCondLst>
                                    <p:cond delay="0"/>
                                  </p:stCondLst>
                                  <p:iterate>
                                    <p:tmAbs val="0"/>
                                  </p:iterate>
                                  <p:childTnLst>
                                    <p:set>
                                      <p:cBhvr>
                                        <p:cTn id="35" dur="indefinite" fill="hold"/>
                                        <p:tgtEl>
                                          <p:spTgt spid="63"/>
                                        </p:tgtEl>
                                        <p:attrNameLst>
                                          <p:attrName>style.visibility</p:attrName>
                                        </p:attrNameLst>
                                      </p:cBhvr>
                                      <p:to>
                                        <p:strVal val="visible"/>
                                      </p:to>
                                    </p:set>
                                    <p:anim calcmode="lin" valueType="num">
                                      <p:cBhvr>
                                        <p:cTn id="36" dur="400" fill="hold"/>
                                        <p:tgtEl>
                                          <p:spTgt spid="63"/>
                                        </p:tgtEl>
                                        <p:attrNameLst>
                                          <p:attrName>ppt_w</p:attrName>
                                        </p:attrNameLst>
                                      </p:cBhvr>
                                      <p:tavLst>
                                        <p:tav tm="0">
                                          <p:val>
                                            <p:fltVal val="0"/>
                                          </p:val>
                                        </p:tav>
                                        <p:tav tm="100000">
                                          <p:val>
                                            <p:strVal val="#ppt_w"/>
                                          </p:val>
                                        </p:tav>
                                      </p:tavLst>
                                    </p:anim>
                                    <p:anim calcmode="lin" valueType="num">
                                      <p:cBhvr>
                                        <p:cTn id="37" dur="400" fill="hold"/>
                                        <p:tgtEl>
                                          <p:spTgt spid="63"/>
                                        </p:tgtEl>
                                        <p:attrNameLst>
                                          <p:attrName>ppt_h</p:attrName>
                                        </p:attrNameLst>
                                      </p:cBhvr>
                                      <p:tavLst>
                                        <p:tav tm="0">
                                          <p:val>
                                            <p:fltVal val="0"/>
                                          </p:val>
                                        </p:tav>
                                        <p:tav tm="100000">
                                          <p:val>
                                            <p:strVal val="#ppt_h"/>
                                          </p:val>
                                        </p:tav>
                                      </p:tavLst>
                                    </p:anim>
                                  </p:childTnLst>
                                </p:cTn>
                              </p:par>
                            </p:childTnLst>
                          </p:cTn>
                        </p:par>
                        <p:par>
                          <p:cTn id="38" fill="hold">
                            <p:stCondLst>
                              <p:cond delay="2850"/>
                            </p:stCondLst>
                            <p:childTnLst>
                              <p:par>
                                <p:cTn id="39" presetID="6" presetClass="emph" presetSubtype="0" fill="hold" grpId="1" nodeType="afterEffect">
                                  <p:stCondLst>
                                    <p:cond delay="0"/>
                                  </p:stCondLst>
                                  <p:childTnLst>
                                    <p:animScale>
                                      <p:cBhvr>
                                        <p:cTn id="40" dur="100" fill="hold"/>
                                        <p:tgtEl>
                                          <p:spTgt spid="63"/>
                                        </p:tgtEl>
                                      </p:cBhvr>
                                      <p:by x="104999" y="104999"/>
                                    </p:animScale>
                                  </p:childTnLst>
                                </p:cTn>
                              </p:par>
                            </p:childTnLst>
                          </p:cTn>
                        </p:par>
                        <p:par>
                          <p:cTn id="41" fill="hold">
                            <p:stCondLst>
                              <p:cond delay="2950"/>
                            </p:stCondLst>
                            <p:childTnLst>
                              <p:par>
                                <p:cTn id="42" presetID="2" presetClass="entr" presetSubtype="4" fill="hold" grpId="0" nodeType="afterEffect">
                                  <p:stCondLst>
                                    <p:cond delay="0"/>
                                  </p:stCondLst>
                                  <p:iterate>
                                    <p:tmAbs val="0"/>
                                  </p:iterate>
                                  <p:childTnLst>
                                    <p:set>
                                      <p:cBhvr>
                                        <p:cTn id="43" dur="indefinite" fill="hold"/>
                                        <p:tgtEl>
                                          <p:spTgt spid="86"/>
                                        </p:tgtEl>
                                        <p:attrNameLst>
                                          <p:attrName>style.visibility</p:attrName>
                                        </p:attrNameLst>
                                      </p:cBhvr>
                                      <p:to>
                                        <p:strVal val="visible"/>
                                      </p:to>
                                    </p:set>
                                    <p:anim calcmode="lin" valueType="num">
                                      <p:cBhvr>
                                        <p:cTn id="44" dur="500" fill="hold"/>
                                        <p:tgtEl>
                                          <p:spTgt spid="86"/>
                                        </p:tgtEl>
                                        <p:attrNameLst>
                                          <p:attrName>ppt_x</p:attrName>
                                        </p:attrNameLst>
                                      </p:cBhvr>
                                      <p:tavLst>
                                        <p:tav tm="0">
                                          <p:val>
                                            <p:strVal val="#ppt_x"/>
                                          </p:val>
                                        </p:tav>
                                        <p:tav tm="100000">
                                          <p:val>
                                            <p:strVal val="#ppt_x"/>
                                          </p:val>
                                        </p:tav>
                                      </p:tavLst>
                                    </p:anim>
                                    <p:anim calcmode="lin" valueType="num">
                                      <p:cBhvr>
                                        <p:cTn id="45" dur="500" fill="hold"/>
                                        <p:tgtEl>
                                          <p:spTgt spid="86"/>
                                        </p:tgtEl>
                                        <p:attrNameLst>
                                          <p:attrName>ppt_y</p:attrName>
                                        </p:attrNameLst>
                                      </p:cBhvr>
                                      <p:tavLst>
                                        <p:tav tm="0">
                                          <p:val>
                                            <p:strVal val="1+#ppt_h/2"/>
                                          </p:val>
                                        </p:tav>
                                        <p:tav tm="100000">
                                          <p:val>
                                            <p:strVal val="#ppt_y"/>
                                          </p:val>
                                        </p:tav>
                                      </p:tavLst>
                                    </p:anim>
                                  </p:childTnLst>
                                </p:cTn>
                              </p:par>
                            </p:childTnLst>
                          </p:cTn>
                        </p:par>
                        <p:par>
                          <p:cTn id="46" fill="hold">
                            <p:stCondLst>
                              <p:cond delay="2950"/>
                            </p:stCondLst>
                            <p:childTnLst>
                              <p:par>
                                <p:cTn id="47" presetID="9" presetClass="entr" presetSubtype="0" fill="hold" grpId="0" nodeType="afterEffect">
                                  <p:stCondLst>
                                    <p:cond delay="0"/>
                                  </p:stCondLst>
                                  <p:iterate>
                                    <p:tmAbs val="0"/>
                                  </p:iterate>
                                  <p:childTnLst>
                                    <p:set>
                                      <p:cBhvr>
                                        <p:cTn id="48" dur="indefinite" fill="hold"/>
                                        <p:tgtEl>
                                          <p:spTgt spid="85"/>
                                        </p:tgtEl>
                                        <p:attrNameLst>
                                          <p:attrName>style.visibility</p:attrName>
                                        </p:attrNameLst>
                                      </p:cBhvr>
                                      <p:to>
                                        <p:strVal val="visible"/>
                                      </p:to>
                                    </p:set>
                                    <p:animEffect transition="in" filter="dissolve">
                                      <p:cBhvr>
                                        <p:cTn id="49" dur="500"/>
                                        <p:tgtEl>
                                          <p:spTgt spid="85"/>
                                        </p:tgtEl>
                                      </p:cBhvr>
                                    </p:animEffect>
                                  </p:childTnLst>
                                </p:cTn>
                              </p:par>
                            </p:childTnLst>
                          </p:cTn>
                        </p:par>
                        <p:par>
                          <p:cTn id="50" fill="hold">
                            <p:stCondLst>
                              <p:cond delay="2950"/>
                            </p:stCondLst>
                            <p:childTnLst>
                              <p:par>
                                <p:cTn id="51" presetID="22" presetClass="entr" presetSubtype="8" fill="hold" grpId="0" nodeType="afterEffect">
                                  <p:stCondLst>
                                    <p:cond delay="0"/>
                                  </p:stCondLst>
                                  <p:iterate>
                                    <p:tmAbs val="0"/>
                                  </p:iterate>
                                  <p:childTnLst>
                                    <p:set>
                                      <p:cBhvr>
                                        <p:cTn id="52" dur="indefinite" fill="hold"/>
                                        <p:tgtEl>
                                          <p:spTgt spid="90"/>
                                        </p:tgtEl>
                                        <p:attrNameLst>
                                          <p:attrName>style.visibility</p:attrName>
                                        </p:attrNameLst>
                                      </p:cBhvr>
                                      <p:to>
                                        <p:strVal val="visible"/>
                                      </p:to>
                                    </p:set>
                                    <p:animEffect transition="in" filter="wipe(left)">
                                      <p:cBhvr>
                                        <p:cTn id="53" dur="300"/>
                                        <p:tgtEl>
                                          <p:spTgt spid="90"/>
                                        </p:tgtEl>
                                      </p:cBhvr>
                                    </p:animEffect>
                                  </p:childTnLst>
                                </p:cTn>
                              </p:par>
                            </p:childTnLst>
                          </p:cTn>
                        </p:par>
                        <p:par>
                          <p:cTn id="54" fill="hold">
                            <p:stCondLst>
                              <p:cond delay="2950"/>
                            </p:stCondLst>
                            <p:childTnLst>
                              <p:par>
                                <p:cTn id="55" presetID="23" presetClass="entr" presetSubtype="16" fill="hold" grpId="0" nodeType="afterEffect">
                                  <p:stCondLst>
                                    <p:cond delay="0"/>
                                  </p:stCondLst>
                                  <p:iterate>
                                    <p:tmAbs val="0"/>
                                  </p:iterate>
                                  <p:childTnLst>
                                    <p:set>
                                      <p:cBhvr>
                                        <p:cTn id="56" dur="indefinite" fill="hold"/>
                                        <p:tgtEl>
                                          <p:spTgt spid="60"/>
                                        </p:tgtEl>
                                        <p:attrNameLst>
                                          <p:attrName>style.visibility</p:attrName>
                                        </p:attrNameLst>
                                      </p:cBhvr>
                                      <p:to>
                                        <p:strVal val="visible"/>
                                      </p:to>
                                    </p:set>
                                    <p:anim calcmode="lin" valueType="num">
                                      <p:cBhvr>
                                        <p:cTn id="57" dur="400" fill="hold"/>
                                        <p:tgtEl>
                                          <p:spTgt spid="60"/>
                                        </p:tgtEl>
                                        <p:attrNameLst>
                                          <p:attrName>ppt_w</p:attrName>
                                        </p:attrNameLst>
                                      </p:cBhvr>
                                      <p:tavLst>
                                        <p:tav tm="0">
                                          <p:val>
                                            <p:fltVal val="0"/>
                                          </p:val>
                                        </p:tav>
                                        <p:tav tm="100000">
                                          <p:val>
                                            <p:strVal val="#ppt_w"/>
                                          </p:val>
                                        </p:tav>
                                      </p:tavLst>
                                    </p:anim>
                                    <p:anim calcmode="lin" valueType="num">
                                      <p:cBhvr>
                                        <p:cTn id="58" dur="400" fill="hold"/>
                                        <p:tgtEl>
                                          <p:spTgt spid="60"/>
                                        </p:tgtEl>
                                        <p:attrNameLst>
                                          <p:attrName>ppt_h</p:attrName>
                                        </p:attrNameLst>
                                      </p:cBhvr>
                                      <p:tavLst>
                                        <p:tav tm="0">
                                          <p:val>
                                            <p:fltVal val="0"/>
                                          </p:val>
                                        </p:tav>
                                        <p:tav tm="100000">
                                          <p:val>
                                            <p:strVal val="#ppt_h"/>
                                          </p:val>
                                        </p:tav>
                                      </p:tavLst>
                                    </p:anim>
                                  </p:childTnLst>
                                </p:cTn>
                              </p:par>
                            </p:childTnLst>
                          </p:cTn>
                        </p:par>
                        <p:par>
                          <p:cTn id="59" fill="hold">
                            <p:stCondLst>
                              <p:cond delay="2950"/>
                            </p:stCondLst>
                            <p:childTnLst>
                              <p:par>
                                <p:cTn id="60" presetID="6" presetClass="emph" presetSubtype="0" fill="hold" grpId="1" nodeType="afterEffect">
                                  <p:stCondLst>
                                    <p:cond delay="0"/>
                                  </p:stCondLst>
                                  <p:childTnLst>
                                    <p:animScale>
                                      <p:cBhvr>
                                        <p:cTn id="61" dur="100" fill="hold"/>
                                        <p:tgtEl>
                                          <p:spTgt spid="60"/>
                                        </p:tgtEl>
                                      </p:cBhvr>
                                      <p:by x="104999" y="104999"/>
                                    </p:animScale>
                                  </p:childTnLst>
                                </p:cTn>
                              </p:par>
                            </p:childTnLst>
                          </p:cTn>
                        </p:par>
                        <p:par>
                          <p:cTn id="62" fill="hold">
                            <p:stCondLst>
                              <p:cond delay="3050"/>
                            </p:stCondLst>
                            <p:childTnLst>
                              <p:par>
                                <p:cTn id="63" presetID="2" presetClass="entr" presetSubtype="4" fill="hold" grpId="0" nodeType="afterEffect">
                                  <p:stCondLst>
                                    <p:cond delay="0"/>
                                  </p:stCondLst>
                                  <p:iterate>
                                    <p:tmAbs val="0"/>
                                  </p:iterate>
                                  <p:childTnLst>
                                    <p:set>
                                      <p:cBhvr>
                                        <p:cTn id="64" dur="indefinite" fill="hold"/>
                                        <p:tgtEl>
                                          <p:spTgt spid="82"/>
                                        </p:tgtEl>
                                        <p:attrNameLst>
                                          <p:attrName>style.visibility</p:attrName>
                                        </p:attrNameLst>
                                      </p:cBhvr>
                                      <p:to>
                                        <p:strVal val="visible"/>
                                      </p:to>
                                    </p:set>
                                    <p:anim calcmode="lin" valueType="num">
                                      <p:cBhvr>
                                        <p:cTn id="65" dur="500" fill="hold"/>
                                        <p:tgtEl>
                                          <p:spTgt spid="82"/>
                                        </p:tgtEl>
                                        <p:attrNameLst>
                                          <p:attrName>ppt_x</p:attrName>
                                        </p:attrNameLst>
                                      </p:cBhvr>
                                      <p:tavLst>
                                        <p:tav tm="0">
                                          <p:val>
                                            <p:strVal val="#ppt_x"/>
                                          </p:val>
                                        </p:tav>
                                        <p:tav tm="100000">
                                          <p:val>
                                            <p:strVal val="#ppt_x"/>
                                          </p:val>
                                        </p:tav>
                                      </p:tavLst>
                                    </p:anim>
                                    <p:anim calcmode="lin" valueType="num">
                                      <p:cBhvr>
                                        <p:cTn id="66" dur="500" fill="hold"/>
                                        <p:tgtEl>
                                          <p:spTgt spid="82"/>
                                        </p:tgtEl>
                                        <p:attrNameLst>
                                          <p:attrName>ppt_y</p:attrName>
                                        </p:attrNameLst>
                                      </p:cBhvr>
                                      <p:tavLst>
                                        <p:tav tm="0">
                                          <p:val>
                                            <p:strVal val="1+#ppt_h/2"/>
                                          </p:val>
                                        </p:tav>
                                        <p:tav tm="100000">
                                          <p:val>
                                            <p:strVal val="#ppt_y"/>
                                          </p:val>
                                        </p:tav>
                                      </p:tavLst>
                                    </p:anim>
                                  </p:childTnLst>
                                </p:cTn>
                              </p:par>
                            </p:childTnLst>
                          </p:cTn>
                        </p:par>
                        <p:par>
                          <p:cTn id="67" fill="hold">
                            <p:stCondLst>
                              <p:cond delay="3050"/>
                            </p:stCondLst>
                            <p:childTnLst>
                              <p:par>
                                <p:cTn id="68" presetID="9" presetClass="entr" presetSubtype="0" fill="hold" grpId="0" nodeType="afterEffect">
                                  <p:stCondLst>
                                    <p:cond delay="0"/>
                                  </p:stCondLst>
                                  <p:iterate>
                                    <p:tmAbs val="0"/>
                                  </p:iterate>
                                  <p:childTnLst>
                                    <p:set>
                                      <p:cBhvr>
                                        <p:cTn id="69" dur="indefinite" fill="hold"/>
                                        <p:tgtEl>
                                          <p:spTgt spid="81"/>
                                        </p:tgtEl>
                                        <p:attrNameLst>
                                          <p:attrName>style.visibility</p:attrName>
                                        </p:attrNameLst>
                                      </p:cBhvr>
                                      <p:to>
                                        <p:strVal val="visible"/>
                                      </p:to>
                                    </p:set>
                                    <p:animEffect transition="in" filter="dissolve">
                                      <p:cBhvr>
                                        <p:cTn id="70" dur="500"/>
                                        <p:tgtEl>
                                          <p:spTgt spid="81"/>
                                        </p:tgtEl>
                                      </p:cBhvr>
                                    </p:animEffect>
                                  </p:childTnLst>
                                </p:cTn>
                              </p:par>
                            </p:childTnLst>
                          </p:cTn>
                        </p:par>
                        <p:par>
                          <p:cTn id="71" fill="hold">
                            <p:stCondLst>
                              <p:cond delay="3050"/>
                            </p:stCondLst>
                            <p:childTnLst>
                              <p:par>
                                <p:cTn id="72" presetID="22" presetClass="entr" presetSubtype="8" fill="hold" grpId="0" nodeType="afterEffect">
                                  <p:stCondLst>
                                    <p:cond delay="0"/>
                                  </p:stCondLst>
                                  <p:iterate>
                                    <p:tmAbs val="0"/>
                                  </p:iterate>
                                  <p:childTnLst>
                                    <p:set>
                                      <p:cBhvr>
                                        <p:cTn id="73" dur="indefinite" fill="hold"/>
                                        <p:tgtEl>
                                          <p:spTgt spid="91"/>
                                        </p:tgtEl>
                                        <p:attrNameLst>
                                          <p:attrName>style.visibility</p:attrName>
                                        </p:attrNameLst>
                                      </p:cBhvr>
                                      <p:to>
                                        <p:strVal val="visible"/>
                                      </p:to>
                                    </p:set>
                                    <p:animEffect transition="in" filter="wipe(left)">
                                      <p:cBhvr>
                                        <p:cTn id="74" dur="300"/>
                                        <p:tgtEl>
                                          <p:spTgt spid="91"/>
                                        </p:tgtEl>
                                      </p:cBhvr>
                                    </p:animEffect>
                                  </p:childTnLst>
                                </p:cTn>
                              </p:par>
                            </p:childTnLst>
                          </p:cTn>
                        </p:par>
                        <p:par>
                          <p:cTn id="75" fill="hold">
                            <p:stCondLst>
                              <p:cond delay="3050"/>
                            </p:stCondLst>
                            <p:childTnLst>
                              <p:par>
                                <p:cTn id="76" presetID="23" presetClass="entr" presetSubtype="16" fill="hold" grpId="0" nodeType="afterEffect">
                                  <p:stCondLst>
                                    <p:cond delay="0"/>
                                  </p:stCondLst>
                                  <p:iterate>
                                    <p:tmAbs val="0"/>
                                  </p:iterate>
                                  <p:childTnLst>
                                    <p:set>
                                      <p:cBhvr>
                                        <p:cTn id="77" dur="indefinite" fill="hold"/>
                                        <p:tgtEl>
                                          <p:spTgt spid="49"/>
                                        </p:tgtEl>
                                        <p:attrNameLst>
                                          <p:attrName>style.visibility</p:attrName>
                                        </p:attrNameLst>
                                      </p:cBhvr>
                                      <p:to>
                                        <p:strVal val="visible"/>
                                      </p:to>
                                    </p:set>
                                    <p:anim calcmode="lin" valueType="num">
                                      <p:cBhvr>
                                        <p:cTn id="78" dur="400" fill="hold"/>
                                        <p:tgtEl>
                                          <p:spTgt spid="49"/>
                                        </p:tgtEl>
                                        <p:attrNameLst>
                                          <p:attrName>ppt_w</p:attrName>
                                        </p:attrNameLst>
                                      </p:cBhvr>
                                      <p:tavLst>
                                        <p:tav tm="0">
                                          <p:val>
                                            <p:fltVal val="0"/>
                                          </p:val>
                                        </p:tav>
                                        <p:tav tm="100000">
                                          <p:val>
                                            <p:strVal val="#ppt_w"/>
                                          </p:val>
                                        </p:tav>
                                      </p:tavLst>
                                    </p:anim>
                                    <p:anim calcmode="lin" valueType="num">
                                      <p:cBhvr>
                                        <p:cTn id="79" dur="400" fill="hold"/>
                                        <p:tgtEl>
                                          <p:spTgt spid="49"/>
                                        </p:tgtEl>
                                        <p:attrNameLst>
                                          <p:attrName>ppt_h</p:attrName>
                                        </p:attrNameLst>
                                      </p:cBhvr>
                                      <p:tavLst>
                                        <p:tav tm="0">
                                          <p:val>
                                            <p:fltVal val="0"/>
                                          </p:val>
                                        </p:tav>
                                        <p:tav tm="100000">
                                          <p:val>
                                            <p:strVal val="#ppt_h"/>
                                          </p:val>
                                        </p:tav>
                                      </p:tavLst>
                                    </p:anim>
                                  </p:childTnLst>
                                </p:cTn>
                              </p:par>
                            </p:childTnLst>
                          </p:cTn>
                        </p:par>
                        <p:par>
                          <p:cTn id="80" fill="hold">
                            <p:stCondLst>
                              <p:cond delay="3050"/>
                            </p:stCondLst>
                            <p:childTnLst>
                              <p:par>
                                <p:cTn id="81" presetID="6" presetClass="emph" presetSubtype="0" fill="hold" grpId="1" nodeType="afterEffect">
                                  <p:stCondLst>
                                    <p:cond delay="0"/>
                                  </p:stCondLst>
                                  <p:childTnLst>
                                    <p:animScale>
                                      <p:cBhvr>
                                        <p:cTn id="82" dur="100" fill="hold"/>
                                        <p:tgtEl>
                                          <p:spTgt spid="49"/>
                                        </p:tgtEl>
                                      </p:cBhvr>
                                      <p:by x="104999" y="104999"/>
                                    </p:animScale>
                                  </p:childTnLst>
                                </p:cTn>
                              </p:par>
                            </p:childTnLst>
                          </p:cTn>
                        </p:par>
                        <p:par>
                          <p:cTn id="83" fill="hold">
                            <p:stCondLst>
                              <p:cond delay="3150"/>
                            </p:stCondLst>
                            <p:childTnLst>
                              <p:par>
                                <p:cTn id="84" presetID="2" presetClass="entr" presetSubtype="4" fill="hold" grpId="0" nodeType="afterEffect">
                                  <p:stCondLst>
                                    <p:cond delay="0"/>
                                  </p:stCondLst>
                                  <p:iterate>
                                    <p:tmAbs val="0"/>
                                  </p:iterate>
                                  <p:childTnLst>
                                    <p:set>
                                      <p:cBhvr>
                                        <p:cTn id="85" dur="indefinite" fill="hold"/>
                                        <p:tgtEl>
                                          <p:spTgt spid="88"/>
                                        </p:tgtEl>
                                        <p:attrNameLst>
                                          <p:attrName>style.visibility</p:attrName>
                                        </p:attrNameLst>
                                      </p:cBhvr>
                                      <p:to>
                                        <p:strVal val="visible"/>
                                      </p:to>
                                    </p:set>
                                    <p:anim calcmode="lin" valueType="num">
                                      <p:cBhvr>
                                        <p:cTn id="86" dur="500" fill="hold"/>
                                        <p:tgtEl>
                                          <p:spTgt spid="88"/>
                                        </p:tgtEl>
                                        <p:attrNameLst>
                                          <p:attrName>ppt_x</p:attrName>
                                        </p:attrNameLst>
                                      </p:cBhvr>
                                      <p:tavLst>
                                        <p:tav tm="0">
                                          <p:val>
                                            <p:strVal val="#ppt_x"/>
                                          </p:val>
                                        </p:tav>
                                        <p:tav tm="100000">
                                          <p:val>
                                            <p:strVal val="#ppt_x"/>
                                          </p:val>
                                        </p:tav>
                                      </p:tavLst>
                                    </p:anim>
                                    <p:anim calcmode="lin" valueType="num">
                                      <p:cBhvr>
                                        <p:cTn id="87" dur="500" fill="hold"/>
                                        <p:tgtEl>
                                          <p:spTgt spid="88"/>
                                        </p:tgtEl>
                                        <p:attrNameLst>
                                          <p:attrName>ppt_y</p:attrName>
                                        </p:attrNameLst>
                                      </p:cBhvr>
                                      <p:tavLst>
                                        <p:tav tm="0">
                                          <p:val>
                                            <p:strVal val="1+#ppt_h/2"/>
                                          </p:val>
                                        </p:tav>
                                        <p:tav tm="100000">
                                          <p:val>
                                            <p:strVal val="#ppt_y"/>
                                          </p:val>
                                        </p:tav>
                                      </p:tavLst>
                                    </p:anim>
                                  </p:childTnLst>
                                </p:cTn>
                              </p:par>
                            </p:childTnLst>
                          </p:cTn>
                        </p:par>
                        <p:par>
                          <p:cTn id="88" fill="hold">
                            <p:stCondLst>
                              <p:cond delay="3150"/>
                            </p:stCondLst>
                            <p:childTnLst>
                              <p:par>
                                <p:cTn id="89" presetID="9" presetClass="entr" presetSubtype="0" fill="hold" grpId="0" nodeType="afterEffect">
                                  <p:stCondLst>
                                    <p:cond delay="0"/>
                                  </p:stCondLst>
                                  <p:iterate>
                                    <p:tmAbs val="0"/>
                                  </p:iterate>
                                  <p:childTnLst>
                                    <p:set>
                                      <p:cBhvr>
                                        <p:cTn id="90" dur="indefinite" fill="hold"/>
                                        <p:tgtEl>
                                          <p:spTgt spid="87"/>
                                        </p:tgtEl>
                                        <p:attrNameLst>
                                          <p:attrName>style.visibility</p:attrName>
                                        </p:attrNameLst>
                                      </p:cBhvr>
                                      <p:to>
                                        <p:strVal val="visible"/>
                                      </p:to>
                                    </p:set>
                                    <p:animEffect transition="in" filter="dissolve">
                                      <p:cBhvr>
                                        <p:cTn id="91" dur="500"/>
                                        <p:tgtEl>
                                          <p:spTgt spid="87"/>
                                        </p:tgtEl>
                                      </p:cBhvr>
                                    </p:animEffect>
                                  </p:childTnLst>
                                </p:cTn>
                              </p:par>
                            </p:childTnLst>
                          </p:cTn>
                        </p:par>
                        <p:par>
                          <p:cTn id="92" fill="hold">
                            <p:stCondLst>
                              <p:cond delay="3150"/>
                            </p:stCondLst>
                            <p:childTnLst>
                              <p:par>
                                <p:cTn id="93" presetID="22" presetClass="entr" presetSubtype="8" fill="hold" grpId="0" nodeType="afterEffect">
                                  <p:stCondLst>
                                    <p:cond delay="0"/>
                                  </p:stCondLst>
                                  <p:iterate>
                                    <p:tmAbs val="0"/>
                                  </p:iterate>
                                  <p:childTnLst>
                                    <p:set>
                                      <p:cBhvr>
                                        <p:cTn id="94" dur="indefinite" fill="hold"/>
                                        <p:tgtEl>
                                          <p:spTgt spid="92"/>
                                        </p:tgtEl>
                                        <p:attrNameLst>
                                          <p:attrName>style.visibility</p:attrName>
                                        </p:attrNameLst>
                                      </p:cBhvr>
                                      <p:to>
                                        <p:strVal val="visible"/>
                                      </p:to>
                                    </p:set>
                                    <p:animEffect transition="in" filter="wipe(left)">
                                      <p:cBhvr>
                                        <p:cTn id="95" dur="300"/>
                                        <p:tgtEl>
                                          <p:spTgt spid="92"/>
                                        </p:tgtEl>
                                      </p:cBhvr>
                                    </p:animEffect>
                                  </p:childTnLst>
                                </p:cTn>
                              </p:par>
                            </p:childTnLst>
                          </p:cTn>
                        </p:par>
                        <p:par>
                          <p:cTn id="96" fill="hold">
                            <p:stCondLst>
                              <p:cond delay="3150"/>
                            </p:stCondLst>
                            <p:childTnLst>
                              <p:par>
                                <p:cTn id="97" presetID="23" presetClass="entr" presetSubtype="16" fill="hold" grpId="0" nodeType="afterEffect">
                                  <p:stCondLst>
                                    <p:cond delay="0"/>
                                  </p:stCondLst>
                                  <p:iterate>
                                    <p:tmAbs val="0"/>
                                  </p:iterate>
                                  <p:childTnLst>
                                    <p:set>
                                      <p:cBhvr>
                                        <p:cTn id="98" dur="indefinite" fill="hold"/>
                                        <p:tgtEl>
                                          <p:spTgt spid="66"/>
                                        </p:tgtEl>
                                        <p:attrNameLst>
                                          <p:attrName>style.visibility</p:attrName>
                                        </p:attrNameLst>
                                      </p:cBhvr>
                                      <p:to>
                                        <p:strVal val="visible"/>
                                      </p:to>
                                    </p:set>
                                    <p:anim calcmode="lin" valueType="num">
                                      <p:cBhvr>
                                        <p:cTn id="99" dur="400" fill="hold"/>
                                        <p:tgtEl>
                                          <p:spTgt spid="66"/>
                                        </p:tgtEl>
                                        <p:attrNameLst>
                                          <p:attrName>ppt_w</p:attrName>
                                        </p:attrNameLst>
                                      </p:cBhvr>
                                      <p:tavLst>
                                        <p:tav tm="0">
                                          <p:val>
                                            <p:fltVal val="0"/>
                                          </p:val>
                                        </p:tav>
                                        <p:tav tm="100000">
                                          <p:val>
                                            <p:strVal val="#ppt_w"/>
                                          </p:val>
                                        </p:tav>
                                      </p:tavLst>
                                    </p:anim>
                                    <p:anim calcmode="lin" valueType="num">
                                      <p:cBhvr>
                                        <p:cTn id="100" dur="400" fill="hold"/>
                                        <p:tgtEl>
                                          <p:spTgt spid="66"/>
                                        </p:tgtEl>
                                        <p:attrNameLst>
                                          <p:attrName>ppt_h</p:attrName>
                                        </p:attrNameLst>
                                      </p:cBhvr>
                                      <p:tavLst>
                                        <p:tav tm="0">
                                          <p:val>
                                            <p:fltVal val="0"/>
                                          </p:val>
                                        </p:tav>
                                        <p:tav tm="100000">
                                          <p:val>
                                            <p:strVal val="#ppt_h"/>
                                          </p:val>
                                        </p:tav>
                                      </p:tavLst>
                                    </p:anim>
                                  </p:childTnLst>
                                </p:cTn>
                              </p:par>
                            </p:childTnLst>
                          </p:cTn>
                        </p:par>
                        <p:par>
                          <p:cTn id="101" fill="hold">
                            <p:stCondLst>
                              <p:cond delay="3150"/>
                            </p:stCondLst>
                            <p:childTnLst>
                              <p:par>
                                <p:cTn id="102" presetID="6" presetClass="emph" presetSubtype="0" fill="hold" grpId="1" nodeType="afterEffect">
                                  <p:stCondLst>
                                    <p:cond delay="0"/>
                                  </p:stCondLst>
                                  <p:childTnLst>
                                    <p:animScale>
                                      <p:cBhvr>
                                        <p:cTn id="103" dur="100" fill="hold"/>
                                        <p:tgtEl>
                                          <p:spTgt spid="66"/>
                                        </p:tgtEl>
                                      </p:cBhvr>
                                      <p:by x="104999" y="104999"/>
                                    </p:animScale>
                                  </p:childTnLst>
                                </p:cTn>
                              </p:par>
                            </p:childTnLst>
                          </p:cTn>
                        </p:par>
                        <p:par>
                          <p:cTn id="104" fill="hold">
                            <p:stCondLst>
                              <p:cond delay="3250"/>
                            </p:stCondLst>
                            <p:childTnLst>
                              <p:par>
                                <p:cTn id="105" presetID="2" presetClass="entr" presetSubtype="4" fill="hold" grpId="0" nodeType="afterEffect">
                                  <p:stCondLst>
                                    <p:cond delay="0"/>
                                  </p:stCondLst>
                                  <p:iterate>
                                    <p:tmAbs val="0"/>
                                  </p:iterate>
                                  <p:childTnLst>
                                    <p:set>
                                      <p:cBhvr>
                                        <p:cTn id="106" dur="indefinite" fill="hold"/>
                                        <p:tgtEl>
                                          <p:spTgt spid="84"/>
                                        </p:tgtEl>
                                        <p:attrNameLst>
                                          <p:attrName>style.visibility</p:attrName>
                                        </p:attrNameLst>
                                      </p:cBhvr>
                                      <p:to>
                                        <p:strVal val="visible"/>
                                      </p:to>
                                    </p:set>
                                    <p:anim calcmode="lin" valueType="num">
                                      <p:cBhvr>
                                        <p:cTn id="107" dur="500" fill="hold"/>
                                        <p:tgtEl>
                                          <p:spTgt spid="84"/>
                                        </p:tgtEl>
                                        <p:attrNameLst>
                                          <p:attrName>ppt_x</p:attrName>
                                        </p:attrNameLst>
                                      </p:cBhvr>
                                      <p:tavLst>
                                        <p:tav tm="0">
                                          <p:val>
                                            <p:strVal val="#ppt_x"/>
                                          </p:val>
                                        </p:tav>
                                        <p:tav tm="100000">
                                          <p:val>
                                            <p:strVal val="#ppt_x"/>
                                          </p:val>
                                        </p:tav>
                                      </p:tavLst>
                                    </p:anim>
                                    <p:anim calcmode="lin" valueType="num">
                                      <p:cBhvr>
                                        <p:cTn id="108" dur="500" fill="hold"/>
                                        <p:tgtEl>
                                          <p:spTgt spid="84"/>
                                        </p:tgtEl>
                                        <p:attrNameLst>
                                          <p:attrName>ppt_y</p:attrName>
                                        </p:attrNameLst>
                                      </p:cBhvr>
                                      <p:tavLst>
                                        <p:tav tm="0">
                                          <p:val>
                                            <p:strVal val="1+#ppt_h/2"/>
                                          </p:val>
                                        </p:tav>
                                        <p:tav tm="100000">
                                          <p:val>
                                            <p:strVal val="#ppt_y"/>
                                          </p:val>
                                        </p:tav>
                                      </p:tavLst>
                                    </p:anim>
                                  </p:childTnLst>
                                </p:cTn>
                              </p:par>
                            </p:childTnLst>
                          </p:cTn>
                        </p:par>
                        <p:par>
                          <p:cTn id="109" fill="hold">
                            <p:stCondLst>
                              <p:cond delay="3250"/>
                            </p:stCondLst>
                            <p:childTnLst>
                              <p:par>
                                <p:cTn id="110" presetID="9" presetClass="entr" presetSubtype="0" fill="hold" grpId="0" nodeType="afterEffect">
                                  <p:stCondLst>
                                    <p:cond delay="0"/>
                                  </p:stCondLst>
                                  <p:iterate>
                                    <p:tmAbs val="0"/>
                                  </p:iterate>
                                  <p:childTnLst>
                                    <p:set>
                                      <p:cBhvr>
                                        <p:cTn id="111" dur="indefinite" fill="hold"/>
                                        <p:tgtEl>
                                          <p:spTgt spid="83"/>
                                        </p:tgtEl>
                                        <p:attrNameLst>
                                          <p:attrName>style.visibility</p:attrName>
                                        </p:attrNameLst>
                                      </p:cBhvr>
                                      <p:to>
                                        <p:strVal val="visible"/>
                                      </p:to>
                                    </p:set>
                                    <p:animEffect transition="in" filter="dissolve">
                                      <p:cBhvr>
                                        <p:cTn id="112" dur="500"/>
                                        <p:tgtEl>
                                          <p:spTgt spid="83"/>
                                        </p:tgtEl>
                                      </p:cBhvr>
                                    </p:animEffect>
                                  </p:childTnLst>
                                </p:cTn>
                              </p:par>
                            </p:childTnLst>
                          </p:cTn>
                        </p:par>
                        <p:par>
                          <p:cTn id="113" fill="hold">
                            <p:stCondLst>
                              <p:cond delay="3250"/>
                            </p:stCondLst>
                            <p:childTnLst>
                              <p:par>
                                <p:cTn id="114" presetID="22" presetClass="entr" presetSubtype="8" fill="hold" grpId="0" nodeType="afterEffect">
                                  <p:stCondLst>
                                    <p:cond delay="0"/>
                                  </p:stCondLst>
                                  <p:iterate>
                                    <p:tmAbs val="0"/>
                                  </p:iterate>
                                  <p:childTnLst>
                                    <p:set>
                                      <p:cBhvr>
                                        <p:cTn id="115" dur="indefinite" fill="hold"/>
                                        <p:tgtEl>
                                          <p:spTgt spid="93"/>
                                        </p:tgtEl>
                                        <p:attrNameLst>
                                          <p:attrName>style.visibility</p:attrName>
                                        </p:attrNameLst>
                                      </p:cBhvr>
                                      <p:to>
                                        <p:strVal val="visible"/>
                                      </p:to>
                                    </p:set>
                                    <p:animEffect transition="in" filter="wipe(left)">
                                      <p:cBhvr>
                                        <p:cTn id="116" dur="300"/>
                                        <p:tgtEl>
                                          <p:spTgt spid="93"/>
                                        </p:tgtEl>
                                      </p:cBhvr>
                                    </p:animEffect>
                                  </p:childTnLst>
                                </p:cTn>
                              </p:par>
                            </p:childTnLst>
                          </p:cTn>
                        </p:par>
                        <p:par>
                          <p:cTn id="117" fill="hold">
                            <p:stCondLst>
                              <p:cond delay="3250"/>
                            </p:stCondLst>
                            <p:childTnLst>
                              <p:par>
                                <p:cTn id="118" presetID="10" presetClass="entr" presetSubtype="0" fill="hold" grpId="0" nodeType="afterEffect">
                                  <p:stCondLst>
                                    <p:cond delay="0"/>
                                  </p:stCondLst>
                                  <p:childTnLst>
                                    <p:set>
                                      <p:cBhvr>
                                        <p:cTn id="119" dur="1" fill="hold">
                                          <p:stCondLst>
                                            <p:cond delay="0"/>
                                          </p:stCondLst>
                                        </p:cTn>
                                        <p:tgtEl>
                                          <p:spTgt spid="76"/>
                                        </p:tgtEl>
                                        <p:attrNameLst>
                                          <p:attrName>style.visibility</p:attrName>
                                        </p:attrNameLst>
                                      </p:cBhvr>
                                      <p:to>
                                        <p:strVal val="visible"/>
                                      </p:to>
                                    </p:set>
                                    <p:animEffect transition="in" filter="fade">
                                      <p:cBhvr>
                                        <p:cTn id="120" dur="500"/>
                                        <p:tgtEl>
                                          <p:spTgt spid="7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0"/>
                                        </p:tgtEl>
                                        <p:attrNameLst>
                                          <p:attrName>style.visibility</p:attrName>
                                        </p:attrNameLst>
                                      </p:cBhvr>
                                      <p:to>
                                        <p:strVal val="visible"/>
                                      </p:to>
                                    </p:set>
                                    <p:animEffect transition="in" filter="fade">
                                      <p:cBhvr>
                                        <p:cTn id="123" dur="500"/>
                                        <p:tgtEl>
                                          <p:spTgt spid="7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9"/>
                                        </p:tgtEl>
                                        <p:attrNameLst>
                                          <p:attrName>style.visibility</p:attrName>
                                        </p:attrNameLst>
                                      </p:cBhvr>
                                      <p:to>
                                        <p:strVal val="visible"/>
                                      </p:to>
                                    </p:set>
                                    <p:animEffect transition="in" filter="fade">
                                      <p:cBhvr>
                                        <p:cTn id="126" dur="500"/>
                                        <p:tgtEl>
                                          <p:spTgt spid="7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73"/>
                                        </p:tgtEl>
                                        <p:attrNameLst>
                                          <p:attrName>style.visibility</p:attrName>
                                        </p:attrNameLst>
                                      </p:cBhvr>
                                      <p:to>
                                        <p:strVal val="visible"/>
                                      </p:to>
                                    </p:set>
                                    <p:animEffect transition="in" filter="fade">
                                      <p:cBhvr>
                                        <p:cTn id="12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animBg="1" advAuto="0"/>
      <p:bldP spid="49" grpId="0" animBg="1" advAuto="0"/>
      <p:bldP spid="49" grpId="1" animBg="1" advAuto="0"/>
      <p:bldP spid="60" grpId="0" animBg="1" advAuto="0"/>
      <p:bldP spid="60" grpId="1" animBg="1" advAuto="0"/>
      <p:bldP spid="63" grpId="0" animBg="1" advAuto="0"/>
      <p:bldP spid="63" grpId="1" animBg="1" advAuto="0"/>
      <p:bldP spid="66" grpId="0" animBg="1" advAuto="0"/>
      <p:bldP spid="66" grpId="1" animBg="1" advAuto="0"/>
      <p:bldP spid="70" grpId="0" animBg="1"/>
      <p:bldP spid="73" grpId="0" animBg="1"/>
      <p:bldP spid="76" grpId="0" animBg="1"/>
      <p:bldP spid="79" grpId="0" animBg="1"/>
      <p:bldP spid="81" grpId="0" animBg="1" advAuto="0"/>
      <p:bldP spid="82" grpId="0" animBg="1" advAuto="0"/>
      <p:bldP spid="83" grpId="0" animBg="1" advAuto="0"/>
      <p:bldP spid="84" grpId="0" animBg="1" advAuto="0"/>
      <p:bldP spid="85" grpId="0" animBg="1" advAuto="0"/>
      <p:bldP spid="86" grpId="0" animBg="1" advAuto="0"/>
      <p:bldP spid="87" grpId="0" animBg="1" advAuto="0"/>
      <p:bldP spid="88" grpId="0" animBg="1" advAuto="0"/>
      <p:bldP spid="89" grpId="0" animBg="1" advAuto="0"/>
      <p:bldP spid="90" grpId="0" animBg="1" advAuto="0"/>
      <p:bldP spid="91" grpId="0" animBg="1" advAuto="0"/>
      <p:bldP spid="92" grpId="0" animBg="1" advAuto="0"/>
      <p:bldP spid="93"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6"/>
          <p:cNvSpPr/>
          <p:nvPr/>
        </p:nvSpPr>
        <p:spPr bwMode="auto">
          <a:xfrm>
            <a:off x="3" y="1040079"/>
            <a:ext cx="9132508" cy="4095878"/>
          </a:xfrm>
          <a:custGeom>
            <a:avLst/>
            <a:gdLst>
              <a:gd name="T0" fmla="*/ 0 w 3839"/>
              <a:gd name="T1" fmla="*/ 1012 h 1785"/>
              <a:gd name="T2" fmla="*/ 2151 w 3839"/>
              <a:gd name="T3" fmla="*/ 674 h 1785"/>
              <a:gd name="T4" fmla="*/ 2945 w 3839"/>
              <a:gd name="T5" fmla="*/ 655 h 1785"/>
              <a:gd name="T6" fmla="*/ 3839 w 3839"/>
              <a:gd name="T7" fmla="*/ 0 h 1785"/>
              <a:gd name="T8" fmla="*/ 3839 w 3839"/>
              <a:gd name="T9" fmla="*/ 1785 h 1785"/>
              <a:gd name="T10" fmla="*/ 0 w 3839"/>
              <a:gd name="T11" fmla="*/ 1785 h 1785"/>
              <a:gd name="T12" fmla="*/ 0 w 3839"/>
              <a:gd name="T13" fmla="*/ 1012 h 1785"/>
            </a:gdLst>
            <a:ahLst/>
            <a:cxnLst>
              <a:cxn ang="0">
                <a:pos x="T0" y="T1"/>
              </a:cxn>
              <a:cxn ang="0">
                <a:pos x="T2" y="T3"/>
              </a:cxn>
              <a:cxn ang="0">
                <a:pos x="T4" y="T5"/>
              </a:cxn>
              <a:cxn ang="0">
                <a:pos x="T6" y="T7"/>
              </a:cxn>
              <a:cxn ang="0">
                <a:pos x="T8" y="T9"/>
              </a:cxn>
              <a:cxn ang="0">
                <a:pos x="T10" y="T11"/>
              </a:cxn>
              <a:cxn ang="0">
                <a:pos x="T12" y="T13"/>
              </a:cxn>
            </a:cxnLst>
            <a:rect l="0" t="0" r="r" b="b"/>
            <a:pathLst>
              <a:path w="3839" h="1785">
                <a:moveTo>
                  <a:pt x="0" y="1012"/>
                </a:moveTo>
                <a:cubicBezTo>
                  <a:pt x="532" y="694"/>
                  <a:pt x="1469" y="519"/>
                  <a:pt x="2151" y="674"/>
                </a:cubicBezTo>
                <a:cubicBezTo>
                  <a:pt x="2416" y="734"/>
                  <a:pt x="2684" y="737"/>
                  <a:pt x="2945" y="655"/>
                </a:cubicBezTo>
                <a:cubicBezTo>
                  <a:pt x="3286" y="546"/>
                  <a:pt x="3628" y="300"/>
                  <a:pt x="3839" y="0"/>
                </a:cubicBezTo>
                <a:cubicBezTo>
                  <a:pt x="3839" y="1785"/>
                  <a:pt x="3839" y="1785"/>
                  <a:pt x="3839" y="1785"/>
                </a:cubicBezTo>
                <a:cubicBezTo>
                  <a:pt x="0" y="1785"/>
                  <a:pt x="0" y="1785"/>
                  <a:pt x="0" y="1785"/>
                </a:cubicBezTo>
                <a:lnTo>
                  <a:pt x="0" y="1012"/>
                </a:lnTo>
                <a:close/>
              </a:path>
            </a:pathLst>
          </a:custGeom>
          <a:solidFill>
            <a:schemeClr val="accent1">
              <a:alpha val="50196"/>
            </a:schemeClr>
          </a:solidFill>
          <a:ln>
            <a:noFill/>
          </a:ln>
        </p:spPr>
        <p:txBody>
          <a:bodyPr vert="horz" wrap="square" lIns="51611" tIns="25806" rIns="51611" bIns="25806" numCol="1" anchor="t" anchorCtr="0" compatLnSpc="1">
            <a:noAutofit/>
          </a:bodyPr>
          <a:lstStyle/>
          <a:p>
            <a:pPr defTabSz="257651"/>
            <a:endParaRPr lang="zh-CN" altLang="en-US" sz="1354">
              <a:solidFill>
                <a:prstClr val="black"/>
              </a:solidFill>
              <a:latin typeface="Calibri" panose="020F0502020204030204"/>
              <a:ea typeface="等线" panose="02010600030101010101" pitchFamily="2" charset="-122"/>
              <a:sym typeface="+mn-ea"/>
            </a:endParaRPr>
          </a:p>
        </p:txBody>
      </p:sp>
      <p:sp>
        <p:nvSpPr>
          <p:cNvPr id="80" name="Freeform 7"/>
          <p:cNvSpPr/>
          <p:nvPr/>
        </p:nvSpPr>
        <p:spPr bwMode="auto">
          <a:xfrm>
            <a:off x="0" y="932394"/>
            <a:ext cx="9223574" cy="2474544"/>
          </a:xfrm>
          <a:custGeom>
            <a:avLst/>
            <a:gdLst>
              <a:gd name="T0" fmla="*/ 0 w 3839"/>
              <a:gd name="T1" fmla="*/ 1012 h 1012"/>
              <a:gd name="T2" fmla="*/ 2151 w 3839"/>
              <a:gd name="T3" fmla="*/ 674 h 1012"/>
              <a:gd name="T4" fmla="*/ 2945 w 3839"/>
              <a:gd name="T5" fmla="*/ 655 h 1012"/>
              <a:gd name="T6" fmla="*/ 3839 w 3839"/>
              <a:gd name="T7" fmla="*/ 0 h 1012"/>
            </a:gdLst>
            <a:ahLst/>
            <a:cxnLst>
              <a:cxn ang="0">
                <a:pos x="T0" y="T1"/>
              </a:cxn>
              <a:cxn ang="0">
                <a:pos x="T2" y="T3"/>
              </a:cxn>
              <a:cxn ang="0">
                <a:pos x="T4" y="T5"/>
              </a:cxn>
              <a:cxn ang="0">
                <a:pos x="T6" y="T7"/>
              </a:cxn>
            </a:cxnLst>
            <a:rect l="0" t="0" r="r" b="b"/>
            <a:pathLst>
              <a:path w="3839" h="1012">
                <a:moveTo>
                  <a:pt x="0" y="1012"/>
                </a:moveTo>
                <a:cubicBezTo>
                  <a:pt x="532" y="694"/>
                  <a:pt x="1469" y="519"/>
                  <a:pt x="2151" y="674"/>
                </a:cubicBezTo>
                <a:cubicBezTo>
                  <a:pt x="2416" y="734"/>
                  <a:pt x="2684" y="737"/>
                  <a:pt x="2945" y="655"/>
                </a:cubicBezTo>
                <a:cubicBezTo>
                  <a:pt x="3286" y="546"/>
                  <a:pt x="3628" y="300"/>
                  <a:pt x="3839" y="0"/>
                </a:cubicBezTo>
              </a:path>
            </a:pathLst>
          </a:custGeom>
          <a:noFill/>
          <a:ln w="285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1611" tIns="25806" rIns="51611" bIns="25806" numCol="1" anchor="t" anchorCtr="0" compatLnSpc="1"/>
          <a:lstStyle/>
          <a:p>
            <a:pPr defTabSz="257651"/>
            <a:endParaRPr lang="zh-CN" altLang="en-US" sz="1016">
              <a:solidFill>
                <a:prstClr val="black"/>
              </a:solidFill>
              <a:latin typeface="Calibri" panose="020F0502020204030204"/>
              <a:ea typeface="等线" panose="02010600030101010101" pitchFamily="2" charset="-122"/>
            </a:endParaRPr>
          </a:p>
        </p:txBody>
      </p:sp>
      <p:grpSp>
        <p:nvGrpSpPr>
          <p:cNvPr id="3" name="组合 2"/>
          <p:cNvGrpSpPr/>
          <p:nvPr/>
        </p:nvGrpSpPr>
        <p:grpSpPr>
          <a:xfrm>
            <a:off x="-43244" y="2141487"/>
            <a:ext cx="1206919" cy="1784142"/>
            <a:chOff x="-43244" y="2141487"/>
            <a:chExt cx="1206919" cy="1784142"/>
          </a:xfrm>
        </p:grpSpPr>
        <p:sp>
          <p:nvSpPr>
            <p:cNvPr id="81" name="椭圆 80"/>
            <p:cNvSpPr/>
            <p:nvPr/>
          </p:nvSpPr>
          <p:spPr>
            <a:xfrm>
              <a:off x="294863" y="3094347"/>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82" name="直接连接符 81"/>
            <p:cNvCxnSpPr>
              <a:stCxn id="81" idx="0"/>
            </p:cNvCxnSpPr>
            <p:nvPr/>
          </p:nvCxnSpPr>
          <p:spPr>
            <a:xfrm flipV="1">
              <a:off x="375232" y="2629926"/>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83" name="TextBox 38"/>
            <p:cNvSpPr txBox="1"/>
            <p:nvPr/>
          </p:nvSpPr>
          <p:spPr>
            <a:xfrm>
              <a:off x="36460" y="3273143"/>
              <a:ext cx="769891" cy="652486"/>
            </a:xfrm>
            <a:prstGeom prst="rect">
              <a:avLst/>
            </a:prstGeom>
            <a:noFill/>
          </p:spPr>
          <p:txBody>
            <a:bodyPr wrap="square" rtlCol="0">
              <a:spAutoFit/>
            </a:bodyPr>
            <a:lstStyle/>
            <a:p>
              <a:pPr defTabSz="257651">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项目正式启动</a:t>
              </a:r>
            </a:p>
          </p:txBody>
        </p:sp>
        <p:sp>
          <p:nvSpPr>
            <p:cNvPr id="85" name="文本框 84"/>
            <p:cNvSpPr txBox="1"/>
            <p:nvPr/>
          </p:nvSpPr>
          <p:spPr>
            <a:xfrm>
              <a:off x="-43244" y="2141487"/>
              <a:ext cx="1206919" cy="261610"/>
            </a:xfrm>
            <a:prstGeom prst="rect">
              <a:avLst/>
            </a:prstGeom>
            <a:noFill/>
          </p:spPr>
          <p:txBody>
            <a:bodyPr wrap="square" rtlCol="0">
              <a:spAutoFit/>
            </a:bodyPr>
            <a:lstStyle/>
            <a:p>
              <a:pPr defTabSz="257651"/>
              <a:r>
                <a:rPr lang="en-US" altLang="zh-CN" sz="1100" b="1" dirty="0">
                  <a:solidFill>
                    <a:schemeClr val="accent1"/>
                  </a:solidFill>
                  <a:latin typeface="微软雅黑" panose="020B0503020204020204" pitchFamily="34" charset="-122"/>
                  <a:ea typeface="微软雅黑" panose="020B0503020204020204" pitchFamily="34" charset="-122"/>
                  <a:sym typeface="+mn-ea"/>
                </a:rPr>
                <a:t>2014年9月</a:t>
              </a:r>
            </a:p>
          </p:txBody>
        </p:sp>
      </p:grpSp>
      <p:grpSp>
        <p:nvGrpSpPr>
          <p:cNvPr id="5" name="组合 4"/>
          <p:cNvGrpSpPr/>
          <p:nvPr/>
        </p:nvGrpSpPr>
        <p:grpSpPr>
          <a:xfrm>
            <a:off x="1941892" y="1555471"/>
            <a:ext cx="1201867" cy="1733745"/>
            <a:chOff x="1941892" y="1555471"/>
            <a:chExt cx="1201867" cy="1733745"/>
          </a:xfrm>
        </p:grpSpPr>
        <p:sp>
          <p:nvSpPr>
            <p:cNvPr id="89" name="文本框 88"/>
            <p:cNvSpPr txBox="1"/>
            <p:nvPr/>
          </p:nvSpPr>
          <p:spPr>
            <a:xfrm>
              <a:off x="2100738" y="2664045"/>
              <a:ext cx="996581" cy="625171"/>
            </a:xfrm>
            <a:prstGeom prst="rect">
              <a:avLst/>
            </a:prstGeom>
            <a:noFill/>
          </p:spPr>
          <p:txBody>
            <a:bodyPr wrap="square" rtlCol="0">
              <a:spAutoFit/>
            </a:bodyPr>
            <a:lstStyle>
              <a:defPPr>
                <a:defRPr lang="zh-CN"/>
              </a:defPPr>
              <a:lvl1pPr>
                <a:lnSpc>
                  <a:spcPct val="1500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defTabSz="257651">
                <a:lnSpc>
                  <a:spcPct val="130000"/>
                </a:lnSpc>
              </a:pPr>
              <a:r>
                <a:rPr lang="zh-CN" altLang="en-US" sz="1400" dirty="0">
                  <a:solidFill>
                    <a:schemeClr val="bg1"/>
                  </a:solidFill>
                  <a:sym typeface="+mn-ea"/>
                </a:rPr>
                <a:t>获得</a:t>
              </a:r>
              <a:r>
                <a:rPr lang="en-US" altLang="zh-CN" sz="1400" dirty="0">
                  <a:solidFill>
                    <a:schemeClr val="bg1"/>
                  </a:solidFill>
                  <a:sym typeface="+mn-ea"/>
                </a:rPr>
                <a:t>XX</a:t>
              </a:r>
              <a:r>
                <a:rPr lang="zh-CN" altLang="en-US" sz="1400" dirty="0">
                  <a:solidFill>
                    <a:schemeClr val="bg1"/>
                  </a:solidFill>
                  <a:sym typeface="+mn-ea"/>
                </a:rPr>
                <a:t>的荣誉证书</a:t>
              </a:r>
              <a:endParaRPr lang="en-US" altLang="zh-CN" sz="1400" dirty="0">
                <a:solidFill>
                  <a:schemeClr val="bg1"/>
                </a:solidFill>
                <a:sym typeface="+mn-ea"/>
              </a:endParaRPr>
            </a:p>
          </p:txBody>
        </p:sp>
        <p:sp>
          <p:nvSpPr>
            <p:cNvPr id="90" name="文本框 89"/>
            <p:cNvSpPr txBox="1"/>
            <p:nvPr/>
          </p:nvSpPr>
          <p:spPr>
            <a:xfrm>
              <a:off x="1941892" y="1555471"/>
              <a:ext cx="1201867"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2015年</a:t>
              </a:r>
              <a:r>
                <a:rPr lang="zh-CN" altLang="en-US" sz="1100" b="1" dirty="0">
                  <a:solidFill>
                    <a:schemeClr val="accent1"/>
                  </a:solidFill>
                  <a:sym typeface="+mn-ea"/>
                </a:rPr>
                <a:t>７</a:t>
              </a:r>
              <a:r>
                <a:rPr lang="en-US" altLang="zh-CN" sz="1100" b="1" dirty="0">
                  <a:solidFill>
                    <a:schemeClr val="accent1"/>
                  </a:solidFill>
                  <a:sym typeface="+mn-ea"/>
                </a:rPr>
                <a:t>月</a:t>
              </a:r>
            </a:p>
          </p:txBody>
        </p:sp>
        <p:sp>
          <p:nvSpPr>
            <p:cNvPr id="98" name="椭圆 97"/>
            <p:cNvSpPr/>
            <p:nvPr/>
          </p:nvSpPr>
          <p:spPr>
            <a:xfrm>
              <a:off x="2441099" y="2482339"/>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99" name="直接连接符 98"/>
            <p:cNvCxnSpPr>
              <a:stCxn id="98" idx="0"/>
            </p:cNvCxnSpPr>
            <p:nvPr/>
          </p:nvCxnSpPr>
          <p:spPr>
            <a:xfrm flipV="1">
              <a:off x="2521468" y="2017919"/>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955384" y="1821387"/>
            <a:ext cx="1209674" cy="1729621"/>
            <a:chOff x="955384" y="1821387"/>
            <a:chExt cx="1209674" cy="1729621"/>
          </a:xfrm>
        </p:grpSpPr>
        <p:sp>
          <p:nvSpPr>
            <p:cNvPr id="96" name="椭圆 95"/>
            <p:cNvSpPr/>
            <p:nvPr/>
          </p:nvSpPr>
          <p:spPr>
            <a:xfrm>
              <a:off x="1369631" y="2720243"/>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97" name="直接连接符 96"/>
            <p:cNvCxnSpPr>
              <a:stCxn id="96" idx="0"/>
            </p:cNvCxnSpPr>
            <p:nvPr/>
          </p:nvCxnSpPr>
          <p:spPr>
            <a:xfrm flipV="1">
              <a:off x="1449999" y="2255823"/>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08" name="TextBox 38"/>
            <p:cNvSpPr txBox="1"/>
            <p:nvPr/>
          </p:nvSpPr>
          <p:spPr>
            <a:xfrm>
              <a:off x="1007978" y="2898522"/>
              <a:ext cx="1043865" cy="652486"/>
            </a:xfrm>
            <a:prstGeom prst="rect">
              <a:avLst/>
            </a:prstGeom>
            <a:noFill/>
          </p:spPr>
          <p:txBody>
            <a:bodyPr wrap="square" rtlCol="0">
              <a:spAutoFit/>
            </a:bodyPr>
            <a:lstStyle/>
            <a:p>
              <a:pPr defTabSz="257651">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公司与</a:t>
              </a:r>
              <a:r>
                <a:rPr lang="en-US" altLang="zh-CN" sz="1400" dirty="0">
                  <a:solidFill>
                    <a:schemeClr val="bg1"/>
                  </a:solidFill>
                  <a:latin typeface="微软雅黑" panose="020B0503020204020204" pitchFamily="34" charset="-122"/>
                  <a:ea typeface="微软雅黑" panose="020B0503020204020204" pitchFamily="34" charset="-122"/>
                  <a:sym typeface="+mn-ea"/>
                </a:rPr>
                <a:t>XX</a:t>
              </a:r>
              <a:r>
                <a:rPr lang="zh-CN" altLang="en-US" sz="1400" dirty="0">
                  <a:solidFill>
                    <a:schemeClr val="bg1"/>
                  </a:solidFill>
                  <a:latin typeface="微软雅黑" panose="020B0503020204020204" pitchFamily="34" charset="-122"/>
                  <a:ea typeface="微软雅黑" panose="020B0503020204020204" pitchFamily="34" charset="-122"/>
                  <a:sym typeface="+mn-ea"/>
                </a:rPr>
                <a:t>合作成功</a:t>
              </a:r>
            </a:p>
          </p:txBody>
        </p:sp>
        <p:sp>
          <p:nvSpPr>
            <p:cNvPr id="109" name="文本框 108"/>
            <p:cNvSpPr txBox="1"/>
            <p:nvPr/>
          </p:nvSpPr>
          <p:spPr>
            <a:xfrm>
              <a:off x="955384" y="1821387"/>
              <a:ext cx="1209674"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2015年</a:t>
              </a:r>
              <a:r>
                <a:rPr lang="zh-CN" altLang="en-US" sz="1100" b="1" dirty="0">
                  <a:solidFill>
                    <a:schemeClr val="accent1"/>
                  </a:solidFill>
                  <a:sym typeface="+mn-ea"/>
                </a:rPr>
                <a:t>６</a:t>
              </a:r>
              <a:r>
                <a:rPr lang="en-US" altLang="zh-CN" sz="1100" b="1" dirty="0">
                  <a:solidFill>
                    <a:schemeClr val="accent1"/>
                  </a:solidFill>
                  <a:sym typeface="+mn-ea"/>
                </a:rPr>
                <a:t>月</a:t>
              </a:r>
            </a:p>
          </p:txBody>
        </p:sp>
      </p:grpSp>
      <p:grpSp>
        <p:nvGrpSpPr>
          <p:cNvPr id="8" name="组合 7"/>
          <p:cNvGrpSpPr/>
          <p:nvPr/>
        </p:nvGrpSpPr>
        <p:grpSpPr>
          <a:xfrm>
            <a:off x="5369828" y="1752402"/>
            <a:ext cx="1234015" cy="1864594"/>
            <a:chOff x="5369828" y="1752402"/>
            <a:chExt cx="1234015" cy="1864594"/>
          </a:xfrm>
        </p:grpSpPr>
        <p:sp>
          <p:nvSpPr>
            <p:cNvPr id="104" name="文本框 103"/>
            <p:cNvSpPr txBox="1"/>
            <p:nvPr/>
          </p:nvSpPr>
          <p:spPr>
            <a:xfrm>
              <a:off x="5369828" y="1752402"/>
              <a:ext cx="1234015"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2016年</a:t>
              </a:r>
              <a:r>
                <a:rPr lang="zh-CN" altLang="en-US" sz="1100" b="1" dirty="0">
                  <a:solidFill>
                    <a:schemeClr val="accent1"/>
                  </a:solidFill>
                  <a:sym typeface="+mn-ea"/>
                </a:rPr>
                <a:t>７</a:t>
              </a:r>
              <a:r>
                <a:rPr lang="en-US" altLang="zh-CN" sz="1100" b="1" dirty="0">
                  <a:solidFill>
                    <a:schemeClr val="accent1"/>
                  </a:solidFill>
                  <a:sym typeface="+mn-ea"/>
                </a:rPr>
                <a:t>月</a:t>
              </a:r>
            </a:p>
          </p:txBody>
        </p:sp>
        <p:sp>
          <p:nvSpPr>
            <p:cNvPr id="106" name="文本框 105"/>
            <p:cNvSpPr txBox="1"/>
            <p:nvPr/>
          </p:nvSpPr>
          <p:spPr>
            <a:xfrm>
              <a:off x="5397888" y="2684433"/>
              <a:ext cx="975272" cy="932563"/>
            </a:xfrm>
            <a:prstGeom prst="rect">
              <a:avLst/>
            </a:prstGeom>
            <a:noFill/>
          </p:spPr>
          <p:txBody>
            <a:bodyPr wrap="square" rtlCol="0">
              <a:spAutoFit/>
            </a:bodyPr>
            <a:lstStyle>
              <a:defPPr>
                <a:defRPr lang="zh-CN"/>
              </a:defPPr>
              <a:lvl1pPr>
                <a:lnSpc>
                  <a:spcPct val="1500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defTabSz="257651">
                <a:lnSpc>
                  <a:spcPct val="130000"/>
                </a:lnSpc>
              </a:pPr>
              <a:r>
                <a:rPr lang="zh-CN" altLang="en-US" sz="1400" dirty="0">
                  <a:solidFill>
                    <a:schemeClr val="bg1"/>
                  </a:solidFill>
                  <a:sym typeface="+mn-ea"/>
                </a:rPr>
                <a:t>风投获得</a:t>
              </a:r>
              <a:r>
                <a:rPr lang="en-US" altLang="zh-CN" sz="1400" dirty="0">
                  <a:solidFill>
                    <a:schemeClr val="bg1"/>
                  </a:solidFill>
                  <a:sym typeface="+mn-ea"/>
                </a:rPr>
                <a:t>XX</a:t>
              </a:r>
              <a:r>
                <a:rPr lang="zh-CN" altLang="en-US" sz="1400" dirty="0">
                  <a:solidFill>
                    <a:schemeClr val="bg1"/>
                  </a:solidFill>
                  <a:sym typeface="+mn-ea"/>
                </a:rPr>
                <a:t>元的</a:t>
              </a:r>
              <a:r>
                <a:rPr lang="en-US" altLang="zh-CN" sz="1400" dirty="0">
                  <a:solidFill>
                    <a:schemeClr val="bg1"/>
                  </a:solidFill>
                  <a:sym typeface="+mn-ea"/>
                </a:rPr>
                <a:t>A</a:t>
              </a:r>
              <a:r>
                <a:rPr lang="zh-CN" altLang="en-US" sz="1400" dirty="0">
                  <a:solidFill>
                    <a:schemeClr val="bg1"/>
                  </a:solidFill>
                  <a:sym typeface="+mn-ea"/>
                </a:rPr>
                <a:t>轮融资</a:t>
              </a:r>
            </a:p>
          </p:txBody>
        </p:sp>
        <p:sp>
          <p:nvSpPr>
            <p:cNvPr id="112" name="椭圆 111"/>
            <p:cNvSpPr/>
            <p:nvPr/>
          </p:nvSpPr>
          <p:spPr>
            <a:xfrm>
              <a:off x="5764887" y="2578334"/>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113" name="直接连接符 112"/>
            <p:cNvCxnSpPr>
              <a:stCxn id="112" idx="0"/>
            </p:cNvCxnSpPr>
            <p:nvPr/>
          </p:nvCxnSpPr>
          <p:spPr>
            <a:xfrm flipV="1">
              <a:off x="5845256" y="2113913"/>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175304" y="1102631"/>
            <a:ext cx="1431527" cy="1830468"/>
            <a:chOff x="7175304" y="1102631"/>
            <a:chExt cx="1431527" cy="1830468"/>
          </a:xfrm>
        </p:grpSpPr>
        <p:sp>
          <p:nvSpPr>
            <p:cNvPr id="105" name="文本框 104"/>
            <p:cNvSpPr txBox="1"/>
            <p:nvPr/>
          </p:nvSpPr>
          <p:spPr>
            <a:xfrm>
              <a:off x="7175304" y="1199428"/>
              <a:ext cx="1234015"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2016年</a:t>
              </a:r>
              <a:r>
                <a:rPr lang="zh-CN" altLang="en-US" sz="1100" b="1" dirty="0">
                  <a:solidFill>
                    <a:schemeClr val="accent1"/>
                  </a:solidFill>
                  <a:sym typeface="+mn-ea"/>
                </a:rPr>
                <a:t>１</a:t>
              </a:r>
              <a:r>
                <a:rPr lang="en-US" altLang="zh-CN" sz="1100" b="1" dirty="0">
                  <a:solidFill>
                    <a:schemeClr val="accent1"/>
                  </a:solidFill>
                  <a:sym typeface="+mn-ea"/>
                </a:rPr>
                <a:t>1月</a:t>
              </a:r>
            </a:p>
          </p:txBody>
        </p:sp>
        <p:cxnSp>
          <p:nvCxnSpPr>
            <p:cNvPr id="115" name="直接连接符 114"/>
            <p:cNvCxnSpPr>
              <a:stCxn id="114" idx="0"/>
            </p:cNvCxnSpPr>
            <p:nvPr/>
          </p:nvCxnSpPr>
          <p:spPr>
            <a:xfrm flipV="1">
              <a:off x="8606372" y="1102631"/>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7793456" y="2075780"/>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119" name="直接连接符 118"/>
            <p:cNvCxnSpPr>
              <a:stCxn id="118" idx="0"/>
            </p:cNvCxnSpPr>
            <p:nvPr/>
          </p:nvCxnSpPr>
          <p:spPr>
            <a:xfrm flipV="1">
              <a:off x="7873825" y="1611359"/>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21" name="TextBox 38"/>
            <p:cNvSpPr txBox="1"/>
            <p:nvPr/>
          </p:nvSpPr>
          <p:spPr>
            <a:xfrm>
              <a:off x="7420847" y="2280613"/>
              <a:ext cx="993516" cy="652486"/>
            </a:xfrm>
            <a:prstGeom prst="rect">
              <a:avLst/>
            </a:prstGeom>
            <a:noFill/>
          </p:spPr>
          <p:txBody>
            <a:bodyPr wrap="square" rtlCol="0">
              <a:spAutoFit/>
            </a:bodyPr>
            <a:lstStyle/>
            <a:p>
              <a:pPr defTabSz="257651">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人民大会堂发布会</a:t>
              </a:r>
            </a:p>
          </p:txBody>
        </p:sp>
      </p:grpSp>
      <p:grpSp>
        <p:nvGrpSpPr>
          <p:cNvPr id="6" name="组合 5"/>
          <p:cNvGrpSpPr/>
          <p:nvPr/>
        </p:nvGrpSpPr>
        <p:grpSpPr>
          <a:xfrm>
            <a:off x="3058088" y="1463118"/>
            <a:ext cx="1113689" cy="1686578"/>
            <a:chOff x="3058088" y="1463118"/>
            <a:chExt cx="1113689" cy="1686578"/>
          </a:xfrm>
        </p:grpSpPr>
        <p:sp>
          <p:nvSpPr>
            <p:cNvPr id="100" name="椭圆 99"/>
            <p:cNvSpPr/>
            <p:nvPr/>
          </p:nvSpPr>
          <p:spPr>
            <a:xfrm>
              <a:off x="3484273" y="2348301"/>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101" name="直接连接符 100"/>
            <p:cNvCxnSpPr>
              <a:stCxn id="100" idx="0"/>
            </p:cNvCxnSpPr>
            <p:nvPr/>
          </p:nvCxnSpPr>
          <p:spPr>
            <a:xfrm flipV="1">
              <a:off x="3564642" y="1883880"/>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3162410" y="2497210"/>
              <a:ext cx="905613" cy="652486"/>
            </a:xfrm>
            <a:prstGeom prst="rect">
              <a:avLst/>
            </a:prstGeom>
            <a:noFill/>
          </p:spPr>
          <p:txBody>
            <a:bodyPr wrap="square" rtlCol="0">
              <a:spAutoFit/>
            </a:bodyPr>
            <a:lstStyle>
              <a:defPPr>
                <a:defRPr lang="zh-CN"/>
              </a:defPPr>
              <a:lvl1pPr>
                <a:lnSpc>
                  <a:spcPct val="1500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defTabSz="257651">
                <a:lnSpc>
                  <a:spcPct val="130000"/>
                </a:lnSpc>
              </a:pPr>
              <a:r>
                <a:rPr lang="zh-CN" altLang="en-US" sz="1400" dirty="0">
                  <a:solidFill>
                    <a:schemeClr val="bg1"/>
                  </a:solidFill>
                  <a:sym typeface="+mn-ea"/>
                </a:rPr>
                <a:t>销售额突破</a:t>
              </a:r>
              <a:r>
                <a:rPr lang="en-US" altLang="zh-CN" sz="1400" dirty="0">
                  <a:solidFill>
                    <a:schemeClr val="bg1"/>
                  </a:solidFill>
                  <a:sym typeface="+mn-ea"/>
                </a:rPr>
                <a:t>XX</a:t>
              </a:r>
              <a:r>
                <a:rPr lang="zh-CN" altLang="en-US" sz="1400" dirty="0">
                  <a:solidFill>
                    <a:schemeClr val="bg1"/>
                  </a:solidFill>
                  <a:sym typeface="+mn-ea"/>
                </a:rPr>
                <a:t>元</a:t>
              </a:r>
            </a:p>
          </p:txBody>
        </p:sp>
        <p:sp>
          <p:nvSpPr>
            <p:cNvPr id="122" name="文本框 121"/>
            <p:cNvSpPr txBox="1"/>
            <p:nvPr/>
          </p:nvSpPr>
          <p:spPr>
            <a:xfrm>
              <a:off x="3058088" y="1463118"/>
              <a:ext cx="1113689"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2015年12月</a:t>
              </a:r>
            </a:p>
          </p:txBody>
        </p:sp>
      </p:grpSp>
      <p:grpSp>
        <p:nvGrpSpPr>
          <p:cNvPr id="7" name="组合 6"/>
          <p:cNvGrpSpPr/>
          <p:nvPr/>
        </p:nvGrpSpPr>
        <p:grpSpPr>
          <a:xfrm>
            <a:off x="4297780" y="1597924"/>
            <a:ext cx="1113689" cy="1640123"/>
            <a:chOff x="4297780" y="1597924"/>
            <a:chExt cx="1113689" cy="1640123"/>
          </a:xfrm>
        </p:grpSpPr>
        <p:sp>
          <p:nvSpPr>
            <p:cNvPr id="116" name="椭圆 115"/>
            <p:cNvSpPr/>
            <p:nvPr/>
          </p:nvSpPr>
          <p:spPr>
            <a:xfrm>
              <a:off x="4689981" y="2422691"/>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117" name="直接连接符 116"/>
            <p:cNvCxnSpPr>
              <a:stCxn id="116" idx="0"/>
            </p:cNvCxnSpPr>
            <p:nvPr/>
          </p:nvCxnSpPr>
          <p:spPr>
            <a:xfrm flipV="1">
              <a:off x="4770350" y="1958270"/>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20" name="TextBox 38"/>
            <p:cNvSpPr txBox="1"/>
            <p:nvPr/>
          </p:nvSpPr>
          <p:spPr>
            <a:xfrm>
              <a:off x="4324368" y="2585561"/>
              <a:ext cx="1030276" cy="652486"/>
            </a:xfrm>
            <a:prstGeom prst="rect">
              <a:avLst/>
            </a:prstGeom>
            <a:noFill/>
          </p:spPr>
          <p:txBody>
            <a:bodyPr wrap="square" rtlCol="0">
              <a:spAutoFit/>
            </a:bodyPr>
            <a:lstStyle/>
            <a:p>
              <a:pPr defTabSz="257651">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代表</a:t>
              </a:r>
              <a:r>
                <a:rPr lang="en-US" altLang="zh-CN" sz="1400" dirty="0">
                  <a:solidFill>
                    <a:schemeClr val="bg1"/>
                  </a:solidFill>
                  <a:latin typeface="微软雅黑" panose="020B0503020204020204" pitchFamily="34" charset="-122"/>
                  <a:ea typeface="微软雅黑" panose="020B0503020204020204" pitchFamily="34" charset="-122"/>
                  <a:sym typeface="+mn-ea"/>
                </a:rPr>
                <a:t>XX</a:t>
              </a:r>
              <a:r>
                <a:rPr lang="zh-CN" altLang="en-US" sz="1400" dirty="0">
                  <a:solidFill>
                    <a:schemeClr val="bg1"/>
                  </a:solidFill>
                  <a:latin typeface="微软雅黑" panose="020B0503020204020204" pitchFamily="34" charset="-122"/>
                  <a:ea typeface="微软雅黑" panose="020B0503020204020204" pitchFamily="34" charset="-122"/>
                  <a:sym typeface="+mn-ea"/>
                </a:rPr>
                <a:t>参加</a:t>
              </a:r>
              <a:r>
                <a:rPr lang="en-US" altLang="zh-CN" sz="1400" dirty="0">
                  <a:solidFill>
                    <a:schemeClr val="bg1"/>
                  </a:solidFill>
                  <a:latin typeface="微软雅黑" panose="020B0503020204020204" pitchFamily="34" charset="-122"/>
                  <a:ea typeface="微软雅黑" panose="020B0503020204020204" pitchFamily="34" charset="-122"/>
                  <a:sym typeface="+mn-ea"/>
                </a:rPr>
                <a:t>XX</a:t>
              </a:r>
              <a:r>
                <a:rPr lang="zh-CN" altLang="en-US" sz="1400" dirty="0">
                  <a:solidFill>
                    <a:schemeClr val="bg1"/>
                  </a:solidFill>
                  <a:latin typeface="微软雅黑" panose="020B0503020204020204" pitchFamily="34" charset="-122"/>
                  <a:ea typeface="微软雅黑" panose="020B0503020204020204" pitchFamily="34" charset="-122"/>
                  <a:sym typeface="+mn-ea"/>
                </a:rPr>
                <a:t>大会</a:t>
              </a:r>
            </a:p>
          </p:txBody>
        </p:sp>
        <p:sp>
          <p:nvSpPr>
            <p:cNvPr id="123" name="文本框 122"/>
            <p:cNvSpPr txBox="1"/>
            <p:nvPr/>
          </p:nvSpPr>
          <p:spPr>
            <a:xfrm>
              <a:off x="4297780" y="1597924"/>
              <a:ext cx="1113689"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2016年4月</a:t>
              </a:r>
            </a:p>
          </p:txBody>
        </p:sp>
      </p:grpSp>
      <p:grpSp>
        <p:nvGrpSpPr>
          <p:cNvPr id="11" name="组合 10"/>
          <p:cNvGrpSpPr/>
          <p:nvPr/>
        </p:nvGrpSpPr>
        <p:grpSpPr>
          <a:xfrm>
            <a:off x="7953736" y="873743"/>
            <a:ext cx="1384953" cy="1523055"/>
            <a:chOff x="7953736" y="873743"/>
            <a:chExt cx="1384953" cy="1523055"/>
          </a:xfrm>
        </p:grpSpPr>
        <p:sp>
          <p:nvSpPr>
            <p:cNvPr id="114" name="椭圆 113"/>
            <p:cNvSpPr/>
            <p:nvPr/>
          </p:nvSpPr>
          <p:spPr>
            <a:xfrm>
              <a:off x="8526002" y="1567051"/>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sp>
          <p:nvSpPr>
            <p:cNvPr id="124" name="文本框 123"/>
            <p:cNvSpPr txBox="1"/>
            <p:nvPr/>
          </p:nvSpPr>
          <p:spPr>
            <a:xfrm>
              <a:off x="7953736" y="873743"/>
              <a:ext cx="1234015"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2016年</a:t>
              </a:r>
              <a:r>
                <a:rPr lang="zh-CN" altLang="en-US" sz="1100" b="1" dirty="0">
                  <a:solidFill>
                    <a:schemeClr val="accent1"/>
                  </a:solidFill>
                  <a:sym typeface="+mn-ea"/>
                </a:rPr>
                <a:t>１</a:t>
              </a:r>
              <a:r>
                <a:rPr lang="en-US" altLang="zh-CN" sz="1100" b="1" dirty="0">
                  <a:solidFill>
                    <a:schemeClr val="accent1"/>
                  </a:solidFill>
                  <a:sym typeface="+mn-ea"/>
                </a:rPr>
                <a:t>2月</a:t>
              </a:r>
            </a:p>
          </p:txBody>
        </p:sp>
        <p:sp>
          <p:nvSpPr>
            <p:cNvPr id="125" name="TextBox 38"/>
            <p:cNvSpPr txBox="1"/>
            <p:nvPr/>
          </p:nvSpPr>
          <p:spPr>
            <a:xfrm>
              <a:off x="8258567" y="1744312"/>
              <a:ext cx="1080122" cy="652486"/>
            </a:xfrm>
            <a:prstGeom prst="rect">
              <a:avLst/>
            </a:prstGeom>
            <a:noFill/>
          </p:spPr>
          <p:txBody>
            <a:bodyPr wrap="square" rtlCol="0">
              <a:spAutoFit/>
            </a:bodyPr>
            <a:lstStyle/>
            <a:p>
              <a:pPr defTabSz="257651">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与</a:t>
              </a:r>
              <a:r>
                <a:rPr lang="en-US" altLang="zh-CN" sz="1400" dirty="0">
                  <a:solidFill>
                    <a:schemeClr val="bg1"/>
                  </a:solidFill>
                  <a:latin typeface="微软雅黑" panose="020B0503020204020204" pitchFamily="34" charset="-122"/>
                  <a:ea typeface="微软雅黑" panose="020B0503020204020204" pitchFamily="34" charset="-122"/>
                  <a:sym typeface="+mn-ea"/>
                </a:rPr>
                <a:t>XX</a:t>
              </a:r>
              <a:r>
                <a:rPr lang="zh-CN" altLang="en-US" sz="1400" dirty="0">
                  <a:solidFill>
                    <a:schemeClr val="bg1"/>
                  </a:solidFill>
                  <a:latin typeface="微软雅黑" panose="020B0503020204020204" pitchFamily="34" charset="-122"/>
                  <a:ea typeface="微软雅黑" panose="020B0503020204020204" pitchFamily="34" charset="-122"/>
                  <a:sym typeface="+mn-ea"/>
                </a:rPr>
                <a:t>公司强强联合</a:t>
              </a:r>
            </a:p>
          </p:txBody>
        </p:sp>
      </p:grpSp>
      <p:grpSp>
        <p:nvGrpSpPr>
          <p:cNvPr id="9" name="组合 8"/>
          <p:cNvGrpSpPr/>
          <p:nvPr/>
        </p:nvGrpSpPr>
        <p:grpSpPr>
          <a:xfrm>
            <a:off x="6420979" y="1543486"/>
            <a:ext cx="1234015" cy="1433887"/>
            <a:chOff x="6420979" y="1543486"/>
            <a:chExt cx="1234015" cy="1433887"/>
          </a:xfrm>
        </p:grpSpPr>
        <p:sp>
          <p:nvSpPr>
            <p:cNvPr id="84" name="文本框 83"/>
            <p:cNvSpPr txBox="1"/>
            <p:nvPr/>
          </p:nvSpPr>
          <p:spPr>
            <a:xfrm>
              <a:off x="6455734" y="2632279"/>
              <a:ext cx="1035158" cy="345094"/>
            </a:xfrm>
            <a:prstGeom prst="rect">
              <a:avLst/>
            </a:prstGeom>
            <a:noFill/>
          </p:spPr>
          <p:txBody>
            <a:bodyPr wrap="square" rtlCol="0">
              <a:spAutoFit/>
            </a:bodyPr>
            <a:lstStyle>
              <a:defPPr>
                <a:defRPr lang="zh-CN"/>
              </a:defPPr>
              <a:lvl1pPr>
                <a:lnSpc>
                  <a:spcPct val="1500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defTabSz="257651">
                <a:lnSpc>
                  <a:spcPct val="130000"/>
                </a:lnSpc>
              </a:pPr>
              <a:r>
                <a:rPr lang="zh-CN" altLang="en-US" sz="1400" dirty="0">
                  <a:solidFill>
                    <a:schemeClr val="bg1"/>
                  </a:solidFill>
                  <a:sym typeface="+mn-ea"/>
                </a:rPr>
                <a:t>上市成功</a:t>
              </a:r>
            </a:p>
          </p:txBody>
        </p:sp>
        <p:sp>
          <p:nvSpPr>
            <p:cNvPr id="88" name="文本框 87"/>
            <p:cNvSpPr txBox="1"/>
            <p:nvPr/>
          </p:nvSpPr>
          <p:spPr>
            <a:xfrm>
              <a:off x="6420979" y="1543486"/>
              <a:ext cx="1234015" cy="261610"/>
            </a:xfrm>
            <a:prstGeom prst="rect">
              <a:avLst/>
            </a:prstGeom>
            <a:noFill/>
          </p:spPr>
          <p:txBody>
            <a:bodyPr wrap="square" rtlCol="0">
              <a:spAutoFit/>
            </a:bodyPr>
            <a:lstStyle>
              <a:defPPr>
                <a:defRPr lang="zh-CN"/>
              </a:defPPr>
              <a:lvl1pPr lvl="0">
                <a:defRPr>
                  <a:gradFill>
                    <a:gsLst>
                      <a:gs pos="30000">
                        <a:srgbClr val="EAD3B8"/>
                      </a:gs>
                      <a:gs pos="100000">
                        <a:srgbClr val="C49766"/>
                      </a:gs>
                      <a:gs pos="0">
                        <a:srgbClr val="C49166"/>
                      </a:gs>
                      <a:gs pos="66000">
                        <a:srgbClr val="9B723B"/>
                      </a:gs>
                    </a:gsLst>
                    <a:lin ang="5400000" scaled="0"/>
                  </a:gradFill>
                  <a:latin typeface="微软雅黑" panose="020B0503020204020204" pitchFamily="34" charset="-122"/>
                  <a:ea typeface="微软雅黑" panose="020B0503020204020204" pitchFamily="34" charset="-122"/>
                </a:defRPr>
              </a:lvl1pPr>
            </a:lstStyle>
            <a:p>
              <a:pPr defTabSz="257651"/>
              <a:r>
                <a:rPr lang="en-US" altLang="zh-CN" sz="1100" b="1" dirty="0">
                  <a:solidFill>
                    <a:schemeClr val="accent1"/>
                  </a:solidFill>
                  <a:sym typeface="+mn-ea"/>
                </a:rPr>
                <a:t>2016年10月</a:t>
              </a:r>
            </a:p>
          </p:txBody>
        </p:sp>
        <p:sp>
          <p:nvSpPr>
            <p:cNvPr id="131" name="椭圆 130"/>
            <p:cNvSpPr/>
            <p:nvPr/>
          </p:nvSpPr>
          <p:spPr>
            <a:xfrm>
              <a:off x="6813033" y="2497210"/>
              <a:ext cx="160280" cy="157694"/>
            </a:xfrm>
            <a:prstGeom prst="ellipse">
              <a:avLst/>
            </a:prstGeom>
            <a:blipFill>
              <a:blip r:embed="rId3"/>
              <a:stretch>
                <a:fillRect/>
              </a:stretch>
            </a:blipFill>
            <a:ln w="9525">
              <a:gradFill>
                <a:gsLst>
                  <a:gs pos="0">
                    <a:schemeClr val="tx1">
                      <a:lumMod val="65000"/>
                      <a:lumOff val="35000"/>
                    </a:schemeClr>
                  </a:gs>
                  <a:gs pos="57000">
                    <a:schemeClr val="tx1">
                      <a:lumMod val="75000"/>
                      <a:lumOff val="25000"/>
                    </a:schemeClr>
                  </a:gs>
                  <a:gs pos="30000">
                    <a:schemeClr val="bg1">
                      <a:lumMod val="85000"/>
                    </a:schemeClr>
                  </a:gs>
                  <a:gs pos="100000">
                    <a:schemeClr val="bg1">
                      <a:lumMod val="65000"/>
                    </a:schemeClr>
                  </a:gs>
                </a:gsLst>
                <a:lin ang="10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57651"/>
              <a:endParaRPr lang="zh-CN" altLang="en-US" sz="2033">
                <a:solidFill>
                  <a:srgbClr val="50301B"/>
                </a:solidFill>
                <a:latin typeface="HelveticaNeueLT Pro 55 Roman" panose="020B0604020202020204" pitchFamily="34" charset="0"/>
                <a:ea typeface="等线" panose="02010600030101010101" pitchFamily="2" charset="-122"/>
              </a:endParaRPr>
            </a:p>
          </p:txBody>
        </p:sp>
        <p:cxnSp>
          <p:nvCxnSpPr>
            <p:cNvPr id="132" name="直接连接符 131"/>
            <p:cNvCxnSpPr>
              <a:stCxn id="131" idx="0"/>
            </p:cNvCxnSpPr>
            <p:nvPr/>
          </p:nvCxnSpPr>
          <p:spPr>
            <a:xfrm flipV="1">
              <a:off x="6893402" y="2032789"/>
              <a:ext cx="459" cy="464421"/>
            </a:xfrm>
            <a:prstGeom prst="line">
              <a:avLst/>
            </a:prstGeom>
            <a:ln>
              <a:solidFill>
                <a:schemeClr val="accent1"/>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 y="-7034"/>
            <a:ext cx="9146769" cy="733459"/>
            <a:chOff x="-1" y="-7034"/>
            <a:chExt cx="9146769" cy="733459"/>
          </a:xfrm>
        </p:grpSpPr>
        <p:grpSp>
          <p:nvGrpSpPr>
            <p:cNvPr id="54" name="组合 53"/>
            <p:cNvGrpSpPr/>
            <p:nvPr/>
          </p:nvGrpSpPr>
          <p:grpSpPr>
            <a:xfrm>
              <a:off x="4531180" y="-1"/>
              <a:ext cx="4615588" cy="726426"/>
              <a:chOff x="4531180" y="860405"/>
              <a:chExt cx="4615588" cy="726426"/>
            </a:xfrm>
          </p:grpSpPr>
          <p:pic>
            <p:nvPicPr>
              <p:cNvPr id="55" name="图片 54"/>
              <p:cNvPicPr>
                <a:picLocks noChangeAspect="1"/>
              </p:cNvPicPr>
              <p:nvPr/>
            </p:nvPicPr>
            <p:blipFill rotWithShape="1">
              <a:blip r:embed="rId4"/>
              <a:srcRect l="3100" t="28686" b="15153"/>
              <a:stretch/>
            </p:blipFill>
            <p:spPr>
              <a:xfrm>
                <a:off x="4531180" y="860406"/>
                <a:ext cx="4612820" cy="726425"/>
              </a:xfrm>
              <a:prstGeom prst="rect">
                <a:avLst/>
              </a:prstGeom>
            </p:spPr>
          </p:pic>
          <p:sp>
            <p:nvSpPr>
              <p:cNvPr id="56" name="矩形 55"/>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7"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8" name="文本框 57"/>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9999887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850"/>
                            </p:stCondLst>
                            <p:childTnLst>
                              <p:par>
                                <p:cTn id="11" presetID="42"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childTnLst>
                          </p:cTn>
                        </p:par>
                        <p:par>
                          <p:cTn id="16" fill="hold">
                            <p:stCondLst>
                              <p:cond delay="185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350"/>
                            </p:stCondLst>
                            <p:childTnLst>
                              <p:par>
                                <p:cTn id="21" presetID="22" presetClass="entr" presetSubtype="8" fill="hold" grpId="0"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left)">
                                      <p:cBhvr>
                                        <p:cTn id="23" dur="500"/>
                                        <p:tgtEl>
                                          <p:spTgt spid="80"/>
                                        </p:tgtEl>
                                      </p:cBhvr>
                                    </p:animEffect>
                                  </p:childTnLst>
                                </p:cTn>
                              </p:par>
                            </p:childTnLst>
                          </p:cTn>
                        </p:par>
                        <p:par>
                          <p:cTn id="24" fill="hold">
                            <p:stCondLst>
                              <p:cond delay="285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35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85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435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850"/>
                            </p:stCondLst>
                            <p:childTnLst>
                              <p:par>
                                <p:cTn id="41" presetID="10"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350"/>
                            </p:stCondLst>
                            <p:childTnLst>
                              <p:par>
                                <p:cTn id="45" presetID="10"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850"/>
                            </p:stCondLst>
                            <p:childTnLst>
                              <p:par>
                                <p:cTn id="49" presetID="10"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6350"/>
                            </p:stCondLst>
                            <p:childTnLst>
                              <p:par>
                                <p:cTn id="53" presetID="10"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6"/>
          <a:srcRect l="7141" t="-437" r="31722" b="437"/>
          <a:stretch>
            <a:fillRect/>
          </a:stretch>
        </p:blipFill>
        <p:spPr>
          <a:xfrm>
            <a:off x="409098" y="1269129"/>
            <a:ext cx="2220223" cy="2429639"/>
          </a:xfrm>
          <a:prstGeom prst="rect">
            <a:avLst/>
          </a:prstGeom>
          <a:ln>
            <a:noFill/>
          </a:ln>
          <a:effectLst/>
        </p:spPr>
      </p:pic>
      <p:grpSp>
        <p:nvGrpSpPr>
          <p:cNvPr id="4" name="组合 3"/>
          <p:cNvGrpSpPr/>
          <p:nvPr/>
        </p:nvGrpSpPr>
        <p:grpSpPr>
          <a:xfrm>
            <a:off x="795309" y="1246695"/>
            <a:ext cx="1447800" cy="853679"/>
            <a:chOff x="795309" y="1246695"/>
            <a:chExt cx="1447800" cy="853679"/>
          </a:xfrm>
        </p:grpSpPr>
        <p:sp>
          <p:nvSpPr>
            <p:cNvPr id="28" name="MH_SubTitle_1"/>
            <p:cNvSpPr/>
            <p:nvPr>
              <p:custDataLst>
                <p:tags r:id="rId3"/>
              </p:custDataLst>
            </p:nvPr>
          </p:nvSpPr>
          <p:spPr bwMode="auto">
            <a:xfrm>
              <a:off x="1012003" y="1275270"/>
              <a:ext cx="1014413" cy="825104"/>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endParaRPr lang="zh-CN" altLang="en-US" sz="2400" b="1" dirty="0">
                <a:solidFill>
                  <a:srgbClr val="FEFEFE"/>
                </a:solidFill>
                <a:latin typeface="微软雅黑" panose="020B0503020204020204" pitchFamily="34" charset="-122"/>
                <a:ea typeface="微软雅黑" panose="020B0503020204020204" pitchFamily="34" charset="-122"/>
              </a:endParaRPr>
            </a:p>
          </p:txBody>
        </p:sp>
        <p:sp>
          <p:nvSpPr>
            <p:cNvPr id="29" name="文本框 28"/>
            <p:cNvSpPr txBox="1"/>
            <p:nvPr/>
          </p:nvSpPr>
          <p:spPr bwMode="auto">
            <a:xfrm>
              <a:off x="795309" y="1629025"/>
              <a:ext cx="1447800" cy="276999"/>
            </a:xfrm>
            <a:prstGeom prst="rect">
              <a:avLst/>
            </a:prstGeom>
            <a:noFill/>
            <a:ln w="9525">
              <a:noFill/>
              <a:miter lim="800000"/>
            </a:ln>
          </p:spPr>
          <p:txBody>
            <a:bodyPr>
              <a:spAutoFit/>
            </a:bodyPr>
            <a:lstStyle/>
            <a:p>
              <a:pPr algn="ctr">
                <a:defRPr/>
              </a:pPr>
              <a:r>
                <a:rPr lang="en-US" altLang="zh-CN" sz="1200" dirty="0">
                  <a:solidFill>
                    <a:schemeClr val="bg1"/>
                  </a:solidFill>
                </a:rPr>
                <a:t>THIS IS A</a:t>
              </a:r>
              <a:endParaRPr lang="zh-CN" altLang="en-US" sz="1200" dirty="0">
                <a:solidFill>
                  <a:schemeClr val="bg1"/>
                </a:solidFill>
                <a:sym typeface="宋体" panose="02010600030101010101" pitchFamily="2" charset="-122"/>
              </a:endParaRPr>
            </a:p>
          </p:txBody>
        </p:sp>
        <p:sp>
          <p:nvSpPr>
            <p:cNvPr id="30" name="文本框 29"/>
            <p:cNvSpPr txBox="1"/>
            <p:nvPr/>
          </p:nvSpPr>
          <p:spPr bwMode="auto">
            <a:xfrm>
              <a:off x="1022023" y="1246695"/>
              <a:ext cx="1031051" cy="461665"/>
            </a:xfrm>
            <a:prstGeom prst="rect">
              <a:avLst/>
            </a:prstGeom>
            <a:noFill/>
            <a:ln w="9525">
              <a:noFill/>
              <a:miter lim="800000"/>
            </a:ln>
          </p:spPr>
          <p:txBody>
            <a:bodyPr wrap="none">
              <a:spAutoFit/>
            </a:bodyPr>
            <a:lstStyle/>
            <a:p>
              <a:pPr>
                <a:defRPr/>
              </a:pPr>
              <a:r>
                <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欢乐</a:t>
              </a:r>
              <a:r>
                <a:rPr lang="en-US"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A</a:t>
              </a:r>
              <a:endPar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pic>
        <p:nvPicPr>
          <p:cNvPr id="31" name="图片 30"/>
          <p:cNvPicPr>
            <a:picLocks noChangeAspect="1"/>
          </p:cNvPicPr>
          <p:nvPr/>
        </p:nvPicPr>
        <p:blipFill rotWithShape="1">
          <a:blip r:embed="rId7"/>
          <a:srcRect l="28814" r="25301"/>
          <a:stretch>
            <a:fillRect/>
          </a:stretch>
        </p:blipFill>
        <p:spPr>
          <a:xfrm>
            <a:off x="3353757" y="1284153"/>
            <a:ext cx="2260886" cy="2415407"/>
          </a:xfrm>
          <a:prstGeom prst="rect">
            <a:avLst/>
          </a:prstGeom>
          <a:ln>
            <a:noFill/>
          </a:ln>
          <a:effectLst/>
        </p:spPr>
      </p:pic>
      <p:pic>
        <p:nvPicPr>
          <p:cNvPr id="32" name="图片 33"/>
          <p:cNvPicPr>
            <a:picLocks noChangeAspect="1" noChangeArrowheads="1"/>
          </p:cNvPicPr>
          <p:nvPr/>
        </p:nvPicPr>
        <p:blipFill>
          <a:blip r:embed="rId8">
            <a:extLst>
              <a:ext uri="{28A0092B-C50C-407E-A947-70E740481C1C}">
                <a14:useLocalDpi xmlns:a14="http://schemas.microsoft.com/office/drawing/2010/main" val="0"/>
              </a:ext>
            </a:extLst>
          </a:blip>
          <a:srcRect l="21663" r="21638"/>
          <a:stretch>
            <a:fillRect/>
          </a:stretch>
        </p:blipFill>
        <p:spPr bwMode="auto">
          <a:xfrm>
            <a:off x="6341339" y="1314200"/>
            <a:ext cx="2254786" cy="2386943"/>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3767816" y="1227645"/>
            <a:ext cx="1447800" cy="879079"/>
            <a:chOff x="3767816" y="1227645"/>
            <a:chExt cx="1447800" cy="879079"/>
          </a:xfrm>
        </p:grpSpPr>
        <p:sp>
          <p:nvSpPr>
            <p:cNvPr id="35" name="MH_SubTitle_1"/>
            <p:cNvSpPr/>
            <p:nvPr>
              <p:custDataLst>
                <p:tags r:id="rId2"/>
              </p:custDataLst>
            </p:nvPr>
          </p:nvSpPr>
          <p:spPr bwMode="auto">
            <a:xfrm>
              <a:off x="3984510" y="1281620"/>
              <a:ext cx="1014413" cy="825104"/>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endParaRPr lang="zh-CN" altLang="en-US" sz="2400" b="1" dirty="0">
                <a:solidFill>
                  <a:srgbClr val="FEFEFE"/>
                </a:solidFill>
                <a:latin typeface="微软雅黑" panose="020B0503020204020204" pitchFamily="34" charset="-122"/>
                <a:ea typeface="微软雅黑" panose="020B0503020204020204" pitchFamily="34" charset="-122"/>
              </a:endParaRPr>
            </a:p>
          </p:txBody>
        </p:sp>
        <p:sp>
          <p:nvSpPr>
            <p:cNvPr id="36" name="文本框 35"/>
            <p:cNvSpPr txBox="1"/>
            <p:nvPr/>
          </p:nvSpPr>
          <p:spPr bwMode="auto">
            <a:xfrm>
              <a:off x="3767816" y="1596739"/>
              <a:ext cx="1447800" cy="276999"/>
            </a:xfrm>
            <a:prstGeom prst="rect">
              <a:avLst/>
            </a:prstGeom>
            <a:noFill/>
            <a:ln w="9525">
              <a:noFill/>
              <a:miter lim="800000"/>
            </a:ln>
          </p:spPr>
          <p:txBody>
            <a:bodyPr>
              <a:spAutoFit/>
            </a:bodyPr>
            <a:lstStyle/>
            <a:p>
              <a:pPr algn="ctr">
                <a:defRPr/>
              </a:pPr>
              <a:r>
                <a:rPr lang="en-US" altLang="zh-CN" sz="1200" dirty="0">
                  <a:solidFill>
                    <a:schemeClr val="bg1"/>
                  </a:solidFill>
                </a:rPr>
                <a:t>THIS IS B</a:t>
              </a:r>
              <a:endParaRPr lang="zh-CN" altLang="en-US" sz="1200" dirty="0">
                <a:solidFill>
                  <a:schemeClr val="bg1"/>
                </a:solidFill>
                <a:sym typeface="宋体" panose="02010600030101010101" pitchFamily="2" charset="-122"/>
              </a:endParaRPr>
            </a:p>
          </p:txBody>
        </p:sp>
        <p:sp>
          <p:nvSpPr>
            <p:cNvPr id="37" name="文本框 36"/>
            <p:cNvSpPr txBox="1"/>
            <p:nvPr/>
          </p:nvSpPr>
          <p:spPr bwMode="auto">
            <a:xfrm>
              <a:off x="3997607" y="1227645"/>
              <a:ext cx="1010213" cy="461665"/>
            </a:xfrm>
            <a:prstGeom prst="rect">
              <a:avLst/>
            </a:prstGeom>
            <a:noFill/>
            <a:ln w="9525">
              <a:noFill/>
              <a:miter lim="800000"/>
            </a:ln>
          </p:spPr>
          <p:txBody>
            <a:bodyPr wrap="none">
              <a:spAutoFit/>
            </a:bodyPr>
            <a:lstStyle/>
            <a:p>
              <a:pPr algn="ctr">
                <a:defRPr/>
              </a:pPr>
              <a:r>
                <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欢乐</a:t>
              </a:r>
              <a:r>
                <a:rPr lang="en-US"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B</a:t>
              </a:r>
              <a:endPar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6" name="组合 5"/>
          <p:cNvGrpSpPr/>
          <p:nvPr/>
        </p:nvGrpSpPr>
        <p:grpSpPr>
          <a:xfrm>
            <a:off x="6834272" y="1296701"/>
            <a:ext cx="1447800" cy="844154"/>
            <a:chOff x="6834272" y="1296701"/>
            <a:chExt cx="1447800" cy="844154"/>
          </a:xfrm>
        </p:grpSpPr>
        <p:sp>
          <p:nvSpPr>
            <p:cNvPr id="40" name="MH_SubTitle_1"/>
            <p:cNvSpPr/>
            <p:nvPr>
              <p:custDataLst>
                <p:tags r:id="rId1"/>
              </p:custDataLst>
            </p:nvPr>
          </p:nvSpPr>
          <p:spPr bwMode="auto">
            <a:xfrm>
              <a:off x="7050966" y="1315751"/>
              <a:ext cx="1014413" cy="825104"/>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endParaRPr lang="zh-CN" altLang="en-US" sz="2400" b="1" dirty="0">
                <a:solidFill>
                  <a:srgbClr val="FEFEFE"/>
                </a:solidFill>
                <a:latin typeface="微软雅黑" panose="020B0503020204020204" pitchFamily="34" charset="-122"/>
                <a:ea typeface="微软雅黑" panose="020B0503020204020204" pitchFamily="34" charset="-122"/>
              </a:endParaRPr>
            </a:p>
          </p:txBody>
        </p:sp>
        <p:sp>
          <p:nvSpPr>
            <p:cNvPr id="41" name="文本框 40"/>
            <p:cNvSpPr txBox="1"/>
            <p:nvPr/>
          </p:nvSpPr>
          <p:spPr bwMode="auto">
            <a:xfrm>
              <a:off x="6834272" y="1665795"/>
              <a:ext cx="1447800" cy="276999"/>
            </a:xfrm>
            <a:prstGeom prst="rect">
              <a:avLst/>
            </a:prstGeom>
            <a:noFill/>
            <a:ln w="9525">
              <a:noFill/>
              <a:miter lim="800000"/>
            </a:ln>
          </p:spPr>
          <p:txBody>
            <a:bodyPr>
              <a:spAutoFit/>
            </a:bodyPr>
            <a:lstStyle/>
            <a:p>
              <a:pPr algn="ctr">
                <a:defRPr/>
              </a:pPr>
              <a:r>
                <a:rPr lang="en-US" altLang="zh-CN" sz="1200" dirty="0">
                  <a:solidFill>
                    <a:schemeClr val="bg1"/>
                  </a:solidFill>
                </a:rPr>
                <a:t>THIS IS C</a:t>
              </a:r>
              <a:endParaRPr lang="zh-CN" altLang="en-US" sz="1200" dirty="0">
                <a:solidFill>
                  <a:schemeClr val="bg1"/>
                </a:solidFill>
                <a:sym typeface="宋体" panose="02010600030101010101" pitchFamily="2" charset="-122"/>
              </a:endParaRPr>
            </a:p>
          </p:txBody>
        </p:sp>
        <p:sp>
          <p:nvSpPr>
            <p:cNvPr id="42" name="文本框 41"/>
            <p:cNvSpPr txBox="1"/>
            <p:nvPr/>
          </p:nvSpPr>
          <p:spPr bwMode="auto">
            <a:xfrm>
              <a:off x="7060888" y="1296701"/>
              <a:ext cx="1007007" cy="461665"/>
            </a:xfrm>
            <a:prstGeom prst="rect">
              <a:avLst/>
            </a:prstGeom>
            <a:noFill/>
            <a:ln w="9525">
              <a:noFill/>
              <a:miter lim="800000"/>
            </a:ln>
          </p:spPr>
          <p:txBody>
            <a:bodyPr wrap="none">
              <a:spAutoFit/>
            </a:bodyPr>
            <a:lstStyle/>
            <a:p>
              <a:pPr algn="ctr">
                <a:defRPr/>
              </a:pPr>
              <a:r>
                <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欢乐</a:t>
              </a:r>
              <a:r>
                <a:rPr lang="en-US"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C</a:t>
              </a:r>
              <a:endPar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 name="组合 1"/>
          <p:cNvGrpSpPr/>
          <p:nvPr/>
        </p:nvGrpSpPr>
        <p:grpSpPr>
          <a:xfrm>
            <a:off x="-1" y="-7034"/>
            <a:ext cx="9146769" cy="733459"/>
            <a:chOff x="-1" y="-7034"/>
            <a:chExt cx="9146769" cy="733459"/>
          </a:xfrm>
        </p:grpSpPr>
        <p:grpSp>
          <p:nvGrpSpPr>
            <p:cNvPr id="26" name="组合 25"/>
            <p:cNvGrpSpPr/>
            <p:nvPr/>
          </p:nvGrpSpPr>
          <p:grpSpPr>
            <a:xfrm>
              <a:off x="4531180" y="-1"/>
              <a:ext cx="4615588" cy="726426"/>
              <a:chOff x="4531180" y="860405"/>
              <a:chExt cx="4615588" cy="726426"/>
            </a:xfrm>
          </p:grpSpPr>
          <p:pic>
            <p:nvPicPr>
              <p:cNvPr id="43" name="图片 42"/>
              <p:cNvPicPr>
                <a:picLocks noChangeAspect="1"/>
              </p:cNvPicPr>
              <p:nvPr/>
            </p:nvPicPr>
            <p:blipFill rotWithShape="1">
              <a:blip r:embed="rId9"/>
              <a:srcRect l="3100" t="28686" b="15153"/>
              <a:stretch/>
            </p:blipFill>
            <p:spPr>
              <a:xfrm>
                <a:off x="4531180" y="860406"/>
                <a:ext cx="4612820" cy="726425"/>
              </a:xfrm>
              <a:prstGeom prst="rect">
                <a:avLst/>
              </a:prstGeom>
            </p:spPr>
          </p:pic>
          <p:sp>
            <p:nvSpPr>
              <p:cNvPr id="44" name="矩形 43"/>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5"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6" name="文本框 45"/>
          <p:cNvSpPr txBox="1"/>
          <p:nvPr/>
        </p:nvSpPr>
        <p:spPr>
          <a:xfrm>
            <a:off x="299676" y="67307"/>
            <a:ext cx="346761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3" name="文本框 2"/>
          <p:cNvSpPr txBox="1"/>
          <p:nvPr/>
        </p:nvSpPr>
        <p:spPr>
          <a:xfrm>
            <a:off x="552246" y="3836711"/>
            <a:ext cx="1933925" cy="932563"/>
          </a:xfrm>
          <a:prstGeom prst="rect">
            <a:avLst/>
          </a:prstGeom>
          <a:noFill/>
        </p:spPr>
        <p:txBody>
          <a:bodyPr wrap="square" rtlCol="0">
            <a:spAutoFit/>
          </a:bodyPr>
          <a:lstStyle/>
          <a:p>
            <a:pPr algn="just">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点击添加描述，欢迎关注“欢乐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”点击添加描述”</a:t>
            </a:r>
          </a:p>
        </p:txBody>
      </p:sp>
      <p:sp>
        <p:nvSpPr>
          <p:cNvPr id="33" name="文本框 32"/>
          <p:cNvSpPr txBox="1"/>
          <p:nvPr/>
        </p:nvSpPr>
        <p:spPr>
          <a:xfrm>
            <a:off x="3517237" y="3836711"/>
            <a:ext cx="1933925" cy="932563"/>
          </a:xfrm>
          <a:prstGeom prst="rect">
            <a:avLst/>
          </a:prstGeom>
          <a:noFill/>
        </p:spPr>
        <p:txBody>
          <a:bodyPr wrap="square" rtlCol="0">
            <a:spAutoFit/>
          </a:bodyPr>
          <a:lstStyle/>
          <a:p>
            <a:pPr algn="just">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点击添加描述，欢迎关注“欢乐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”点击添加描述”</a:t>
            </a:r>
          </a:p>
        </p:txBody>
      </p:sp>
      <p:sp>
        <p:nvSpPr>
          <p:cNvPr id="34" name="文本框 33"/>
          <p:cNvSpPr txBox="1"/>
          <p:nvPr/>
        </p:nvSpPr>
        <p:spPr>
          <a:xfrm>
            <a:off x="6482228" y="3836711"/>
            <a:ext cx="1933925" cy="932563"/>
          </a:xfrm>
          <a:prstGeom prst="rect">
            <a:avLst/>
          </a:prstGeom>
          <a:noFill/>
        </p:spPr>
        <p:txBody>
          <a:bodyPr wrap="square" rtlCol="0">
            <a:spAutoFit/>
          </a:bodyPr>
          <a:lstStyle/>
          <a:p>
            <a:pPr algn="just">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点击添加描述，欢迎关注“欢乐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”点击添加描述”</a:t>
            </a:r>
          </a:p>
        </p:txBody>
      </p:sp>
    </p:spTree>
    <p:extLst>
      <p:ext uri="{BB962C8B-B14F-4D97-AF65-F5344CB8AC3E}">
        <p14:creationId xmlns:p14="http://schemas.microsoft.com/office/powerpoint/2010/main" val="23577520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8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par>
                          <p:cTn id="25" fill="hold">
                            <p:stCondLst>
                              <p:cond delay="170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iterate type="lt">
                                    <p:tmPct val="10000"/>
                                  </p:iterate>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childTnLst>
                                </p:cTn>
                              </p:par>
                            </p:childTnLst>
                          </p:cTn>
                        </p:par>
                        <p:par>
                          <p:cTn id="40" fill="hold">
                            <p:stCondLst>
                              <p:cond delay="1700"/>
                            </p:stCondLst>
                            <p:childTnLst>
                              <p:par>
                                <p:cTn id="41" presetID="22" presetClass="entr" presetSubtype="1"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iterate type="lt">
                                    <p:tmPct val="10000"/>
                                  </p:iterate>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3"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srcRect t="5464" b="5464"/>
          <a:stretch/>
        </p:blipFill>
        <p:spPr>
          <a:xfrm>
            <a:off x="-1" y="-14514"/>
            <a:ext cx="9169803" cy="5158014"/>
          </a:xfrm>
          <a:prstGeom prst="rect">
            <a:avLst/>
          </a:prstGeom>
        </p:spPr>
      </p:pic>
      <p:sp>
        <p:nvSpPr>
          <p:cNvPr id="3" name="矩形 2"/>
          <p:cNvSpPr/>
          <p:nvPr/>
        </p:nvSpPr>
        <p:spPr>
          <a:xfrm>
            <a:off x="-14514" y="-14514"/>
            <a:ext cx="9180512" cy="5143500"/>
          </a:xfrm>
          <a:prstGeom prst="rect">
            <a:avLst/>
          </a:prstGeom>
          <a:solidFill>
            <a:schemeClr val="accent1">
              <a:alpha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4" name="矩形 3"/>
          <p:cNvSpPr/>
          <p:nvPr/>
        </p:nvSpPr>
        <p:spPr>
          <a:xfrm>
            <a:off x="2178002" y="1409958"/>
            <a:ext cx="1027288" cy="1268214"/>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b="1">
              <a:latin typeface="微软雅黑"/>
              <a:ea typeface="微软雅黑"/>
              <a:cs typeface="微软雅黑"/>
            </a:endParaRPr>
          </a:p>
        </p:txBody>
      </p:sp>
      <p:sp>
        <p:nvSpPr>
          <p:cNvPr id="5" name="文本框 4"/>
          <p:cNvSpPr txBox="1"/>
          <p:nvPr/>
        </p:nvSpPr>
        <p:spPr>
          <a:xfrm>
            <a:off x="2193643" y="1309939"/>
            <a:ext cx="986167" cy="1631216"/>
          </a:xfrm>
          <a:prstGeom prst="rect">
            <a:avLst/>
          </a:prstGeom>
          <a:noFill/>
        </p:spPr>
        <p:txBody>
          <a:bodyPr wrap="none" rtlCol="0">
            <a:spAutoFit/>
          </a:bodyPr>
          <a:lstStyle/>
          <a:p>
            <a:r>
              <a:rPr kumimoji="1" lang="en-US" altLang="zh-CN" sz="10000" b="1" dirty="0">
                <a:solidFill>
                  <a:schemeClr val="accent1"/>
                </a:solidFill>
                <a:latin typeface="微软雅黑"/>
                <a:ea typeface="微软雅黑"/>
                <a:cs typeface="微软雅黑"/>
              </a:rPr>
              <a:t>T</a:t>
            </a:r>
            <a:endParaRPr kumimoji="1" lang="zh-CN" altLang="en-US" sz="10000" b="1" dirty="0">
              <a:solidFill>
                <a:schemeClr val="accent1"/>
              </a:solidFill>
              <a:latin typeface="微软雅黑"/>
              <a:ea typeface="微软雅黑"/>
              <a:cs typeface="微软雅黑"/>
            </a:endParaRPr>
          </a:p>
        </p:txBody>
      </p:sp>
      <p:sp>
        <p:nvSpPr>
          <p:cNvPr id="6" name="矩形 5"/>
          <p:cNvSpPr/>
          <p:nvPr/>
        </p:nvSpPr>
        <p:spPr>
          <a:xfrm>
            <a:off x="3246459" y="1993200"/>
            <a:ext cx="643855" cy="684972"/>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latin typeface="微软雅黑"/>
              <a:ea typeface="微软雅黑"/>
              <a:cs typeface="微软雅黑"/>
            </a:endParaRPr>
          </a:p>
        </p:txBody>
      </p:sp>
      <p:sp>
        <p:nvSpPr>
          <p:cNvPr id="7" name="文本框 6"/>
          <p:cNvSpPr txBox="1"/>
          <p:nvPr/>
        </p:nvSpPr>
        <p:spPr>
          <a:xfrm>
            <a:off x="3206668" y="1919034"/>
            <a:ext cx="643855" cy="861774"/>
          </a:xfrm>
          <a:prstGeom prst="rect">
            <a:avLst/>
          </a:prstGeom>
          <a:noFill/>
        </p:spPr>
        <p:txBody>
          <a:bodyPr wrap="square" rtlCol="0">
            <a:spAutoFit/>
          </a:bodyPr>
          <a:lstStyle/>
          <a:p>
            <a:r>
              <a:rPr kumimoji="1" lang="en-US" altLang="zh-CN" sz="5000" b="1" dirty="0">
                <a:solidFill>
                  <a:schemeClr val="accent1"/>
                </a:solidFill>
                <a:latin typeface="微软雅黑"/>
                <a:ea typeface="微软雅黑"/>
                <a:cs typeface="微软雅黑"/>
              </a:rPr>
              <a:t>H</a:t>
            </a:r>
            <a:endParaRPr kumimoji="1" lang="zh-CN" altLang="en-US" sz="5000" b="1" dirty="0">
              <a:solidFill>
                <a:schemeClr val="accent1"/>
              </a:solidFill>
              <a:latin typeface="微软雅黑"/>
              <a:ea typeface="微软雅黑"/>
              <a:cs typeface="微软雅黑"/>
            </a:endParaRPr>
          </a:p>
        </p:txBody>
      </p:sp>
      <p:sp>
        <p:nvSpPr>
          <p:cNvPr id="8" name="矩形 7"/>
          <p:cNvSpPr/>
          <p:nvPr/>
        </p:nvSpPr>
        <p:spPr>
          <a:xfrm>
            <a:off x="3927312" y="1740128"/>
            <a:ext cx="900981" cy="937038"/>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latin typeface="微软雅黑"/>
              <a:ea typeface="微软雅黑"/>
              <a:cs typeface="微软雅黑"/>
            </a:endParaRPr>
          </a:p>
        </p:txBody>
      </p:sp>
      <p:sp>
        <p:nvSpPr>
          <p:cNvPr id="9" name="文本框 8"/>
          <p:cNvSpPr txBox="1"/>
          <p:nvPr/>
        </p:nvSpPr>
        <p:spPr>
          <a:xfrm>
            <a:off x="3958948" y="1653532"/>
            <a:ext cx="779808" cy="1169551"/>
          </a:xfrm>
          <a:prstGeom prst="rect">
            <a:avLst/>
          </a:prstGeom>
          <a:noFill/>
        </p:spPr>
        <p:txBody>
          <a:bodyPr wrap="square" rtlCol="0">
            <a:spAutoFit/>
          </a:bodyPr>
          <a:lstStyle/>
          <a:p>
            <a:r>
              <a:rPr kumimoji="1" lang="en-US" altLang="zh-CN" sz="7000" b="1" dirty="0">
                <a:solidFill>
                  <a:schemeClr val="accent1"/>
                </a:solidFill>
                <a:latin typeface="微软雅黑"/>
                <a:ea typeface="微软雅黑"/>
                <a:cs typeface="微软雅黑"/>
              </a:rPr>
              <a:t>A</a:t>
            </a:r>
            <a:endParaRPr kumimoji="1" lang="zh-CN" altLang="en-US" sz="7000" b="1" dirty="0">
              <a:solidFill>
                <a:schemeClr val="accent1"/>
              </a:solidFill>
              <a:latin typeface="微软雅黑"/>
              <a:ea typeface="微软雅黑"/>
              <a:cs typeface="微软雅黑"/>
            </a:endParaRPr>
          </a:p>
        </p:txBody>
      </p:sp>
      <p:sp>
        <p:nvSpPr>
          <p:cNvPr id="10" name="矩形 9"/>
          <p:cNvSpPr/>
          <p:nvPr/>
        </p:nvSpPr>
        <p:spPr>
          <a:xfrm>
            <a:off x="4873591" y="2202046"/>
            <a:ext cx="502054" cy="477124"/>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latin typeface="微软雅黑"/>
              <a:ea typeface="微软雅黑"/>
              <a:cs typeface="微软雅黑"/>
            </a:endParaRPr>
          </a:p>
        </p:txBody>
      </p:sp>
      <p:sp>
        <p:nvSpPr>
          <p:cNvPr id="11" name="文本框 10"/>
          <p:cNvSpPr txBox="1"/>
          <p:nvPr/>
        </p:nvSpPr>
        <p:spPr>
          <a:xfrm>
            <a:off x="4875408" y="2178899"/>
            <a:ext cx="643855" cy="553998"/>
          </a:xfrm>
          <a:prstGeom prst="rect">
            <a:avLst/>
          </a:prstGeom>
          <a:noFill/>
        </p:spPr>
        <p:txBody>
          <a:bodyPr wrap="square" rtlCol="0">
            <a:spAutoFit/>
          </a:bodyPr>
          <a:lstStyle/>
          <a:p>
            <a:r>
              <a:rPr kumimoji="1" lang="en-US" altLang="zh-CN" sz="3000" b="1" dirty="0">
                <a:solidFill>
                  <a:schemeClr val="accent1"/>
                </a:solidFill>
                <a:latin typeface="微软雅黑"/>
                <a:ea typeface="微软雅黑"/>
                <a:cs typeface="微软雅黑"/>
              </a:rPr>
              <a:t>N</a:t>
            </a:r>
            <a:endParaRPr kumimoji="1" lang="zh-CN" altLang="en-US" sz="3000" b="1" dirty="0">
              <a:solidFill>
                <a:schemeClr val="accent1"/>
              </a:solidFill>
              <a:latin typeface="微软雅黑"/>
              <a:ea typeface="微软雅黑"/>
              <a:cs typeface="微软雅黑"/>
            </a:endParaRPr>
          </a:p>
        </p:txBody>
      </p:sp>
      <p:sp>
        <p:nvSpPr>
          <p:cNvPr id="12" name="矩形 11"/>
          <p:cNvSpPr/>
          <p:nvPr/>
        </p:nvSpPr>
        <p:spPr>
          <a:xfrm>
            <a:off x="5417220" y="1596724"/>
            <a:ext cx="900981" cy="1082734"/>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latin typeface="微软雅黑"/>
              <a:ea typeface="微软雅黑"/>
              <a:cs typeface="微软雅黑"/>
            </a:endParaRPr>
          </a:p>
        </p:txBody>
      </p:sp>
      <p:sp>
        <p:nvSpPr>
          <p:cNvPr id="13" name="文本框 12"/>
          <p:cNvSpPr txBox="1"/>
          <p:nvPr/>
        </p:nvSpPr>
        <p:spPr>
          <a:xfrm>
            <a:off x="5426718" y="1499644"/>
            <a:ext cx="850180" cy="1323439"/>
          </a:xfrm>
          <a:prstGeom prst="rect">
            <a:avLst/>
          </a:prstGeom>
          <a:noFill/>
        </p:spPr>
        <p:txBody>
          <a:bodyPr wrap="square" rtlCol="0">
            <a:spAutoFit/>
          </a:bodyPr>
          <a:lstStyle/>
          <a:p>
            <a:r>
              <a:rPr kumimoji="1" lang="en-US" altLang="zh-CN" sz="8000" b="1" dirty="0">
                <a:solidFill>
                  <a:schemeClr val="accent1"/>
                </a:solidFill>
                <a:latin typeface="微软雅黑"/>
                <a:ea typeface="微软雅黑"/>
                <a:cs typeface="微软雅黑"/>
              </a:rPr>
              <a:t>K</a:t>
            </a:r>
            <a:endParaRPr kumimoji="1" lang="zh-CN" altLang="en-US" sz="8000" b="1" dirty="0">
              <a:solidFill>
                <a:schemeClr val="accent1"/>
              </a:solidFill>
              <a:latin typeface="微软雅黑"/>
              <a:ea typeface="微软雅黑"/>
              <a:cs typeface="微软雅黑"/>
            </a:endParaRPr>
          </a:p>
        </p:txBody>
      </p:sp>
      <p:sp>
        <p:nvSpPr>
          <p:cNvPr id="14" name="矩形 13"/>
          <p:cNvSpPr/>
          <p:nvPr/>
        </p:nvSpPr>
        <p:spPr>
          <a:xfrm>
            <a:off x="6356314" y="2125547"/>
            <a:ext cx="546464" cy="555675"/>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latin typeface="微软雅黑"/>
              <a:ea typeface="微软雅黑"/>
              <a:cs typeface="微软雅黑"/>
            </a:endParaRPr>
          </a:p>
        </p:txBody>
      </p:sp>
      <p:sp>
        <p:nvSpPr>
          <p:cNvPr id="15" name="文本框 14"/>
          <p:cNvSpPr txBox="1"/>
          <p:nvPr/>
        </p:nvSpPr>
        <p:spPr>
          <a:xfrm>
            <a:off x="6374967" y="2047789"/>
            <a:ext cx="575719" cy="707886"/>
          </a:xfrm>
          <a:prstGeom prst="rect">
            <a:avLst/>
          </a:prstGeom>
          <a:noFill/>
        </p:spPr>
        <p:txBody>
          <a:bodyPr wrap="square" rtlCol="0">
            <a:spAutoFit/>
          </a:bodyPr>
          <a:lstStyle/>
          <a:p>
            <a:r>
              <a:rPr kumimoji="1" lang="en-US" altLang="zh-CN" sz="4000" b="1" dirty="0">
                <a:solidFill>
                  <a:schemeClr val="accent1"/>
                </a:solidFill>
                <a:latin typeface="微软雅黑"/>
                <a:ea typeface="微软雅黑"/>
                <a:cs typeface="微软雅黑"/>
              </a:rPr>
              <a:t>S</a:t>
            </a:r>
            <a:endParaRPr kumimoji="1" lang="zh-CN" altLang="en-US" sz="4000" b="1" dirty="0">
              <a:solidFill>
                <a:schemeClr val="accent1"/>
              </a:solidFill>
              <a:latin typeface="微软雅黑"/>
              <a:ea typeface="微软雅黑"/>
              <a:cs typeface="微软雅黑"/>
            </a:endParaRPr>
          </a:p>
        </p:txBody>
      </p:sp>
      <p:grpSp>
        <p:nvGrpSpPr>
          <p:cNvPr id="2" name="组合 1"/>
          <p:cNvGrpSpPr/>
          <p:nvPr/>
        </p:nvGrpSpPr>
        <p:grpSpPr>
          <a:xfrm>
            <a:off x="2178002" y="2803949"/>
            <a:ext cx="4724776" cy="317684"/>
            <a:chOff x="2178002" y="2803949"/>
            <a:chExt cx="4724776" cy="317684"/>
          </a:xfrm>
        </p:grpSpPr>
        <p:sp>
          <p:nvSpPr>
            <p:cNvPr id="16" name="矩形 15"/>
            <p:cNvSpPr/>
            <p:nvPr/>
          </p:nvSpPr>
          <p:spPr>
            <a:xfrm>
              <a:off x="3408065" y="2803955"/>
              <a:ext cx="2327871" cy="317678"/>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400" dirty="0">
                  <a:solidFill>
                    <a:schemeClr val="accent1"/>
                  </a:solidFill>
                  <a:latin typeface="微软雅黑" panose="020B0503020204020204" pitchFamily="34" charset="-122"/>
                  <a:ea typeface="微软雅黑" panose="020B0503020204020204" pitchFamily="34" charset="-122"/>
                  <a:cs typeface="微软雅黑"/>
                </a:rPr>
                <a:t>欢乐</a:t>
              </a:r>
              <a:r>
                <a:rPr kumimoji="1" lang="en-US" altLang="zh-CN" sz="1400" dirty="0">
                  <a:solidFill>
                    <a:schemeClr val="accent1"/>
                  </a:solidFill>
                  <a:latin typeface="微软雅黑" panose="020B0503020204020204" pitchFamily="34" charset="-122"/>
                  <a:ea typeface="微软雅黑" panose="020B0503020204020204" pitchFamily="34" charset="-122"/>
                  <a:cs typeface="微软雅黑"/>
                </a:rPr>
                <a:t>PPT</a:t>
              </a:r>
              <a:r>
                <a:rPr kumimoji="1" lang="zh-CN" altLang="en-US" sz="1400" dirty="0">
                  <a:solidFill>
                    <a:schemeClr val="accent1"/>
                  </a:solidFill>
                  <a:latin typeface="微软雅黑" panose="020B0503020204020204" pitchFamily="34" charset="-122"/>
                  <a:ea typeface="微软雅黑" panose="020B0503020204020204" pitchFamily="34" charset="-122"/>
                  <a:cs typeface="微软雅黑"/>
                </a:rPr>
                <a:t>，让</a:t>
              </a:r>
              <a:r>
                <a:rPr kumimoji="1" lang="en-US" altLang="zh-CN" sz="1400" dirty="0">
                  <a:solidFill>
                    <a:schemeClr val="accent1"/>
                  </a:solidFill>
                  <a:latin typeface="微软雅黑" panose="020B0503020204020204" pitchFamily="34" charset="-122"/>
                  <a:ea typeface="微软雅黑" panose="020B0503020204020204" pitchFamily="34" charset="-122"/>
                  <a:cs typeface="微软雅黑"/>
                </a:rPr>
                <a:t>PPT</a:t>
              </a:r>
              <a:r>
                <a:rPr kumimoji="1" lang="zh-CN" altLang="en-US" sz="1400" dirty="0">
                  <a:solidFill>
                    <a:schemeClr val="accent1"/>
                  </a:solidFill>
                  <a:latin typeface="微软雅黑" panose="020B0503020204020204" pitchFamily="34" charset="-122"/>
                  <a:ea typeface="微软雅黑" panose="020B0503020204020204" pitchFamily="34" charset="-122"/>
                  <a:cs typeface="微软雅黑"/>
                </a:rPr>
                <a:t>不再苦逼</a:t>
              </a:r>
            </a:p>
          </p:txBody>
        </p:sp>
        <p:sp>
          <p:nvSpPr>
            <p:cNvPr id="17" name="矩形 16"/>
            <p:cNvSpPr/>
            <p:nvPr/>
          </p:nvSpPr>
          <p:spPr>
            <a:xfrm>
              <a:off x="5885753" y="2803955"/>
              <a:ext cx="72000" cy="317678"/>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5992503" y="2882279"/>
              <a:ext cx="72000" cy="161018"/>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3171790" y="2803949"/>
              <a:ext cx="72000" cy="317678"/>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矩形 24"/>
            <p:cNvSpPr/>
            <p:nvPr/>
          </p:nvSpPr>
          <p:spPr>
            <a:xfrm>
              <a:off x="3053653" y="2882279"/>
              <a:ext cx="72000" cy="161018"/>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cxnSp>
          <p:nvCxnSpPr>
            <p:cNvPr id="27" name="直接连接符 26"/>
            <p:cNvCxnSpPr/>
            <p:nvPr/>
          </p:nvCxnSpPr>
          <p:spPr>
            <a:xfrm>
              <a:off x="2178002" y="2956395"/>
              <a:ext cx="770938" cy="0"/>
            </a:xfrm>
            <a:prstGeom prst="line">
              <a:avLst/>
            </a:prstGeom>
            <a:ln>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直接连接符 27"/>
            <p:cNvCxnSpPr/>
            <p:nvPr/>
          </p:nvCxnSpPr>
          <p:spPr>
            <a:xfrm>
              <a:off x="6172200" y="2956395"/>
              <a:ext cx="730578" cy="0"/>
            </a:xfrm>
            <a:prstGeom prst="line">
              <a:avLst/>
            </a:prstGeom>
            <a:ln>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832378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5" presetClass="entr" presetSubtype="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1000" fill="hold"/>
                                        <p:tgtEl>
                                          <p:spTgt spid="2"/>
                                        </p:tgtEl>
                                        <p:attrNameLst>
                                          <p:attrName>ppt_w</p:attrName>
                                        </p:attrNameLst>
                                      </p:cBhvr>
                                      <p:tavLst>
                                        <p:tav tm="0">
                                          <p:val>
                                            <p:strVal val="#ppt_w*0.70"/>
                                          </p:val>
                                        </p:tav>
                                        <p:tav tm="100000">
                                          <p:val>
                                            <p:strVal val="#ppt_w"/>
                                          </p:val>
                                        </p:tav>
                                      </p:tavLst>
                                    </p:anim>
                                    <p:anim calcmode="lin" valueType="num">
                                      <p:cBhvr>
                                        <p:cTn id="64" dur="1000" fill="hold"/>
                                        <p:tgtEl>
                                          <p:spTgt spid="2"/>
                                        </p:tgtEl>
                                        <p:attrNameLst>
                                          <p:attrName>ppt_h</p:attrName>
                                        </p:attrNameLst>
                                      </p:cBhvr>
                                      <p:tavLst>
                                        <p:tav tm="0">
                                          <p:val>
                                            <p:strVal val="#ppt_h"/>
                                          </p:val>
                                        </p:tav>
                                        <p:tav tm="100000">
                                          <p:val>
                                            <p:strVal val="#ppt_h"/>
                                          </p:val>
                                        </p:tav>
                                      </p:tavLst>
                                    </p:anim>
                                    <p:animEffect transition="in" filter="fade">
                                      <p:cBhvr>
                                        <p:cTn id="6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animBg="1"/>
      <p:bldP spid="9" grpId="0"/>
      <p:bldP spid="10" grpId="0" animBg="1"/>
      <p:bldP spid="11" grpId="0"/>
      <p:bldP spid="12" grpId="0" animBg="1"/>
      <p:bldP spid="13" grpId="0"/>
      <p:bldP spid="14"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5"/>
          <p:cNvSpPr>
            <a:spLocks noChangeArrowheads="1"/>
          </p:cNvSpPr>
          <p:nvPr/>
        </p:nvSpPr>
        <p:spPr bwMode="auto">
          <a:xfrm>
            <a:off x="257175" y="1285875"/>
            <a:ext cx="8577263" cy="2994025"/>
          </a:xfrm>
          <a:prstGeom prst="rect">
            <a:avLst/>
          </a:prstGeom>
          <a:solidFill>
            <a:schemeClr val="bg1">
              <a:alpha val="29803"/>
            </a:schemeClr>
          </a:solidFill>
          <a:ln w="19050">
            <a:solidFill>
              <a:schemeClr val="accent1"/>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9pPr>
          </a:lstStyle>
          <a:p>
            <a:pPr algn="ctr" defTabSz="685800">
              <a:lnSpc>
                <a:spcPct val="100000"/>
              </a:lnSpc>
              <a:spcBef>
                <a:spcPct val="0"/>
              </a:spcBef>
              <a:buNone/>
              <a:defRPr/>
            </a:pPr>
            <a:endParaRPr lang="zh-CN" altLang="en-US" sz="135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TextBox 18"/>
          <p:cNvSpPr>
            <a:spLocks noChangeArrowheads="1"/>
          </p:cNvSpPr>
          <p:nvPr/>
        </p:nvSpPr>
        <p:spPr bwMode="auto">
          <a:xfrm>
            <a:off x="538948" y="434799"/>
            <a:ext cx="1261873" cy="704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4" tIns="45717" rIns="91434" bIns="4571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9pPr>
          </a:lstStyle>
          <a:p>
            <a:pPr algn="ctr" defTabSz="685800">
              <a:lnSpc>
                <a:spcPct val="100000"/>
              </a:lnSpc>
              <a:spcBef>
                <a:spcPct val="0"/>
              </a:spcBef>
              <a:buNone/>
              <a:defRPr/>
            </a:pPr>
            <a:r>
              <a:rPr lang="zh-CN" altLang="en-US" sz="3975" b="1" spc="225" dirty="0">
                <a:solidFill>
                  <a:schemeClr val="accent1"/>
                </a:solidFill>
                <a:latin typeface="微软雅黑" panose="020B0503020204020204" pitchFamily="34" charset="-122"/>
                <a:ea typeface="微软雅黑" panose="020B0503020204020204" pitchFamily="34" charset="-122"/>
                <a:sym typeface="方正兰亭黑_GBK" pitchFamily="2" charset="-122"/>
              </a:rPr>
              <a:t>前言</a:t>
            </a:r>
            <a:endParaRPr lang="zh-CN" altLang="en-US" sz="1350" b="1" spc="225"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 name="前言"/>
          <p:cNvSpPr>
            <a:spLocks noChangeArrowheads="1"/>
          </p:cNvSpPr>
          <p:nvPr/>
        </p:nvSpPr>
        <p:spPr bwMode="auto">
          <a:xfrm>
            <a:off x="1856254" y="679847"/>
            <a:ext cx="1616136" cy="427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4" tIns="45717" rIns="91434" bIns="4571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9pPr>
          </a:lstStyle>
          <a:p>
            <a:pPr algn="ctr" defTabSz="685800">
              <a:lnSpc>
                <a:spcPct val="100000"/>
              </a:lnSpc>
              <a:spcBef>
                <a:spcPct val="0"/>
              </a:spcBef>
              <a:buNone/>
              <a:defRPr/>
            </a:pPr>
            <a:r>
              <a:rPr lang="en-US" altLang="zh-CN" sz="2175" dirty="0">
                <a:solidFill>
                  <a:schemeClr val="accent1"/>
                </a:solidFill>
                <a:latin typeface="Impact" panose="020B0806030902050204" pitchFamily="34" charset="0"/>
                <a:ea typeface="方正兰亭黑_GBK" pitchFamily="2" charset="-122"/>
                <a:sym typeface="Impact" panose="020B0806030902050204" pitchFamily="34" charset="0"/>
              </a:rPr>
              <a:t>Introduction</a:t>
            </a:r>
            <a:endParaRPr lang="zh-CN" altLang="en-US" sz="2175" dirty="0">
              <a:solidFill>
                <a:schemeClr val="accent1"/>
              </a:solidFill>
              <a:latin typeface="Impact" panose="020B0806030902050204" pitchFamily="34" charset="0"/>
              <a:ea typeface="方正兰亭黑_GBK" pitchFamily="2" charset="-122"/>
              <a:sym typeface="Impact" panose="020B0806030902050204" pitchFamily="34" charset="0"/>
            </a:endParaRPr>
          </a:p>
        </p:txBody>
      </p:sp>
      <p:sp>
        <p:nvSpPr>
          <p:cNvPr id="14" name="TextBox 9"/>
          <p:cNvSpPr>
            <a:spLocks noChangeArrowheads="1"/>
          </p:cNvSpPr>
          <p:nvPr/>
        </p:nvSpPr>
        <p:spPr bwMode="auto">
          <a:xfrm>
            <a:off x="538948" y="1763695"/>
            <a:ext cx="8147852" cy="2054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9pPr>
          </a:lstStyle>
          <a:p>
            <a:pPr algn="just" defTabSz="685800">
              <a:lnSpc>
                <a:spcPct val="150000"/>
              </a:lnSpc>
              <a:spcBef>
                <a:spcPct val="0"/>
              </a:spcBef>
              <a:spcAft>
                <a:spcPts val="900"/>
              </a:spcAft>
              <a:buNone/>
              <a:defRPr/>
            </a:pPr>
            <a:r>
              <a:rPr lang="zh-CN" altLang="en-US" sz="2400" b="1" dirty="0">
                <a:solidFill>
                  <a:schemeClr val="accent1"/>
                </a:solidFill>
                <a:latin typeface="微软雅黑" panose="020B0503020204020204" pitchFamily="34" charset="-122"/>
                <a:ea typeface="微软雅黑" panose="020B0503020204020204" pitchFamily="34" charset="-122"/>
                <a:sym typeface="方正兰亭黑_GBK" pitchFamily="2" charset="-122"/>
              </a:rPr>
              <a:t>回顾</a:t>
            </a:r>
            <a:r>
              <a:rPr lang="zh-CN" altLang="en-US" sz="1400" dirty="0">
                <a:solidFill>
                  <a:schemeClr val="accent1"/>
                </a:solidFill>
                <a:latin typeface="微软雅黑" panose="020B0503020204020204" pitchFamily="34" charset="-122"/>
                <a:ea typeface="微软雅黑" panose="020B0503020204020204" pitchFamily="34" charset="-122"/>
                <a:sym typeface="方正兰亭黑_GBK" pitchFamily="2" charset="-122"/>
              </a:rPr>
              <a:t>公司两年来从无到有，</a:t>
            </a:r>
            <a:r>
              <a:rPr lang="zh-CN" altLang="en-US" sz="1600" dirty="0">
                <a:solidFill>
                  <a:schemeClr val="accent1"/>
                </a:solidFill>
                <a:latin typeface="微软雅黑" panose="020B0503020204020204" pitchFamily="34" charset="-122"/>
                <a:ea typeface="微软雅黑" panose="020B0503020204020204" pitchFamily="34" charset="-122"/>
                <a:sym typeface="方正兰亭黑_GBK" pitchFamily="2" charset="-122"/>
              </a:rPr>
              <a:t>一路走来的艰苦历程，一步一个脚印地走到今天，并在激烈的移动互联网战场上赢得一席之地，这是在座所有企业家们的一路支持与信任以及所有股东和全体员工共同努力的结晶。</a:t>
            </a:r>
            <a:endParaRPr lang="en-US" altLang="zh-CN" sz="1600" dirty="0">
              <a:solidFill>
                <a:schemeClr val="accent1"/>
              </a:solidFill>
              <a:latin typeface="微软雅黑" panose="020B0503020204020204" pitchFamily="34" charset="-122"/>
              <a:ea typeface="微软雅黑" panose="020B0503020204020204" pitchFamily="34" charset="-122"/>
              <a:sym typeface="方正兰亭黑_GBK" pitchFamily="2" charset="-122"/>
            </a:endParaRPr>
          </a:p>
          <a:p>
            <a:pPr algn="just" defTabSz="685800">
              <a:lnSpc>
                <a:spcPct val="150000"/>
              </a:lnSpc>
              <a:spcBef>
                <a:spcPct val="0"/>
              </a:spcBef>
              <a:buNone/>
              <a:defRPr/>
            </a:pPr>
            <a:r>
              <a:rPr lang="zh-CN" altLang="en-US" sz="2400" b="1" dirty="0">
                <a:solidFill>
                  <a:schemeClr val="accent1"/>
                </a:solidFill>
                <a:latin typeface="微软雅黑" panose="020B0503020204020204" pitchFamily="34" charset="-122"/>
                <a:ea typeface="微软雅黑" panose="020B0503020204020204" pitchFamily="34" charset="-122"/>
                <a:sym typeface="方正兰亭黑_GBK" pitchFamily="2" charset="-122"/>
              </a:rPr>
              <a:t>新起点，新未来。</a:t>
            </a:r>
            <a:r>
              <a:rPr lang="zh-CN" altLang="en-US" sz="1600" dirty="0">
                <a:solidFill>
                  <a:schemeClr val="accent1"/>
                </a:solidFill>
                <a:latin typeface="微软雅黑" panose="020B0503020204020204" pitchFamily="34" charset="-122"/>
                <a:ea typeface="微软雅黑" panose="020B0503020204020204" pitchFamily="34" charset="-122"/>
                <a:sym typeface="方正兰亭黑_GBK" pitchFamily="2" charset="-122"/>
              </a:rPr>
              <a:t>我们将永远铭记使命，为了我们共同的目标而不懈努力，加油！</a:t>
            </a:r>
          </a:p>
        </p:txBody>
      </p:sp>
      <p:sp>
        <p:nvSpPr>
          <p:cNvPr id="2" name="矩形 1"/>
          <p:cNvSpPr/>
          <p:nvPr/>
        </p:nvSpPr>
        <p:spPr>
          <a:xfrm>
            <a:off x="6717269" y="533996"/>
            <a:ext cx="1553766" cy="1035844"/>
          </a:xfrm>
          <a:prstGeom prst="rect">
            <a:avLst/>
          </a:prstGeom>
          <a:blipFill>
            <a:blip r:embed="rId3"/>
            <a:stretch>
              <a:fillRect/>
            </a:stretch>
          </a:blipFill>
          <a:ln w="2222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矩形 8"/>
          <p:cNvSpPr/>
          <p:nvPr/>
        </p:nvSpPr>
        <p:spPr>
          <a:xfrm>
            <a:off x="4706388" y="533996"/>
            <a:ext cx="1553766" cy="1035844"/>
          </a:xfrm>
          <a:prstGeom prst="rect">
            <a:avLst/>
          </a:prstGeom>
          <a:blipFill>
            <a:blip r:embed="rId4"/>
            <a:stretch>
              <a:fillRect/>
            </a:stretch>
          </a:blip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1015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14" grpId="0"/>
      <p:bldP spid="2"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40000"/>
                    </a14:imgEffect>
                  </a14:imgLayer>
                </a14:imgProps>
              </a:ext>
            </a:extLst>
          </a:blip>
          <a:srcRect t="7652" b="7652"/>
          <a:stretch/>
        </p:blipFill>
        <p:spPr>
          <a:xfrm>
            <a:off x="-22225" y="-21116"/>
            <a:ext cx="9180516" cy="5164040"/>
          </a:xfrm>
          <a:prstGeom prst="rect">
            <a:avLst/>
          </a:prstGeom>
        </p:spPr>
      </p:pic>
      <p:sp>
        <p:nvSpPr>
          <p:cNvPr id="2" name="矩形 1"/>
          <p:cNvSpPr/>
          <p:nvPr/>
        </p:nvSpPr>
        <p:spPr>
          <a:xfrm>
            <a:off x="-32594" y="-21116"/>
            <a:ext cx="9176594" cy="5164616"/>
          </a:xfrm>
          <a:prstGeom prst="rect">
            <a:avLst/>
          </a:prstGeom>
          <a:solidFill>
            <a:schemeClr val="accent1">
              <a:alpha val="4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flipH="1" flipV="1">
            <a:off x="6641976" y="2641476"/>
            <a:ext cx="3168352" cy="1835696"/>
          </a:xfrm>
          <a:prstGeom prst="rtTriangle">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平行四边形 4"/>
          <p:cNvSpPr/>
          <p:nvPr/>
        </p:nvSpPr>
        <p:spPr>
          <a:xfrm>
            <a:off x="2619375" y="-21116"/>
            <a:ext cx="7665846" cy="5164040"/>
          </a:xfrm>
          <a:prstGeom prst="parallelogram">
            <a:avLst>
              <a:gd name="adj" fmla="val 57486"/>
            </a:avLst>
          </a:prstGeom>
          <a:solidFill>
            <a:schemeClr val="accent1">
              <a:alpha val="6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kumimoji="1" lang="zh-CN" altLang="en-US"/>
          </a:p>
        </p:txBody>
      </p:sp>
      <p:sp>
        <p:nvSpPr>
          <p:cNvPr id="6" name="矩形 5"/>
          <p:cNvSpPr/>
          <p:nvPr/>
        </p:nvSpPr>
        <p:spPr>
          <a:xfrm>
            <a:off x="4123181" y="1976964"/>
            <a:ext cx="4836055" cy="861774"/>
          </a:xfrm>
          <a:prstGeom prst="rect">
            <a:avLst/>
          </a:prstGeom>
        </p:spPr>
        <p:txBody>
          <a:bodyPr wrap="square">
            <a:spAutoFit/>
          </a:bodyPr>
          <a:lstStyle/>
          <a:p>
            <a:pPr algn="ctr"/>
            <a:r>
              <a:rPr kumimoji="1" lang="zh-CN" altLang="en-US" sz="5000" b="1" spc="300" dirty="0">
                <a:solidFill>
                  <a:schemeClr val="bg1"/>
                </a:solidFill>
                <a:latin typeface="微软雅黑"/>
                <a:ea typeface="微软雅黑"/>
                <a:cs typeface="微软雅黑"/>
              </a:rPr>
              <a:t>添加标题一</a:t>
            </a:r>
            <a:endParaRPr kumimoji="1" lang="en-US" altLang="zh-CN" sz="5000" b="1" spc="300" dirty="0">
              <a:solidFill>
                <a:schemeClr val="bg1"/>
              </a:solidFill>
              <a:latin typeface="微软雅黑"/>
              <a:ea typeface="微软雅黑"/>
              <a:cs typeface="微软雅黑"/>
            </a:endParaRPr>
          </a:p>
        </p:txBody>
      </p:sp>
      <p:sp>
        <p:nvSpPr>
          <p:cNvPr id="8" name="矩形 7"/>
          <p:cNvSpPr/>
          <p:nvPr/>
        </p:nvSpPr>
        <p:spPr>
          <a:xfrm>
            <a:off x="5095003" y="2838738"/>
            <a:ext cx="2197004" cy="37654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pc="300" dirty="0">
                <a:solidFill>
                  <a:schemeClr val="accent1"/>
                </a:solidFill>
                <a:latin typeface="微软雅黑" panose="020B0503020204020204" pitchFamily="34" charset="-122"/>
                <a:ea typeface="微软雅黑" panose="020B0503020204020204" pitchFamily="34" charset="-122"/>
              </a:rPr>
              <a:t>让</a:t>
            </a:r>
            <a:r>
              <a:rPr kumimoji="1" lang="en-US" altLang="zh-CN" spc="300" dirty="0">
                <a:solidFill>
                  <a:schemeClr val="accent1"/>
                </a:solidFill>
                <a:latin typeface="微软雅黑" panose="020B0503020204020204" pitchFamily="34" charset="-122"/>
                <a:ea typeface="微软雅黑" panose="020B0503020204020204" pitchFamily="34" charset="-122"/>
              </a:rPr>
              <a:t>PPT</a:t>
            </a:r>
            <a:r>
              <a:rPr kumimoji="1" lang="zh-CN" altLang="en-US" spc="300" dirty="0">
                <a:solidFill>
                  <a:schemeClr val="accent1"/>
                </a:solidFill>
                <a:latin typeface="微软雅黑" panose="020B0503020204020204" pitchFamily="34" charset="-122"/>
                <a:ea typeface="微软雅黑" panose="020B0503020204020204" pitchFamily="34" charset="-122"/>
              </a:rPr>
              <a:t>不再苦逼</a:t>
            </a:r>
          </a:p>
        </p:txBody>
      </p:sp>
      <p:sp>
        <p:nvSpPr>
          <p:cNvPr id="9" name="PA_任意多边形 12"/>
          <p:cNvSpPr/>
          <p:nvPr>
            <p:custDataLst>
              <p:tags r:id="rId1"/>
            </p:custDataLst>
          </p:nvPr>
        </p:nvSpPr>
        <p:spPr>
          <a:xfrm>
            <a:off x="-32594" y="-21116"/>
            <a:ext cx="2159000" cy="3771900"/>
          </a:xfrm>
          <a:custGeom>
            <a:avLst/>
            <a:gdLst>
              <a:gd name="connsiteX0" fmla="*/ 2159000 w 2159000"/>
              <a:gd name="connsiteY0" fmla="*/ 25400 h 3771900"/>
              <a:gd name="connsiteX1" fmla="*/ 0 w 2159000"/>
              <a:gd name="connsiteY1" fmla="*/ 3771900 h 3771900"/>
              <a:gd name="connsiteX2" fmla="*/ 25400 w 2159000"/>
              <a:gd name="connsiteY2" fmla="*/ 0 h 3771900"/>
              <a:gd name="connsiteX3" fmla="*/ 2159000 w 2159000"/>
              <a:gd name="connsiteY3" fmla="*/ 25400 h 3771900"/>
            </a:gdLst>
            <a:ahLst/>
            <a:cxnLst>
              <a:cxn ang="0">
                <a:pos x="connsiteX0" y="connsiteY0"/>
              </a:cxn>
              <a:cxn ang="0">
                <a:pos x="connsiteX1" y="connsiteY1"/>
              </a:cxn>
              <a:cxn ang="0">
                <a:pos x="connsiteX2" y="connsiteY2"/>
              </a:cxn>
              <a:cxn ang="0">
                <a:pos x="connsiteX3" y="connsiteY3"/>
              </a:cxn>
            </a:cxnLst>
            <a:rect l="l" t="t" r="r" b="b"/>
            <a:pathLst>
              <a:path w="2159000" h="3771900">
                <a:moveTo>
                  <a:pt x="2159000" y="25400"/>
                </a:moveTo>
                <a:lnTo>
                  <a:pt x="0" y="3771900"/>
                </a:lnTo>
                <a:lnTo>
                  <a:pt x="25400" y="0"/>
                </a:lnTo>
                <a:lnTo>
                  <a:pt x="2159000" y="25400"/>
                </a:lnTo>
                <a:close/>
              </a:path>
            </a:pathLst>
          </a:custGeom>
          <a:solidFill>
            <a:schemeClr val="accent1">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19200" y="1048286"/>
            <a:ext cx="2495550" cy="2646878"/>
            <a:chOff x="1219200" y="1048286"/>
            <a:chExt cx="2495550" cy="2646878"/>
          </a:xfrm>
        </p:grpSpPr>
        <p:sp>
          <p:nvSpPr>
            <p:cNvPr id="11" name="椭圆 10"/>
            <p:cNvSpPr/>
            <p:nvPr/>
          </p:nvSpPr>
          <p:spPr>
            <a:xfrm>
              <a:off x="1219200" y="1123950"/>
              <a:ext cx="2495550" cy="2495550"/>
            </a:xfrm>
            <a:prstGeom prst="ellipse">
              <a:avLst/>
            </a:prstGeom>
            <a:solidFill>
              <a:schemeClr val="accent1">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725838" y="1048286"/>
              <a:ext cx="1369286" cy="2646878"/>
            </a:xfrm>
            <a:prstGeom prst="rect">
              <a:avLst/>
            </a:prstGeom>
            <a:noFill/>
          </p:spPr>
          <p:txBody>
            <a:bodyPr wrap="none" rtlCol="0">
              <a:spAutoFit/>
            </a:bodyPr>
            <a:lstStyle/>
            <a:p>
              <a:r>
                <a:rPr lang="en-US" altLang="zh-CN" sz="16600" dirty="0">
                  <a:solidFill>
                    <a:schemeClr val="bg1"/>
                  </a:solidFill>
                  <a:latin typeface="Aharoni" panose="02010803020104030203" pitchFamily="2" charset="-79"/>
                  <a:cs typeface="Aharoni" panose="02010803020104030203" pitchFamily="2" charset="-79"/>
                </a:rPr>
                <a:t>1</a:t>
              </a:r>
              <a:endParaRPr lang="zh-CN" altLang="en-US" sz="16600" dirty="0">
                <a:solidFill>
                  <a:schemeClr val="bg1"/>
                </a:solidFill>
                <a:latin typeface="Aharoni" panose="02010803020104030203" pitchFamily="2" charset="-79"/>
                <a:cs typeface="Aharoni" panose="02010803020104030203" pitchFamily="2" charset="-79"/>
              </a:endParaRPr>
            </a:p>
          </p:txBody>
        </p:sp>
      </p:grpSp>
    </p:spTree>
    <p:extLst>
      <p:ext uri="{BB962C8B-B14F-4D97-AF65-F5344CB8AC3E}">
        <p14:creationId xmlns:p14="http://schemas.microsoft.com/office/powerpoint/2010/main" val="10320087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strVal val="#ppt_w*0.70"/>
                                              </p:val>
                                            </p:tav>
                                            <p:tav tm="100000">
                                              <p:val>
                                                <p:strVal val="#ppt_w"/>
                                              </p:val>
                                            </p:tav>
                                          </p:tavLst>
                                        </p:anim>
                                        <p:anim calcmode="lin" valueType="num">
                                          <p:cBhvr>
                                            <p:cTn id="13" dur="750" fill="hold"/>
                                            <p:tgtEl>
                                              <p:spTgt spid="5"/>
                                            </p:tgtEl>
                                            <p:attrNameLst>
                                              <p:attrName>ppt_h</p:attrName>
                                            </p:attrNameLst>
                                          </p:cBhvr>
                                          <p:tavLst>
                                            <p:tav tm="0">
                                              <p:val>
                                                <p:strVal val="#ppt_h"/>
                                              </p:val>
                                            </p:tav>
                                            <p:tav tm="100000">
                                              <p:val>
                                                <p:strVal val="#ppt_h"/>
                                              </p:val>
                                            </p:tav>
                                          </p:tavLst>
                                        </p:anim>
                                        <p:animEffect transition="in" filter="fade">
                                          <p:cBhvr>
                                            <p:cTn id="14" dur="750"/>
                                            <p:tgtEl>
                                              <p:spTgt spid="5"/>
                                            </p:tgtEl>
                                          </p:cBhvr>
                                        </p:animEffect>
                                      </p:childTnLst>
                                    </p:cTn>
                                  </p:par>
                                  <p:par>
                                    <p:cTn id="15" presetID="6" presetClass="entr" presetSubtype="3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out)">
                                          <p:cBhvr>
                                            <p:cTn id="17" dur="1000"/>
                                            <p:tgtEl>
                                              <p:spTgt spid="3"/>
                                            </p:tgtEl>
                                          </p:cBhvr>
                                        </p:animEffect>
                                      </p:childTnLst>
                                    </p:cTn>
                                  </p:par>
                                </p:childTnLst>
                              </p:cTn>
                            </p:par>
                            <p:par>
                              <p:cTn id="18" fill="hold">
                                <p:stCondLst>
                                  <p:cond delay="1500"/>
                                </p:stCondLst>
                                <p:childTnLst>
                                  <p:par>
                                    <p:cTn id="19" presetID="2" presetClass="entr" presetSubtype="2" fill="hold" grpId="0" nodeType="afterEffect" p14:presetBounceEnd="40000">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14:bounceEnd="40000">
                                          <p:cBhvr additive="base">
                                            <p:cTn id="2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49" presetClass="entr" presetSubtype="0" decel="100000"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 calcmode="lin" valueType="num">
                                          <p:cBhvr>
                                            <p:cTn id="28" dur="500" fill="hold"/>
                                            <p:tgtEl>
                                              <p:spTgt spid="6"/>
                                            </p:tgtEl>
                                            <p:attrNameLst>
                                              <p:attrName>style.rotation</p:attrName>
                                            </p:attrNameLst>
                                          </p:cBhvr>
                                          <p:tavLst>
                                            <p:tav tm="0">
                                              <p:val>
                                                <p:fltVal val="360"/>
                                              </p:val>
                                            </p:tav>
                                            <p:tav tm="100000">
                                              <p:val>
                                                <p:fltVal val="0"/>
                                              </p:val>
                                            </p:tav>
                                          </p:tavLst>
                                        </p:anim>
                                        <p:animEffect transition="in" filter="fade">
                                          <p:cBhvr>
                                            <p:cTn id="29" dur="500"/>
                                            <p:tgtEl>
                                              <p:spTgt spid="6"/>
                                            </p:tgtEl>
                                          </p:cBhvr>
                                        </p:animEffect>
                                      </p:childTnLst>
                                    </p:cTn>
                                  </p:par>
                                </p:childTnLst>
                              </p:cTn>
                            </p:par>
                            <p:par>
                              <p:cTn id="30" fill="hold">
                                <p:stCondLst>
                                  <p:cond delay="27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strVal val="#ppt_w*0.70"/>
                                              </p:val>
                                            </p:tav>
                                            <p:tav tm="100000">
                                              <p:val>
                                                <p:strVal val="#ppt_w"/>
                                              </p:val>
                                            </p:tav>
                                          </p:tavLst>
                                        </p:anim>
                                        <p:anim calcmode="lin" valueType="num">
                                          <p:cBhvr>
                                            <p:cTn id="13" dur="750" fill="hold"/>
                                            <p:tgtEl>
                                              <p:spTgt spid="5"/>
                                            </p:tgtEl>
                                            <p:attrNameLst>
                                              <p:attrName>ppt_h</p:attrName>
                                            </p:attrNameLst>
                                          </p:cBhvr>
                                          <p:tavLst>
                                            <p:tav tm="0">
                                              <p:val>
                                                <p:strVal val="#ppt_h"/>
                                              </p:val>
                                            </p:tav>
                                            <p:tav tm="100000">
                                              <p:val>
                                                <p:strVal val="#ppt_h"/>
                                              </p:val>
                                            </p:tav>
                                          </p:tavLst>
                                        </p:anim>
                                        <p:animEffect transition="in" filter="fade">
                                          <p:cBhvr>
                                            <p:cTn id="14" dur="750"/>
                                            <p:tgtEl>
                                              <p:spTgt spid="5"/>
                                            </p:tgtEl>
                                          </p:cBhvr>
                                        </p:animEffect>
                                      </p:childTnLst>
                                    </p:cTn>
                                  </p:par>
                                  <p:par>
                                    <p:cTn id="15" presetID="6" presetClass="entr" presetSubtype="3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out)">
                                          <p:cBhvr>
                                            <p:cTn id="17" dur="1000"/>
                                            <p:tgtEl>
                                              <p:spTgt spid="3"/>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49" presetClass="entr" presetSubtype="0" decel="100000"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 calcmode="lin" valueType="num">
                                          <p:cBhvr>
                                            <p:cTn id="28" dur="500" fill="hold"/>
                                            <p:tgtEl>
                                              <p:spTgt spid="6"/>
                                            </p:tgtEl>
                                            <p:attrNameLst>
                                              <p:attrName>style.rotation</p:attrName>
                                            </p:attrNameLst>
                                          </p:cBhvr>
                                          <p:tavLst>
                                            <p:tav tm="0">
                                              <p:val>
                                                <p:fltVal val="360"/>
                                              </p:val>
                                            </p:tav>
                                            <p:tav tm="100000">
                                              <p:val>
                                                <p:fltVal val="0"/>
                                              </p:val>
                                            </p:tav>
                                          </p:tavLst>
                                        </p:anim>
                                        <p:animEffect transition="in" filter="fade">
                                          <p:cBhvr>
                                            <p:cTn id="29" dur="500"/>
                                            <p:tgtEl>
                                              <p:spTgt spid="6"/>
                                            </p:tgtEl>
                                          </p:cBhvr>
                                        </p:animEffect>
                                      </p:childTnLst>
                                    </p:cTn>
                                  </p:par>
                                </p:childTnLst>
                              </p:cTn>
                            </p:par>
                            <p:par>
                              <p:cTn id="30" fill="hold">
                                <p:stCondLst>
                                  <p:cond delay="27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p:blipFill>
        <p:spPr>
          <a:xfrm>
            <a:off x="3998365" y="0"/>
            <a:ext cx="7393050" cy="5143500"/>
          </a:xfrm>
          <a:prstGeom prst="rect">
            <a:avLst/>
          </a:prstGeom>
        </p:spPr>
      </p:pic>
      <p:sp>
        <p:nvSpPr>
          <p:cNvPr id="25" name="任意多边形: 形状 24"/>
          <p:cNvSpPr/>
          <p:nvPr/>
        </p:nvSpPr>
        <p:spPr>
          <a:xfrm>
            <a:off x="-31898" y="-21265"/>
            <a:ext cx="6996224" cy="691116"/>
          </a:xfrm>
          <a:custGeom>
            <a:avLst/>
            <a:gdLst>
              <a:gd name="connsiteX0" fmla="*/ 6996224 w 6996224"/>
              <a:gd name="connsiteY0" fmla="*/ 0 h 691116"/>
              <a:gd name="connsiteX1" fmla="*/ 6741042 w 6996224"/>
              <a:gd name="connsiteY1" fmla="*/ 691116 h 691116"/>
              <a:gd name="connsiteX2" fmla="*/ 0 w 6996224"/>
              <a:gd name="connsiteY2" fmla="*/ 680484 h 691116"/>
              <a:gd name="connsiteX3" fmla="*/ 21265 w 6996224"/>
              <a:gd name="connsiteY3" fmla="*/ 0 h 691116"/>
              <a:gd name="connsiteX4" fmla="*/ 6996224 w 6996224"/>
              <a:gd name="connsiteY4" fmla="*/ 0 h 691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6224" h="691116">
                <a:moveTo>
                  <a:pt x="6996224" y="0"/>
                </a:moveTo>
                <a:lnTo>
                  <a:pt x="6741042" y="691116"/>
                </a:lnTo>
                <a:lnTo>
                  <a:pt x="0" y="680484"/>
                </a:lnTo>
                <a:lnTo>
                  <a:pt x="21265" y="0"/>
                </a:lnTo>
                <a:lnTo>
                  <a:pt x="6996224" y="0"/>
                </a:ln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a:off x="1" y="674786"/>
            <a:ext cx="6719776" cy="4491418"/>
          </a:xfrm>
          <a:custGeom>
            <a:avLst/>
            <a:gdLst>
              <a:gd name="connsiteX0" fmla="*/ 0 w 6619507"/>
              <a:gd name="connsiteY0" fmla="*/ 0 h 4417077"/>
              <a:gd name="connsiteX1" fmla="*/ 6619507 w 6619507"/>
              <a:gd name="connsiteY1" fmla="*/ 0 h 4417077"/>
              <a:gd name="connsiteX2" fmla="*/ 4942870 w 6619507"/>
              <a:gd name="connsiteY2" fmla="*/ 4417077 h 4417077"/>
              <a:gd name="connsiteX3" fmla="*/ 0 w 6619507"/>
              <a:gd name="connsiteY3" fmla="*/ 4417077 h 4417077"/>
            </a:gdLst>
            <a:ahLst/>
            <a:cxnLst>
              <a:cxn ang="0">
                <a:pos x="connsiteX0" y="connsiteY0"/>
              </a:cxn>
              <a:cxn ang="0">
                <a:pos x="connsiteX1" y="connsiteY1"/>
              </a:cxn>
              <a:cxn ang="0">
                <a:pos x="connsiteX2" y="connsiteY2"/>
              </a:cxn>
              <a:cxn ang="0">
                <a:pos x="connsiteX3" y="connsiteY3"/>
              </a:cxn>
            </a:cxnLst>
            <a:rect l="l" t="t" r="r" b="b"/>
            <a:pathLst>
              <a:path w="6619507" h="4417077">
                <a:moveTo>
                  <a:pt x="0" y="0"/>
                </a:moveTo>
                <a:lnTo>
                  <a:pt x="6619507" y="0"/>
                </a:lnTo>
                <a:lnTo>
                  <a:pt x="4942870" y="4417077"/>
                </a:lnTo>
                <a:lnTo>
                  <a:pt x="0" y="4417077"/>
                </a:lnTo>
                <a:close/>
              </a:path>
            </a:pathLst>
          </a:cu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9676" y="35408"/>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pic>
        <p:nvPicPr>
          <p:cNvPr id="14" name="图片 13" hidden="1"/>
          <p:cNvPicPr>
            <a:picLocks noChangeAspect="1"/>
          </p:cNvPicPr>
          <p:nvPr/>
        </p:nvPicPr>
        <p:blipFill>
          <a:blip r:embed="rId5"/>
          <a:stretch>
            <a:fillRect/>
          </a:stretch>
        </p:blipFill>
        <p:spPr>
          <a:xfrm>
            <a:off x="3167867" y="734109"/>
            <a:ext cx="5976133" cy="4409391"/>
          </a:xfrm>
          <a:prstGeom prst="rect">
            <a:avLst/>
          </a:prstGeom>
        </p:spPr>
      </p:pic>
      <p:grpSp>
        <p:nvGrpSpPr>
          <p:cNvPr id="30" name="组合 29"/>
          <p:cNvGrpSpPr/>
          <p:nvPr/>
        </p:nvGrpSpPr>
        <p:grpSpPr>
          <a:xfrm>
            <a:off x="552893" y="1317978"/>
            <a:ext cx="606056" cy="606056"/>
            <a:chOff x="552893" y="1520456"/>
            <a:chExt cx="606056" cy="606056"/>
          </a:xfrm>
        </p:grpSpPr>
        <p:sp>
          <p:nvSpPr>
            <p:cNvPr id="26" name="椭圆 25"/>
            <p:cNvSpPr/>
            <p:nvPr/>
          </p:nvSpPr>
          <p:spPr>
            <a:xfrm>
              <a:off x="552893" y="1520456"/>
              <a:ext cx="606056" cy="606056"/>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KSO_Shape"/>
            <p:cNvSpPr>
              <a:spLocks/>
            </p:cNvSpPr>
            <p:nvPr/>
          </p:nvSpPr>
          <p:spPr bwMode="auto">
            <a:xfrm>
              <a:off x="712142" y="1688463"/>
              <a:ext cx="312789" cy="270041"/>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chemeClr val="bg1"/>
            </a:solidFill>
            <a:ln>
              <a:noFill/>
            </a:ln>
            <a:extLst/>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38" name="组合 37"/>
          <p:cNvGrpSpPr/>
          <p:nvPr/>
        </p:nvGrpSpPr>
        <p:grpSpPr>
          <a:xfrm>
            <a:off x="552893" y="2387911"/>
            <a:ext cx="606056" cy="606056"/>
            <a:chOff x="552893" y="2571750"/>
            <a:chExt cx="606056" cy="606056"/>
          </a:xfrm>
        </p:grpSpPr>
        <p:sp>
          <p:nvSpPr>
            <p:cNvPr id="32" name="椭圆 31"/>
            <p:cNvSpPr/>
            <p:nvPr/>
          </p:nvSpPr>
          <p:spPr>
            <a:xfrm>
              <a:off x="552893" y="2571750"/>
              <a:ext cx="606056" cy="606056"/>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9" name="KSO_Shape"/>
            <p:cNvSpPr>
              <a:spLocks noChangeArrowheads="1"/>
            </p:cNvSpPr>
            <p:nvPr/>
          </p:nvSpPr>
          <p:spPr bwMode="auto">
            <a:xfrm>
              <a:off x="712142" y="2720469"/>
              <a:ext cx="312789" cy="308618"/>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37" name="组合 36"/>
          <p:cNvGrpSpPr/>
          <p:nvPr/>
        </p:nvGrpSpPr>
        <p:grpSpPr>
          <a:xfrm>
            <a:off x="552893" y="3457843"/>
            <a:ext cx="606056" cy="606056"/>
            <a:chOff x="552893" y="3660321"/>
            <a:chExt cx="606056" cy="606056"/>
          </a:xfrm>
        </p:grpSpPr>
        <p:sp>
          <p:nvSpPr>
            <p:cNvPr id="35" name="椭圆 34"/>
            <p:cNvSpPr/>
            <p:nvPr/>
          </p:nvSpPr>
          <p:spPr>
            <a:xfrm>
              <a:off x="552893" y="3660321"/>
              <a:ext cx="606056" cy="606056"/>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704740" y="3806955"/>
              <a:ext cx="302363" cy="312789"/>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39" name="文本框 38"/>
          <p:cNvSpPr txBox="1"/>
          <p:nvPr/>
        </p:nvSpPr>
        <p:spPr>
          <a:xfrm>
            <a:off x="1256004" y="1277703"/>
            <a:ext cx="4401846" cy="652486"/>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a:t>
            </a:r>
          </a:p>
        </p:txBody>
      </p:sp>
      <p:sp>
        <p:nvSpPr>
          <p:cNvPr id="42" name="文本框 41"/>
          <p:cNvSpPr txBox="1"/>
          <p:nvPr/>
        </p:nvSpPr>
        <p:spPr>
          <a:xfrm>
            <a:off x="1256004" y="2387911"/>
            <a:ext cx="4401846" cy="652486"/>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”单击此处可添加正文描述</a:t>
            </a:r>
          </a:p>
        </p:txBody>
      </p:sp>
      <p:sp>
        <p:nvSpPr>
          <p:cNvPr id="43" name="文本框 42"/>
          <p:cNvSpPr txBox="1"/>
          <p:nvPr/>
        </p:nvSpPr>
        <p:spPr>
          <a:xfrm>
            <a:off x="1256004" y="3434628"/>
            <a:ext cx="4401846" cy="652486"/>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”，单击此处可添加正文描</a:t>
            </a:r>
            <a:endParaRPr lang="en-US" altLang="zh-CN" sz="14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述欢迎关注“欢乐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a:t>
            </a:r>
          </a:p>
        </p:txBody>
      </p:sp>
    </p:spTree>
    <p:extLst>
      <p:ext uri="{BB962C8B-B14F-4D97-AF65-F5344CB8AC3E}">
        <p14:creationId xmlns:p14="http://schemas.microsoft.com/office/powerpoint/2010/main" val="13072086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35" presetClass="path" presetSubtype="0" accel="50000" decel="50000" fill="hold" nodeType="withEffect">
                                  <p:stCondLst>
                                    <p:cond delay="0"/>
                                  </p:stCondLst>
                                  <p:childTnLst>
                                    <p:animMotion origin="layout" path="M -3.05556E-6 0 L -0.22795 0 " pathEditMode="relative" rAng="0" ptsTypes="AA">
                                      <p:cBhvr>
                                        <p:cTn id="13" dur="5000" fill="hold"/>
                                        <p:tgtEl>
                                          <p:spTgt spid="21"/>
                                        </p:tgtEl>
                                        <p:attrNameLst>
                                          <p:attrName>ppt_x</p:attrName>
                                          <p:attrName>ppt_y</p:attrName>
                                        </p:attrNameLst>
                                      </p:cBhvr>
                                      <p:rCtr x="-11406" y="0"/>
                                    </p:animMotion>
                                  </p:childTnLst>
                                </p:cTn>
                              </p:par>
                              <p:par>
                                <p:cTn id="14" presetID="49" presetClass="entr" presetSubtype="0" decel="10000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 calcmode="lin" valueType="num">
                                      <p:cBhvr>
                                        <p:cTn id="18" dur="500" fill="hold"/>
                                        <p:tgtEl>
                                          <p:spTgt spid="30"/>
                                        </p:tgtEl>
                                        <p:attrNameLst>
                                          <p:attrName>style.rotation</p:attrName>
                                        </p:attrNameLst>
                                      </p:cBhvr>
                                      <p:tavLst>
                                        <p:tav tm="0">
                                          <p:val>
                                            <p:fltVal val="360"/>
                                          </p:val>
                                        </p:tav>
                                        <p:tav tm="100000">
                                          <p:val>
                                            <p:fltVal val="0"/>
                                          </p:val>
                                        </p:tav>
                                      </p:tavLst>
                                    </p:anim>
                                    <p:animEffect transition="in" filter="fade">
                                      <p:cBhvr>
                                        <p:cTn id="19" dur="500"/>
                                        <p:tgtEl>
                                          <p:spTgt spid="30"/>
                                        </p:tgtEl>
                                      </p:cBhvr>
                                    </p:animEffect>
                                  </p:childTnLst>
                                </p:cTn>
                              </p:par>
                              <p:par>
                                <p:cTn id="20" presetID="41" presetClass="entr" presetSubtype="0" fill="hold" grpId="0" nodeType="withEffect">
                                  <p:stCondLst>
                                    <p:cond delay="50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9"/>
                                        </p:tgtEl>
                                        <p:attrNameLst>
                                          <p:attrName>ppt_y</p:attrName>
                                        </p:attrNameLst>
                                      </p:cBhvr>
                                      <p:tavLst>
                                        <p:tav tm="0">
                                          <p:val>
                                            <p:strVal val="#ppt_y"/>
                                          </p:val>
                                        </p:tav>
                                        <p:tav tm="100000">
                                          <p:val>
                                            <p:strVal val="#ppt_y"/>
                                          </p:val>
                                        </p:tav>
                                      </p:tavLst>
                                    </p:anim>
                                    <p:anim calcmode="lin" valueType="num">
                                      <p:cBhvr>
                                        <p:cTn id="2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9"/>
                                        </p:tgtEl>
                                      </p:cBhvr>
                                    </p:animEffect>
                                  </p:childTnLst>
                                </p:cTn>
                              </p:par>
                              <p:par>
                                <p:cTn id="27" presetID="49" presetClass="entr" presetSubtype="0" decel="100000" fill="hold" nodeType="withEffect">
                                  <p:stCondLst>
                                    <p:cond delay="3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 calcmode="lin" valueType="num">
                                      <p:cBhvr>
                                        <p:cTn id="31" dur="500" fill="hold"/>
                                        <p:tgtEl>
                                          <p:spTgt spid="38"/>
                                        </p:tgtEl>
                                        <p:attrNameLst>
                                          <p:attrName>style.rotation</p:attrName>
                                        </p:attrNameLst>
                                      </p:cBhvr>
                                      <p:tavLst>
                                        <p:tav tm="0">
                                          <p:val>
                                            <p:fltVal val="360"/>
                                          </p:val>
                                        </p:tav>
                                        <p:tav tm="100000">
                                          <p:val>
                                            <p:fltVal val="0"/>
                                          </p:val>
                                        </p:tav>
                                      </p:tavLst>
                                    </p:anim>
                                    <p:animEffect transition="in" filter="fade">
                                      <p:cBhvr>
                                        <p:cTn id="32" dur="500"/>
                                        <p:tgtEl>
                                          <p:spTgt spid="38"/>
                                        </p:tgtEl>
                                      </p:cBhvr>
                                    </p:animEffect>
                                  </p:childTnLst>
                                </p:cTn>
                              </p:par>
                              <p:par>
                                <p:cTn id="33" presetID="41" presetClass="entr" presetSubtype="0" fill="hold" grpId="0" nodeType="withEffect">
                                  <p:stCondLst>
                                    <p:cond delay="3700"/>
                                  </p:stCondLst>
                                  <p:iterate type="lt">
                                    <p:tmPct val="10000"/>
                                  </p:iterate>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2"/>
                                        </p:tgtEl>
                                        <p:attrNameLst>
                                          <p:attrName>ppt_y</p:attrName>
                                        </p:attrNameLst>
                                      </p:cBhvr>
                                      <p:tavLst>
                                        <p:tav tm="0">
                                          <p:val>
                                            <p:strVal val="#ppt_y"/>
                                          </p:val>
                                        </p:tav>
                                        <p:tav tm="100000">
                                          <p:val>
                                            <p:strVal val="#ppt_y"/>
                                          </p:val>
                                        </p:tav>
                                      </p:tavLst>
                                    </p:anim>
                                    <p:anim calcmode="lin" valueType="num">
                                      <p:cBhvr>
                                        <p:cTn id="37"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2"/>
                                        </p:tgtEl>
                                      </p:cBhvr>
                                    </p:animEffect>
                                  </p:childTnLst>
                                </p:cTn>
                              </p:par>
                            </p:childTnLst>
                          </p:cTn>
                        </p:par>
                        <p:par>
                          <p:cTn id="40" fill="hold">
                            <p:stCondLst>
                              <p:cond delay="6400"/>
                            </p:stCondLst>
                            <p:childTnLst>
                              <p:par>
                                <p:cTn id="41" presetID="49" presetClass="entr" presetSubtype="0" decel="10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69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43"/>
                                        </p:tgtEl>
                                        <p:attrNameLst>
                                          <p:attrName>ppt_y</p:attrName>
                                        </p:attrNameLst>
                                      </p:cBhvr>
                                      <p:tavLst>
                                        <p:tav tm="0">
                                          <p:val>
                                            <p:strVal val="#ppt_y"/>
                                          </p:val>
                                        </p:tav>
                                        <p:tav tm="100000">
                                          <p:val>
                                            <p:strVal val="#ppt_y"/>
                                          </p:val>
                                        </p:tav>
                                      </p:tavLst>
                                    </p:anim>
                                    <p:anim calcmode="lin" valueType="num">
                                      <p:cBhvr>
                                        <p:cTn id="5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p:bldP spid="39"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hidden="1"/>
          <p:cNvPicPr>
            <a:picLocks noChangeAspect="1"/>
          </p:cNvPicPr>
          <p:nvPr/>
        </p:nvPicPr>
        <p:blipFill>
          <a:blip r:embed="rId3"/>
          <a:stretch>
            <a:fillRect/>
          </a:stretch>
        </p:blipFill>
        <p:spPr>
          <a:xfrm>
            <a:off x="3998365" y="0"/>
            <a:ext cx="7393050" cy="5143500"/>
          </a:xfrm>
          <a:prstGeom prst="rect">
            <a:avLst/>
          </a:prstGeom>
        </p:spPr>
      </p:pic>
      <p:pic>
        <p:nvPicPr>
          <p:cNvPr id="3" name="图片 2"/>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Lst>
          </a:blip>
          <a:stretch>
            <a:fillRect/>
          </a:stretch>
        </p:blipFill>
        <p:spPr>
          <a:xfrm>
            <a:off x="5040754" y="-7897"/>
            <a:ext cx="8772123" cy="5174101"/>
          </a:xfrm>
          <a:prstGeom prst="rect">
            <a:avLst/>
          </a:prstGeom>
        </p:spPr>
      </p:pic>
      <p:sp>
        <p:nvSpPr>
          <p:cNvPr id="20" name="任意多边形: 形状 19"/>
          <p:cNvSpPr/>
          <p:nvPr/>
        </p:nvSpPr>
        <p:spPr>
          <a:xfrm>
            <a:off x="1" y="573186"/>
            <a:ext cx="6680199" cy="4684614"/>
          </a:xfrm>
          <a:custGeom>
            <a:avLst/>
            <a:gdLst>
              <a:gd name="connsiteX0" fmla="*/ 0 w 6619507"/>
              <a:gd name="connsiteY0" fmla="*/ 0 h 4417077"/>
              <a:gd name="connsiteX1" fmla="*/ 6619507 w 6619507"/>
              <a:gd name="connsiteY1" fmla="*/ 0 h 4417077"/>
              <a:gd name="connsiteX2" fmla="*/ 4942870 w 6619507"/>
              <a:gd name="connsiteY2" fmla="*/ 4417077 h 4417077"/>
              <a:gd name="connsiteX3" fmla="*/ 0 w 6619507"/>
              <a:gd name="connsiteY3" fmla="*/ 4417077 h 4417077"/>
              <a:gd name="connsiteX0" fmla="*/ 0 w 6619507"/>
              <a:gd name="connsiteY0" fmla="*/ 0 h 4417077"/>
              <a:gd name="connsiteX1" fmla="*/ 6619507 w 6619507"/>
              <a:gd name="connsiteY1" fmla="*/ 0 h 4417077"/>
              <a:gd name="connsiteX2" fmla="*/ 6613021 w 6619507"/>
              <a:gd name="connsiteY2" fmla="*/ 4407710 h 4417077"/>
              <a:gd name="connsiteX3" fmla="*/ 0 w 6619507"/>
              <a:gd name="connsiteY3" fmla="*/ 4417077 h 4417077"/>
              <a:gd name="connsiteX4" fmla="*/ 0 w 6619507"/>
              <a:gd name="connsiteY4" fmla="*/ 0 h 4417077"/>
              <a:gd name="connsiteX0" fmla="*/ 0 w 6613021"/>
              <a:gd name="connsiteY0" fmla="*/ 0 h 4417077"/>
              <a:gd name="connsiteX1" fmla="*/ 5193310 w 6613021"/>
              <a:gd name="connsiteY1" fmla="*/ 9367 h 4417077"/>
              <a:gd name="connsiteX2" fmla="*/ 6613021 w 6613021"/>
              <a:gd name="connsiteY2" fmla="*/ 4407710 h 4417077"/>
              <a:gd name="connsiteX3" fmla="*/ 0 w 6613021"/>
              <a:gd name="connsiteY3" fmla="*/ 4417077 h 4417077"/>
              <a:gd name="connsiteX4" fmla="*/ 0 w 6613021"/>
              <a:gd name="connsiteY4" fmla="*/ 0 h 4417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021" h="4417077">
                <a:moveTo>
                  <a:pt x="0" y="0"/>
                </a:moveTo>
                <a:lnTo>
                  <a:pt x="5193310" y="9367"/>
                </a:lnTo>
                <a:lnTo>
                  <a:pt x="6613021" y="4407710"/>
                </a:lnTo>
                <a:lnTo>
                  <a:pt x="0" y="4417077"/>
                </a:lnTo>
                <a:lnTo>
                  <a:pt x="0" y="0"/>
                </a:lnTo>
                <a:close/>
              </a:path>
            </a:pathLst>
          </a:cu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3" name="任意多边形: 形状 22"/>
          <p:cNvSpPr/>
          <p:nvPr/>
        </p:nvSpPr>
        <p:spPr>
          <a:xfrm>
            <a:off x="-31897" y="-35364"/>
            <a:ext cx="5313509" cy="734400"/>
          </a:xfrm>
          <a:custGeom>
            <a:avLst/>
            <a:gdLst>
              <a:gd name="connsiteX0" fmla="*/ 5089546 w 5271213"/>
              <a:gd name="connsiteY0" fmla="*/ 0 h 690918"/>
              <a:gd name="connsiteX1" fmla="*/ 5271213 w 5271213"/>
              <a:gd name="connsiteY1" fmla="*/ 690918 h 690918"/>
              <a:gd name="connsiteX2" fmla="*/ 0 w 5271213"/>
              <a:gd name="connsiteY2" fmla="*/ 689819 h 690918"/>
              <a:gd name="connsiteX3" fmla="*/ 16131 w 5271213"/>
              <a:gd name="connsiteY3" fmla="*/ 9335 h 690918"/>
              <a:gd name="connsiteX0" fmla="*/ 5075360 w 5271213"/>
              <a:gd name="connsiteY0" fmla="*/ 0 h 695369"/>
              <a:gd name="connsiteX1" fmla="*/ 5271213 w 5271213"/>
              <a:gd name="connsiteY1" fmla="*/ 695369 h 695369"/>
              <a:gd name="connsiteX2" fmla="*/ 0 w 5271213"/>
              <a:gd name="connsiteY2" fmla="*/ 694270 h 695369"/>
              <a:gd name="connsiteX3" fmla="*/ 16131 w 5271213"/>
              <a:gd name="connsiteY3" fmla="*/ 13786 h 695369"/>
              <a:gd name="connsiteX4" fmla="*/ 5075360 w 5271213"/>
              <a:gd name="connsiteY4" fmla="*/ 0 h 695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1213" h="695369">
                <a:moveTo>
                  <a:pt x="5075360" y="0"/>
                </a:moveTo>
                <a:lnTo>
                  <a:pt x="5271213" y="695369"/>
                </a:lnTo>
                <a:lnTo>
                  <a:pt x="0" y="694270"/>
                </a:lnTo>
                <a:lnTo>
                  <a:pt x="16131" y="13786"/>
                </a:lnTo>
                <a:lnTo>
                  <a:pt x="5075360" y="0"/>
                </a:lnTo>
                <a:close/>
              </a:path>
            </a:pathLst>
          </a:cu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9676" y="35408"/>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pic>
        <p:nvPicPr>
          <p:cNvPr id="14" name="图片 13" hidden="1"/>
          <p:cNvPicPr>
            <a:picLocks noChangeAspect="1"/>
          </p:cNvPicPr>
          <p:nvPr/>
        </p:nvPicPr>
        <p:blipFill>
          <a:blip r:embed="rId6"/>
          <a:stretch>
            <a:fillRect/>
          </a:stretch>
        </p:blipFill>
        <p:spPr>
          <a:xfrm>
            <a:off x="3167867" y="734109"/>
            <a:ext cx="5976133" cy="4409391"/>
          </a:xfrm>
          <a:prstGeom prst="rect">
            <a:avLst/>
          </a:prstGeom>
        </p:spPr>
      </p:pic>
      <p:grpSp>
        <p:nvGrpSpPr>
          <p:cNvPr id="6" name="组合 5"/>
          <p:cNvGrpSpPr/>
          <p:nvPr/>
        </p:nvGrpSpPr>
        <p:grpSpPr>
          <a:xfrm>
            <a:off x="691789" y="1421770"/>
            <a:ext cx="551793" cy="551793"/>
            <a:chOff x="2761420" y="1077905"/>
            <a:chExt cx="551793" cy="551793"/>
          </a:xfrm>
          <a:effectLst/>
        </p:grpSpPr>
        <p:sp>
          <p:nvSpPr>
            <p:cNvPr id="5" name="八边形 4"/>
            <p:cNvSpPr/>
            <p:nvPr/>
          </p:nvSpPr>
          <p:spPr>
            <a:xfrm>
              <a:off x="2761420" y="1077905"/>
              <a:ext cx="551793" cy="551793"/>
            </a:xfrm>
            <a:prstGeom prst="octagon">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6" name="KSO_Shape"/>
            <p:cNvSpPr>
              <a:spLocks/>
            </p:cNvSpPr>
            <p:nvPr/>
          </p:nvSpPr>
          <p:spPr bwMode="auto">
            <a:xfrm>
              <a:off x="2885240" y="1237702"/>
              <a:ext cx="304152" cy="228114"/>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7" name="组合 6"/>
          <p:cNvGrpSpPr/>
          <p:nvPr/>
        </p:nvGrpSpPr>
        <p:grpSpPr>
          <a:xfrm>
            <a:off x="691789" y="2490941"/>
            <a:ext cx="551793" cy="551793"/>
            <a:chOff x="534129" y="2686886"/>
            <a:chExt cx="551793" cy="551793"/>
          </a:xfrm>
        </p:grpSpPr>
        <p:sp>
          <p:nvSpPr>
            <p:cNvPr id="41" name="八边形 40"/>
            <p:cNvSpPr/>
            <p:nvPr/>
          </p:nvSpPr>
          <p:spPr>
            <a:xfrm>
              <a:off x="534129" y="2686886"/>
              <a:ext cx="551793" cy="551793"/>
            </a:xfrm>
            <a:prstGeom prst="octagon">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4" name="KSO_Shape"/>
            <p:cNvSpPr/>
            <p:nvPr/>
          </p:nvSpPr>
          <p:spPr>
            <a:xfrm>
              <a:off x="683548" y="2797972"/>
              <a:ext cx="252953" cy="304152"/>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 name="组合 1"/>
          <p:cNvGrpSpPr/>
          <p:nvPr/>
        </p:nvGrpSpPr>
        <p:grpSpPr>
          <a:xfrm>
            <a:off x="696104" y="3706449"/>
            <a:ext cx="551793" cy="551793"/>
            <a:chOff x="696104" y="3706449"/>
            <a:chExt cx="551793" cy="551793"/>
          </a:xfrm>
        </p:grpSpPr>
        <p:sp>
          <p:nvSpPr>
            <p:cNvPr id="46" name="八边形 45"/>
            <p:cNvSpPr/>
            <p:nvPr/>
          </p:nvSpPr>
          <p:spPr>
            <a:xfrm>
              <a:off x="696104" y="3706449"/>
              <a:ext cx="551793" cy="551793"/>
            </a:xfrm>
            <a:prstGeom prst="octagon">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813709" y="3889832"/>
              <a:ext cx="304152" cy="185026"/>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9" name="文本框 38"/>
          <p:cNvSpPr txBox="1"/>
          <p:nvPr/>
        </p:nvSpPr>
        <p:spPr>
          <a:xfrm>
            <a:off x="1413664" y="1675436"/>
            <a:ext cx="4072736" cy="372410"/>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a:t>
            </a:r>
          </a:p>
        </p:txBody>
      </p:sp>
      <p:sp>
        <p:nvSpPr>
          <p:cNvPr id="8" name="文本框 7"/>
          <p:cNvSpPr txBox="1"/>
          <p:nvPr/>
        </p:nvSpPr>
        <p:spPr>
          <a:xfrm>
            <a:off x="1406314" y="1333987"/>
            <a:ext cx="2031325" cy="461665"/>
          </a:xfrm>
          <a:prstGeom prst="rect">
            <a:avLst/>
          </a:prstGeom>
          <a:noFill/>
        </p:spPr>
        <p:txBody>
          <a:bodyPr wrap="none" rtlCol="0">
            <a:spAutoFit/>
          </a:bodyPr>
          <a:lstStyle/>
          <a:p>
            <a:pPr algn="ctr"/>
            <a:r>
              <a:rPr kumimoji="1" lang="zh-CN" altLang="en-US" sz="2400" b="1" dirty="0">
                <a:solidFill>
                  <a:schemeClr val="accent1"/>
                </a:solidFill>
                <a:latin typeface="微软雅黑"/>
                <a:ea typeface="微软雅黑"/>
                <a:cs typeface="微软雅黑"/>
              </a:rPr>
              <a:t>这里是标题一</a:t>
            </a:r>
          </a:p>
        </p:txBody>
      </p:sp>
      <p:sp>
        <p:nvSpPr>
          <p:cNvPr id="48" name="文本框 47"/>
          <p:cNvSpPr txBox="1"/>
          <p:nvPr/>
        </p:nvSpPr>
        <p:spPr>
          <a:xfrm>
            <a:off x="1413664" y="2738963"/>
            <a:ext cx="4072736" cy="372410"/>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a:t>
            </a:r>
          </a:p>
        </p:txBody>
      </p:sp>
      <p:sp>
        <p:nvSpPr>
          <p:cNvPr id="49" name="文本框 48"/>
          <p:cNvSpPr txBox="1"/>
          <p:nvPr/>
        </p:nvSpPr>
        <p:spPr>
          <a:xfrm>
            <a:off x="1393001" y="2399440"/>
            <a:ext cx="2031326" cy="461665"/>
          </a:xfrm>
          <a:prstGeom prst="rect">
            <a:avLst/>
          </a:prstGeom>
          <a:noFill/>
        </p:spPr>
        <p:txBody>
          <a:bodyPr wrap="none" rtlCol="0">
            <a:spAutoFit/>
          </a:bodyPr>
          <a:lstStyle/>
          <a:p>
            <a:pPr algn="ctr"/>
            <a:r>
              <a:rPr kumimoji="1" lang="zh-CN" altLang="en-US" sz="2400" b="1" dirty="0">
                <a:solidFill>
                  <a:schemeClr val="accent1"/>
                </a:solidFill>
                <a:latin typeface="微软雅黑"/>
                <a:ea typeface="微软雅黑"/>
                <a:cs typeface="微软雅黑"/>
              </a:rPr>
              <a:t>这里是标题二</a:t>
            </a:r>
          </a:p>
        </p:txBody>
      </p:sp>
      <p:sp>
        <p:nvSpPr>
          <p:cNvPr id="51" name="文本框 50"/>
          <p:cNvSpPr txBox="1"/>
          <p:nvPr/>
        </p:nvSpPr>
        <p:spPr>
          <a:xfrm>
            <a:off x="1413664" y="3967534"/>
            <a:ext cx="4263236" cy="372410"/>
          </a:xfrm>
          <a:prstGeom prst="rect">
            <a:avLst/>
          </a:prstGeom>
          <a:noFill/>
        </p:spPr>
        <p:txBody>
          <a:bodyPr wrap="square" rtlCol="0">
            <a:spAutoFit/>
          </a:bodyPr>
          <a:lstStyle/>
          <a:p>
            <a:pPr>
              <a:lnSpc>
                <a:spcPct val="130000"/>
              </a:lnSpc>
            </a:pPr>
            <a:r>
              <a:rPr lang="zh-CN" altLang="en-US" sz="1400" dirty="0">
                <a:solidFill>
                  <a:schemeClr val="accent1"/>
                </a:solidFill>
                <a:latin typeface="微软雅黑" panose="020B0503020204020204" pitchFamily="34" charset="-122"/>
                <a:ea typeface="微软雅黑" panose="020B0503020204020204" pitchFamily="34" charset="-122"/>
              </a:rPr>
              <a:t>欢迎关注“欢乐</a:t>
            </a:r>
            <a:r>
              <a:rPr lang="en-US" altLang="zh-CN" sz="1400" dirty="0">
                <a:solidFill>
                  <a:schemeClr val="accent1"/>
                </a:solidFill>
                <a:latin typeface="微软雅黑" panose="020B0503020204020204" pitchFamily="34" charset="-122"/>
                <a:ea typeface="微软雅黑" panose="020B0503020204020204" pitchFamily="34" charset="-122"/>
              </a:rPr>
              <a:t>PPT</a:t>
            </a:r>
            <a:r>
              <a:rPr lang="zh-CN" altLang="en-US" sz="1400" dirty="0">
                <a:solidFill>
                  <a:schemeClr val="accent1"/>
                </a:solidFill>
                <a:latin typeface="微软雅黑" panose="020B0503020204020204" pitchFamily="34" charset="-122"/>
                <a:ea typeface="微软雅黑" panose="020B0503020204020204" pitchFamily="34" charset="-122"/>
              </a:rPr>
              <a:t>”，单击此处可添加</a:t>
            </a:r>
          </a:p>
        </p:txBody>
      </p:sp>
      <p:sp>
        <p:nvSpPr>
          <p:cNvPr id="52" name="文本框 51"/>
          <p:cNvSpPr txBox="1"/>
          <p:nvPr/>
        </p:nvSpPr>
        <p:spPr>
          <a:xfrm>
            <a:off x="1418706" y="3616871"/>
            <a:ext cx="2031326" cy="461665"/>
          </a:xfrm>
          <a:prstGeom prst="rect">
            <a:avLst/>
          </a:prstGeom>
          <a:noFill/>
        </p:spPr>
        <p:txBody>
          <a:bodyPr wrap="none" rtlCol="0">
            <a:spAutoFit/>
          </a:bodyPr>
          <a:lstStyle/>
          <a:p>
            <a:pPr algn="ctr"/>
            <a:r>
              <a:rPr kumimoji="1" lang="zh-CN" altLang="en-US" sz="2400" b="1" dirty="0">
                <a:solidFill>
                  <a:schemeClr val="accent1"/>
                </a:solidFill>
                <a:latin typeface="微软雅黑"/>
                <a:ea typeface="微软雅黑"/>
                <a:cs typeface="微软雅黑"/>
              </a:rPr>
              <a:t>这里是标题三</a:t>
            </a:r>
          </a:p>
        </p:txBody>
      </p:sp>
      <p:cxnSp>
        <p:nvCxnSpPr>
          <p:cNvPr id="13" name="直接连接符 12"/>
          <p:cNvCxnSpPr/>
          <p:nvPr/>
        </p:nvCxnSpPr>
        <p:spPr>
          <a:xfrm>
            <a:off x="1366900" y="1374473"/>
            <a:ext cx="0" cy="676168"/>
          </a:xfrm>
          <a:prstGeom prst="line">
            <a:avLst/>
          </a:prstGeom>
          <a:ln w="15875">
            <a:prstDash val="dash"/>
          </a:ln>
        </p:spPr>
        <p:style>
          <a:lnRef idx="2">
            <a:schemeClr val="accent1"/>
          </a:lnRef>
          <a:fillRef idx="0">
            <a:schemeClr val="accent1"/>
          </a:fillRef>
          <a:effectRef idx="1">
            <a:schemeClr val="accent1"/>
          </a:effectRef>
          <a:fontRef idx="minor">
            <a:schemeClr val="tx1"/>
          </a:fontRef>
        </p:style>
      </p:cxnSp>
      <p:cxnSp>
        <p:nvCxnSpPr>
          <p:cNvPr id="53" name="直接连接符 52"/>
          <p:cNvCxnSpPr/>
          <p:nvPr/>
        </p:nvCxnSpPr>
        <p:spPr>
          <a:xfrm>
            <a:off x="1366900" y="2428753"/>
            <a:ext cx="0" cy="676168"/>
          </a:xfrm>
          <a:prstGeom prst="line">
            <a:avLst/>
          </a:prstGeom>
          <a:ln w="15875">
            <a:prstDash val="dash"/>
          </a:ln>
        </p:spPr>
        <p:style>
          <a:lnRef idx="2">
            <a:schemeClr val="accent1"/>
          </a:lnRef>
          <a:fillRef idx="0">
            <a:schemeClr val="accent1"/>
          </a:fillRef>
          <a:effectRef idx="1">
            <a:schemeClr val="accent1"/>
          </a:effectRef>
          <a:fontRef idx="minor">
            <a:schemeClr val="tx1"/>
          </a:fontRef>
        </p:style>
      </p:cxnSp>
      <p:cxnSp>
        <p:nvCxnSpPr>
          <p:cNvPr id="54" name="直接连接符 53"/>
          <p:cNvCxnSpPr/>
          <p:nvPr/>
        </p:nvCxnSpPr>
        <p:spPr>
          <a:xfrm>
            <a:off x="1366900" y="3644261"/>
            <a:ext cx="0" cy="676168"/>
          </a:xfrm>
          <a:prstGeom prst="line">
            <a:avLst/>
          </a:prstGeom>
          <a:ln w="15875">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7808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3.05556E-6 0 L -0.22795 0 " pathEditMode="relative" rAng="0" ptsTypes="AA">
                                      <p:cBhvr>
                                        <p:cTn id="6" dur="5000" fill="hold"/>
                                        <p:tgtEl>
                                          <p:spTgt spid="21"/>
                                        </p:tgtEl>
                                        <p:attrNameLst>
                                          <p:attrName>ppt_x</p:attrName>
                                          <p:attrName>ppt_y</p:attrName>
                                        </p:attrNameLst>
                                      </p:cBhvr>
                                      <p:rCtr x="-11406" y="0"/>
                                    </p:animMotion>
                                  </p:childTnLst>
                                </p:cTn>
                              </p:par>
                              <p:par>
                                <p:cTn id="7" presetID="23" presetClass="entr" presetSubtype="16" fill="hold" grpId="0" nodeType="withEffect">
                                  <p:stCondLst>
                                    <p:cond delay="0"/>
                                  </p:stCondLst>
                                  <p:iterate type="lt">
                                    <p:tmPct val="10000"/>
                                  </p:iterate>
                                  <p:childTnLst>
                                    <p:set>
                                      <p:cBhvr>
                                        <p:cTn id="8" dur="1" fill="hold">
                                          <p:stCondLst>
                                            <p:cond delay="0"/>
                                          </p:stCondLst>
                                        </p:cTn>
                                        <p:tgtEl>
                                          <p:spTgt spid="11"/>
                                        </p:tgtEl>
                                        <p:attrNameLst>
                                          <p:attrName>style.visibility</p:attrName>
                                        </p:attrNameLst>
                                      </p:cBhvr>
                                      <p:to>
                                        <p:strVal val="visible"/>
                                      </p:to>
                                    </p:set>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35" presetClass="path" presetSubtype="0" accel="50000" decel="50000" fill="hold" nodeType="withEffect">
                                  <p:stCondLst>
                                    <p:cond delay="0"/>
                                  </p:stCondLst>
                                  <p:childTnLst>
                                    <p:animMotion origin="layout" path="M -2.77778E-6 -4.5679E-6 L -0.22795 -4.5679E-6 " pathEditMode="relative" rAng="0" ptsTypes="AA">
                                      <p:cBhvr>
                                        <p:cTn id="12" dur="5000" fill="hold"/>
                                        <p:tgtEl>
                                          <p:spTgt spid="3"/>
                                        </p:tgtEl>
                                        <p:attrNameLst>
                                          <p:attrName>ppt_x</p:attrName>
                                          <p:attrName>ppt_y</p:attrName>
                                        </p:attrNameLst>
                                      </p:cBhvr>
                                      <p:rCtr x="-11406" y="0"/>
                                    </p:animMotion>
                                  </p:childTnLst>
                                </p:cTn>
                              </p:par>
                              <p:par>
                                <p:cTn id="13" presetID="49" presetClass="entr" presetSubtype="0" decel="100000" fill="hold" nodeType="withEffect">
                                  <p:stCondLst>
                                    <p:cond delay="7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16" presetClass="entr" presetSubtype="42" fill="hold" nodeType="withEffect">
                                  <p:stCondLst>
                                    <p:cond delay="1100"/>
                                  </p:stCondLst>
                                  <p:childTnLst>
                                    <p:set>
                                      <p:cBhvr>
                                        <p:cTn id="20" dur="1" fill="hold">
                                          <p:stCondLst>
                                            <p:cond delay="0"/>
                                          </p:stCondLst>
                                        </p:cTn>
                                        <p:tgtEl>
                                          <p:spTgt spid="13"/>
                                        </p:tgtEl>
                                        <p:attrNameLst>
                                          <p:attrName>style.visibility</p:attrName>
                                        </p:attrNameLst>
                                      </p:cBhvr>
                                      <p:to>
                                        <p:strVal val="visible"/>
                                      </p:to>
                                    </p:set>
                                    <p:animEffect transition="in" filter="barn(outHorizontal)">
                                      <p:cBhvr>
                                        <p:cTn id="21" dur="500"/>
                                        <p:tgtEl>
                                          <p:spTgt spid="13"/>
                                        </p:tgtEl>
                                      </p:cBhvr>
                                    </p:animEffect>
                                  </p:childTnLst>
                                </p:cTn>
                              </p:par>
                              <p:par>
                                <p:cTn id="22" presetID="41" presetClass="entr" presetSubtype="0" fill="hold" grpId="0" nodeType="withEffect">
                                  <p:stCondLst>
                                    <p:cond delay="160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par>
                                <p:cTn id="29" presetID="23" presetClass="entr" presetSubtype="16" fill="hold" grpId="0" nodeType="withEffect">
                                  <p:stCondLst>
                                    <p:cond delay="2100"/>
                                  </p:stCondLst>
                                  <p:iterate type="lt">
                                    <p:tmPct val="10000"/>
                                  </p:iterate>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par>
                                <p:cTn id="33" presetID="49" presetClass="entr" presetSubtype="0" decel="100000" fill="hold" nodeType="withEffect">
                                  <p:stCondLst>
                                    <p:cond delay="35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 calcmode="lin" valueType="num">
                                      <p:cBhvr>
                                        <p:cTn id="37" dur="500" fill="hold"/>
                                        <p:tgtEl>
                                          <p:spTgt spid="7"/>
                                        </p:tgtEl>
                                        <p:attrNameLst>
                                          <p:attrName>style.rotation</p:attrName>
                                        </p:attrNameLst>
                                      </p:cBhvr>
                                      <p:tavLst>
                                        <p:tav tm="0">
                                          <p:val>
                                            <p:fltVal val="360"/>
                                          </p:val>
                                        </p:tav>
                                        <p:tav tm="100000">
                                          <p:val>
                                            <p:fltVal val="0"/>
                                          </p:val>
                                        </p:tav>
                                      </p:tavLst>
                                    </p:anim>
                                    <p:animEffect transition="in" filter="fade">
                                      <p:cBhvr>
                                        <p:cTn id="38" dur="500"/>
                                        <p:tgtEl>
                                          <p:spTgt spid="7"/>
                                        </p:tgtEl>
                                      </p:cBhvr>
                                    </p:animEffect>
                                  </p:childTnLst>
                                </p:cTn>
                              </p:par>
                              <p:par>
                                <p:cTn id="39" presetID="16" presetClass="entr" presetSubtype="42" fill="hold" nodeType="withEffect">
                                  <p:stCondLst>
                                    <p:cond delay="4000"/>
                                  </p:stCondLst>
                                  <p:childTnLst>
                                    <p:set>
                                      <p:cBhvr>
                                        <p:cTn id="40" dur="1" fill="hold">
                                          <p:stCondLst>
                                            <p:cond delay="0"/>
                                          </p:stCondLst>
                                        </p:cTn>
                                        <p:tgtEl>
                                          <p:spTgt spid="53"/>
                                        </p:tgtEl>
                                        <p:attrNameLst>
                                          <p:attrName>style.visibility</p:attrName>
                                        </p:attrNameLst>
                                      </p:cBhvr>
                                      <p:to>
                                        <p:strVal val="visible"/>
                                      </p:to>
                                    </p:set>
                                    <p:animEffect transition="in" filter="barn(outHorizontal)">
                                      <p:cBhvr>
                                        <p:cTn id="41" dur="500"/>
                                        <p:tgtEl>
                                          <p:spTgt spid="53"/>
                                        </p:tgtEl>
                                      </p:cBhvr>
                                    </p:animEffect>
                                  </p:childTnLst>
                                </p:cTn>
                              </p:par>
                              <p:par>
                                <p:cTn id="42" presetID="41" presetClass="entr" presetSubtype="0" fill="hold" grpId="0" nodeType="withEffect">
                                  <p:stCondLst>
                                    <p:cond delay="4500"/>
                                  </p:stCondLst>
                                  <p:iterate type="lt">
                                    <p:tmPct val="10000"/>
                                  </p:iterate>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9"/>
                                        </p:tgtEl>
                                        <p:attrNameLst>
                                          <p:attrName>ppt_y</p:attrName>
                                        </p:attrNameLst>
                                      </p:cBhvr>
                                      <p:tavLst>
                                        <p:tav tm="0">
                                          <p:val>
                                            <p:strVal val="#ppt_y"/>
                                          </p:val>
                                        </p:tav>
                                        <p:tav tm="100000">
                                          <p:val>
                                            <p:strVal val="#ppt_y"/>
                                          </p:val>
                                        </p:tav>
                                      </p:tavLst>
                                    </p:anim>
                                    <p:anim calcmode="lin" valueType="num">
                                      <p:cBhvr>
                                        <p:cTn id="46"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9"/>
                                        </p:tgtEl>
                                      </p:cBhvr>
                                    </p:animEffect>
                                  </p:childTnLst>
                                </p:cTn>
                              </p:par>
                              <p:par>
                                <p:cTn id="49" presetID="23" presetClass="entr" presetSubtype="16" fill="hold" grpId="0" nodeType="withEffect">
                                  <p:stCondLst>
                                    <p:cond delay="5200"/>
                                  </p:stCondLst>
                                  <p:iterate type="lt">
                                    <p:tmPct val="10000"/>
                                  </p:iterate>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49" presetClass="entr" presetSubtype="0" decel="100000" fill="hold" nodeType="withEffect">
                                  <p:stCondLst>
                                    <p:cond delay="660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 calcmode="lin" valueType="num">
                                      <p:cBhvr>
                                        <p:cTn id="57" dur="500" fill="hold"/>
                                        <p:tgtEl>
                                          <p:spTgt spid="2"/>
                                        </p:tgtEl>
                                        <p:attrNameLst>
                                          <p:attrName>style.rotation</p:attrName>
                                        </p:attrNameLst>
                                      </p:cBhvr>
                                      <p:tavLst>
                                        <p:tav tm="0">
                                          <p:val>
                                            <p:fltVal val="360"/>
                                          </p:val>
                                        </p:tav>
                                        <p:tav tm="100000">
                                          <p:val>
                                            <p:fltVal val="0"/>
                                          </p:val>
                                        </p:tav>
                                      </p:tavLst>
                                    </p:anim>
                                    <p:animEffect transition="in" filter="fade">
                                      <p:cBhvr>
                                        <p:cTn id="58" dur="500"/>
                                        <p:tgtEl>
                                          <p:spTgt spid="2"/>
                                        </p:tgtEl>
                                      </p:cBhvr>
                                    </p:animEffect>
                                  </p:childTnLst>
                                </p:cTn>
                              </p:par>
                              <p:par>
                                <p:cTn id="59" presetID="16" presetClass="entr" presetSubtype="42" fill="hold" nodeType="withEffect">
                                  <p:stCondLst>
                                    <p:cond delay="7100"/>
                                  </p:stCondLst>
                                  <p:childTnLst>
                                    <p:set>
                                      <p:cBhvr>
                                        <p:cTn id="60" dur="1" fill="hold">
                                          <p:stCondLst>
                                            <p:cond delay="0"/>
                                          </p:stCondLst>
                                        </p:cTn>
                                        <p:tgtEl>
                                          <p:spTgt spid="54"/>
                                        </p:tgtEl>
                                        <p:attrNameLst>
                                          <p:attrName>style.visibility</p:attrName>
                                        </p:attrNameLst>
                                      </p:cBhvr>
                                      <p:to>
                                        <p:strVal val="visible"/>
                                      </p:to>
                                    </p:set>
                                    <p:animEffect transition="in" filter="barn(outHorizontal)">
                                      <p:cBhvr>
                                        <p:cTn id="61" dur="500"/>
                                        <p:tgtEl>
                                          <p:spTgt spid="54"/>
                                        </p:tgtEl>
                                      </p:cBhvr>
                                    </p:animEffect>
                                  </p:childTnLst>
                                </p:cTn>
                              </p:par>
                            </p:childTnLst>
                          </p:cTn>
                        </p:par>
                        <p:par>
                          <p:cTn id="62" fill="hold">
                            <p:stCondLst>
                              <p:cond delay="76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52"/>
                                        </p:tgtEl>
                                        <p:attrNameLst>
                                          <p:attrName>ppt_y</p:attrName>
                                        </p:attrNameLst>
                                      </p:cBhvr>
                                      <p:tavLst>
                                        <p:tav tm="0">
                                          <p:val>
                                            <p:strVal val="#ppt_y"/>
                                          </p:val>
                                        </p:tav>
                                        <p:tav tm="100000">
                                          <p:val>
                                            <p:strVal val="#ppt_y"/>
                                          </p:val>
                                        </p:tav>
                                      </p:tavLst>
                                    </p:anim>
                                    <p:anim calcmode="lin" valueType="num">
                                      <p:cBhvr>
                                        <p:cTn id="67"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52"/>
                                        </p:tgtEl>
                                      </p:cBhvr>
                                    </p:animEffect>
                                  </p:childTnLst>
                                </p:cTn>
                              </p:par>
                            </p:childTnLst>
                          </p:cTn>
                        </p:par>
                        <p:par>
                          <p:cTn id="70" fill="hold">
                            <p:stCondLst>
                              <p:cond delay="8350"/>
                            </p:stCondLst>
                            <p:childTnLst>
                              <p:par>
                                <p:cTn id="71" presetID="23" presetClass="entr" presetSubtype="16" fill="hold" grpId="0" nodeType="afterEffect">
                                  <p:stCondLst>
                                    <p:cond delay="0"/>
                                  </p:stCondLst>
                                  <p:iterate type="lt">
                                    <p:tmPct val="10000"/>
                                  </p:iterate>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9" grpId="0"/>
      <p:bldP spid="8" grpId="0"/>
      <p:bldP spid="48" grpId="0"/>
      <p:bldP spid="49"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29" name="组 4"/>
          <p:cNvGrpSpPr/>
          <p:nvPr/>
        </p:nvGrpSpPr>
        <p:grpSpPr>
          <a:xfrm>
            <a:off x="1" y="1810741"/>
            <a:ext cx="9179999" cy="2657892"/>
            <a:chOff x="1" y="1962985"/>
            <a:chExt cx="9179999" cy="2371547"/>
          </a:xfrm>
          <a:solidFill>
            <a:srgbClr val="5E2D11"/>
          </a:solidFill>
          <a:effectLst>
            <a:outerShdw blurRad="50800" dist="38100" dir="2700000" algn="tl" rotWithShape="0">
              <a:prstClr val="black">
                <a:alpha val="40000"/>
              </a:prstClr>
            </a:outerShdw>
          </a:effectLst>
        </p:grpSpPr>
        <p:sp>
          <p:nvSpPr>
            <p:cNvPr id="30" name="矩形 29"/>
            <p:cNvSpPr/>
            <p:nvPr/>
          </p:nvSpPr>
          <p:spPr>
            <a:xfrm>
              <a:off x="1" y="2133600"/>
              <a:ext cx="9179999" cy="201599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矩形 30"/>
            <p:cNvSpPr/>
            <p:nvPr/>
          </p:nvSpPr>
          <p:spPr>
            <a:xfrm>
              <a:off x="956734" y="1966761"/>
              <a:ext cx="1972733" cy="236777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梯形 31"/>
            <p:cNvSpPr/>
            <p:nvPr/>
          </p:nvSpPr>
          <p:spPr>
            <a:xfrm rot="16200000">
              <a:off x="-351613" y="2998705"/>
              <a:ext cx="2367771" cy="296332"/>
            </a:xfrm>
            <a:prstGeom prst="trapezoid">
              <a:avLst>
                <a:gd name="adj" fmla="val 76429"/>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梯形 32"/>
            <p:cNvSpPr/>
            <p:nvPr/>
          </p:nvSpPr>
          <p:spPr>
            <a:xfrm rot="5400000" flipH="1">
              <a:off x="1881047" y="2998705"/>
              <a:ext cx="2367771" cy="296332"/>
            </a:xfrm>
            <a:prstGeom prst="trapezoid">
              <a:avLst>
                <a:gd name="adj" fmla="val 73001"/>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35" name="矩形 34"/>
          <p:cNvSpPr/>
          <p:nvPr/>
        </p:nvSpPr>
        <p:spPr>
          <a:xfrm>
            <a:off x="1205020" y="2283095"/>
            <a:ext cx="1476159" cy="2079872"/>
          </a:xfrm>
          <a:prstGeom prst="rect">
            <a:avLst/>
          </a:prstGeom>
          <a:blipFill>
            <a:blip r:embed="rId4"/>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矩形 35"/>
          <p:cNvSpPr/>
          <p:nvPr/>
        </p:nvSpPr>
        <p:spPr>
          <a:xfrm>
            <a:off x="3597404" y="2521131"/>
            <a:ext cx="1137761" cy="1603078"/>
          </a:xfrm>
          <a:prstGeom prst="rect">
            <a:avLst/>
          </a:prstGeom>
          <a:blipFill>
            <a:blip r:embed="rId5"/>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矩形 36"/>
          <p:cNvSpPr/>
          <p:nvPr/>
        </p:nvSpPr>
        <p:spPr>
          <a:xfrm>
            <a:off x="5614712" y="2521131"/>
            <a:ext cx="1137761" cy="1603078"/>
          </a:xfrm>
          <a:prstGeom prst="rect">
            <a:avLst/>
          </a:prstGeom>
          <a:blipFill>
            <a:blip r:embed="rId6"/>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矩形 37"/>
          <p:cNvSpPr/>
          <p:nvPr/>
        </p:nvSpPr>
        <p:spPr>
          <a:xfrm>
            <a:off x="7585650" y="2521131"/>
            <a:ext cx="1137761" cy="1603078"/>
          </a:xfrm>
          <a:prstGeom prst="rect">
            <a:avLst/>
          </a:prstGeom>
          <a:blipFill>
            <a:blip r:embed="rId7"/>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文本框 38"/>
          <p:cNvSpPr txBox="1"/>
          <p:nvPr/>
        </p:nvSpPr>
        <p:spPr>
          <a:xfrm>
            <a:off x="1424465" y="1878492"/>
            <a:ext cx="1107996"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证书名称</a:t>
            </a:r>
          </a:p>
        </p:txBody>
      </p:sp>
      <p:sp>
        <p:nvSpPr>
          <p:cNvPr id="40" name="文本框 39"/>
          <p:cNvSpPr txBox="1"/>
          <p:nvPr/>
        </p:nvSpPr>
        <p:spPr>
          <a:xfrm>
            <a:off x="3690019" y="2182577"/>
            <a:ext cx="1005403"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证书名称</a:t>
            </a:r>
          </a:p>
        </p:txBody>
      </p:sp>
      <p:sp>
        <p:nvSpPr>
          <p:cNvPr id="41" name="文本框 40"/>
          <p:cNvSpPr txBox="1"/>
          <p:nvPr/>
        </p:nvSpPr>
        <p:spPr>
          <a:xfrm>
            <a:off x="5660957" y="2182577"/>
            <a:ext cx="1005403"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证书名称</a:t>
            </a:r>
          </a:p>
        </p:txBody>
      </p:sp>
      <p:sp>
        <p:nvSpPr>
          <p:cNvPr id="42" name="文本框 41"/>
          <p:cNvSpPr txBox="1"/>
          <p:nvPr/>
        </p:nvSpPr>
        <p:spPr>
          <a:xfrm>
            <a:off x="7605832" y="2182577"/>
            <a:ext cx="1005403"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证书名称</a:t>
            </a:r>
          </a:p>
        </p:txBody>
      </p:sp>
    </p:spTree>
    <p:extLst>
      <p:ext uri="{BB962C8B-B14F-4D97-AF65-F5344CB8AC3E}">
        <p14:creationId xmlns:p14="http://schemas.microsoft.com/office/powerpoint/2010/main" val="13941449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85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47"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anim calcmode="lin" valueType="num">
                                      <p:cBhvr>
                                        <p:cTn id="19" dur="1000" fill="hold"/>
                                        <p:tgtEl>
                                          <p:spTgt spid="35"/>
                                        </p:tgtEl>
                                        <p:attrNameLst>
                                          <p:attrName>ppt_x</p:attrName>
                                        </p:attrNameLst>
                                      </p:cBhvr>
                                      <p:tavLst>
                                        <p:tav tm="0">
                                          <p:val>
                                            <p:strVal val="#ppt_x"/>
                                          </p:val>
                                        </p:tav>
                                        <p:tav tm="100000">
                                          <p:val>
                                            <p:strVal val="#ppt_x"/>
                                          </p:val>
                                        </p:tav>
                                      </p:tavLst>
                                    </p:anim>
                                    <p:anim calcmode="lin" valueType="num">
                                      <p:cBhvr>
                                        <p:cTn id="20" dur="1000" fill="hold"/>
                                        <p:tgtEl>
                                          <p:spTgt spid="3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childTnLst>
                          </p:cTn>
                        </p:par>
                        <p:par>
                          <p:cTn id="26" fill="hold">
                            <p:stCondLst>
                              <p:cond delay="2850"/>
                            </p:stCondLst>
                            <p:childTnLst>
                              <p:par>
                                <p:cTn id="27" presetID="47"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850"/>
                            </p:stCondLst>
                            <p:childTnLst>
                              <p:par>
                                <p:cTn id="38" presetID="47"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par>
                          <p:cTn id="48" fill="hold">
                            <p:stCondLst>
                              <p:cond delay="4850"/>
                            </p:stCondLst>
                            <p:childTnLst>
                              <p:par>
                                <p:cTn id="49" presetID="47"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animBg="1"/>
      <p:bldP spid="36" grpId="0" animBg="1"/>
      <p:bldP spid="37" grpId="0" animBg="1"/>
      <p:bldP spid="38" grpId="0" animBg="1"/>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969" y="-10506"/>
            <a:ext cx="9162676" cy="5154005"/>
            <a:chOff x="-9969" y="-10506"/>
            <a:chExt cx="9162676" cy="5154005"/>
          </a:xfrm>
        </p:grpSpPr>
        <p:pic>
          <p:nvPicPr>
            <p:cNvPr id="12" name="图片 11"/>
            <p:cNvPicPr>
              <a:picLocks noChangeAspect="1"/>
            </p:cNvPicPr>
            <p:nvPr/>
          </p:nvPicPr>
          <p:blipFill rotWithShape="1">
            <a:blip r:embed="rId3"/>
            <a:srcRect t="1680" b="1680"/>
            <a:stretch/>
          </p:blipFill>
          <p:spPr>
            <a:xfrm>
              <a:off x="-9969" y="-10506"/>
              <a:ext cx="9162676" cy="5154005"/>
            </a:xfrm>
            <a:prstGeom prst="rect">
              <a:avLst/>
            </a:prstGeom>
          </p:spPr>
        </p:pic>
        <p:sp>
          <p:nvSpPr>
            <p:cNvPr id="13" name="矩形 12"/>
            <p:cNvSpPr/>
            <p:nvPr/>
          </p:nvSpPr>
          <p:spPr>
            <a:xfrm>
              <a:off x="-9969" y="-10506"/>
              <a:ext cx="9162676" cy="5154004"/>
            </a:xfrm>
            <a:prstGeom prst="rect">
              <a:avLst/>
            </a:prstGeom>
            <a:solidFill>
              <a:schemeClr val="accent1">
                <a:alpha val="2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0" y="-7034"/>
            <a:ext cx="5172892"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53" name="任意多边形: 形状 52"/>
          <p:cNvSpPr/>
          <p:nvPr/>
        </p:nvSpPr>
        <p:spPr>
          <a:xfrm>
            <a:off x="1" y="2560319"/>
            <a:ext cx="9144000" cy="2583179"/>
          </a:xfrm>
          <a:custGeom>
            <a:avLst/>
            <a:gdLst>
              <a:gd name="connsiteX0" fmla="*/ 9216000 w 9216005"/>
              <a:gd name="connsiteY0" fmla="*/ 0 h 2806700"/>
              <a:gd name="connsiteX1" fmla="*/ 9216000 w 9216005"/>
              <a:gd name="connsiteY1" fmla="*/ 1020923 h 2806700"/>
              <a:gd name="connsiteX2" fmla="*/ 9216005 w 9216005"/>
              <a:gd name="connsiteY2" fmla="*/ 1020923 h 2806700"/>
              <a:gd name="connsiteX3" fmla="*/ 9216005 w 9216005"/>
              <a:gd name="connsiteY3" fmla="*/ 2806700 h 2806700"/>
              <a:gd name="connsiteX4" fmla="*/ 5 w 9216005"/>
              <a:gd name="connsiteY4" fmla="*/ 2806700 h 2806700"/>
              <a:gd name="connsiteX5" fmla="*/ 5 w 9216005"/>
              <a:gd name="connsiteY5" fmla="*/ 1037857 h 2806700"/>
              <a:gd name="connsiteX6" fmla="*/ 0 w 9216005"/>
              <a:gd name="connsiteY6" fmla="*/ 1037857 h 2806700"/>
              <a:gd name="connsiteX7" fmla="*/ 5 w 9216005"/>
              <a:gd name="connsiteY7" fmla="*/ 1037857 h 2806700"/>
              <a:gd name="connsiteX8" fmla="*/ 5 w 9216005"/>
              <a:gd name="connsiteY8" fmla="*/ 1020923 h 2806700"/>
              <a:gd name="connsiteX9" fmla="*/ 150371 w 9216005"/>
              <a:gd name="connsiteY9" fmla="*/ 1020923 h 280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16005" h="2806700">
                <a:moveTo>
                  <a:pt x="9216000" y="0"/>
                </a:moveTo>
                <a:lnTo>
                  <a:pt x="9216000" y="1020923"/>
                </a:lnTo>
                <a:lnTo>
                  <a:pt x="9216005" y="1020923"/>
                </a:lnTo>
                <a:lnTo>
                  <a:pt x="9216005" y="2806700"/>
                </a:lnTo>
                <a:lnTo>
                  <a:pt x="5" y="2806700"/>
                </a:lnTo>
                <a:lnTo>
                  <a:pt x="5" y="1037857"/>
                </a:lnTo>
                <a:lnTo>
                  <a:pt x="0" y="1037857"/>
                </a:lnTo>
                <a:lnTo>
                  <a:pt x="5" y="1037857"/>
                </a:lnTo>
                <a:lnTo>
                  <a:pt x="5" y="1020923"/>
                </a:lnTo>
                <a:lnTo>
                  <a:pt x="150371" y="1020923"/>
                </a:lnTo>
                <a:close/>
              </a:path>
            </a:pathLst>
          </a:custGeom>
          <a:solidFill>
            <a:schemeClr val="accent1">
              <a:alpha val="58000"/>
            </a:schemeClr>
          </a:solidFill>
          <a:ln>
            <a:noFill/>
          </a:ln>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kumimoji="1" lang="zh-CN" altLang="en-US"/>
          </a:p>
        </p:txBody>
      </p:sp>
      <p:sp>
        <p:nvSpPr>
          <p:cNvPr id="27" name="文本框 26"/>
          <p:cNvSpPr txBox="1"/>
          <p:nvPr/>
        </p:nvSpPr>
        <p:spPr>
          <a:xfrm>
            <a:off x="299676" y="3587047"/>
            <a:ext cx="2428870" cy="477054"/>
          </a:xfrm>
          <a:prstGeom prst="rect">
            <a:avLst/>
          </a:prstGeom>
          <a:noFill/>
        </p:spPr>
        <p:txBody>
          <a:bodyPr wrap="none" rtlCol="0">
            <a:spAutoFit/>
          </a:bodyPr>
          <a:lstStyle/>
          <a:p>
            <a:r>
              <a:rPr kumimoji="1" lang="zh-CN" altLang="en-US" sz="2400" b="1" dirty="0">
                <a:solidFill>
                  <a:schemeClr val="bg1"/>
                </a:solidFill>
                <a:latin typeface="微软雅黑"/>
                <a:ea typeface="微软雅黑"/>
                <a:cs typeface="微软雅黑"/>
              </a:rPr>
              <a:t>单击可添加标题</a:t>
            </a:r>
            <a:endParaRPr kumimoji="1" lang="en-US" altLang="zh-CN" sz="2400" b="1" dirty="0">
              <a:solidFill>
                <a:schemeClr val="bg1"/>
              </a:solidFill>
              <a:latin typeface="微软雅黑"/>
              <a:ea typeface="微软雅黑"/>
              <a:cs typeface="微软雅黑"/>
            </a:endParaRPr>
          </a:p>
        </p:txBody>
      </p:sp>
      <p:sp>
        <p:nvSpPr>
          <p:cNvPr id="28" name="矩形 27"/>
          <p:cNvSpPr/>
          <p:nvPr/>
        </p:nvSpPr>
        <p:spPr>
          <a:xfrm>
            <a:off x="299676" y="4064101"/>
            <a:ext cx="8400187" cy="652486"/>
          </a:xfrm>
          <a:prstGeom prst="rect">
            <a:avLst/>
          </a:prstGeom>
        </p:spPr>
        <p:txBody>
          <a:bodyPr wrap="square">
            <a:spAutoFit/>
          </a:bodyPr>
          <a:lstStyle/>
          <a:p>
            <a:pPr algn="just">
              <a:lnSpc>
                <a:spcPct val="130000"/>
              </a:lnSpc>
              <a:spcBef>
                <a:spcPts val="300"/>
              </a:spcBef>
            </a:pPr>
            <a:r>
              <a:rPr lang="zh-CN" altLang="en-US" sz="1400" dirty="0">
                <a:solidFill>
                  <a:schemeClr val="bg1"/>
                </a:solidFill>
                <a:latin typeface="微软雅黑"/>
                <a:ea typeface="微软雅黑"/>
                <a:cs typeface="微软雅黑"/>
              </a:rPr>
              <a:t>欢迎关注“欢乐</a:t>
            </a:r>
            <a:r>
              <a:rPr lang="en-US" altLang="zh-CN" sz="1400" dirty="0">
                <a:solidFill>
                  <a:schemeClr val="bg1"/>
                </a:solidFill>
                <a:latin typeface="微软雅黑"/>
                <a:ea typeface="微软雅黑"/>
                <a:cs typeface="微软雅黑"/>
              </a:rPr>
              <a:t>PPT</a:t>
            </a:r>
            <a:r>
              <a:rPr lang="zh-CN" altLang="en-US" sz="1400" dirty="0">
                <a:solidFill>
                  <a:schemeClr val="bg1"/>
                </a:solidFill>
                <a:latin typeface="微软雅黑"/>
                <a:ea typeface="微软雅黑"/>
                <a:cs typeface="微软雅黑"/>
              </a:rPr>
              <a:t>”，单击此处可添加正文描述欢迎关注“欢乐</a:t>
            </a:r>
            <a:r>
              <a:rPr lang="en-US" altLang="zh-CN" sz="1400" dirty="0">
                <a:solidFill>
                  <a:schemeClr val="bg1"/>
                </a:solidFill>
                <a:latin typeface="微软雅黑"/>
                <a:ea typeface="微软雅黑"/>
                <a:cs typeface="微软雅黑"/>
              </a:rPr>
              <a:t>PPT</a:t>
            </a:r>
            <a:r>
              <a:rPr lang="zh-CN" altLang="en-US" sz="1400" dirty="0">
                <a:solidFill>
                  <a:schemeClr val="bg1"/>
                </a:solidFill>
                <a:latin typeface="微软雅黑"/>
                <a:ea typeface="微软雅黑"/>
                <a:cs typeface="微软雅黑"/>
              </a:rPr>
              <a:t>”单击此处可添加正文描述欢迎关注“欢乐</a:t>
            </a:r>
            <a:r>
              <a:rPr lang="en-US" altLang="zh-CN" sz="1400" dirty="0">
                <a:solidFill>
                  <a:schemeClr val="bg1"/>
                </a:solidFill>
                <a:latin typeface="微软雅黑"/>
                <a:ea typeface="微软雅黑"/>
                <a:cs typeface="微软雅黑"/>
              </a:rPr>
              <a:t>PPT</a:t>
            </a:r>
            <a:r>
              <a:rPr lang="zh-CN" altLang="en-US" sz="1400" dirty="0">
                <a:solidFill>
                  <a:schemeClr val="bg1"/>
                </a:solidFill>
                <a:latin typeface="微软雅黑"/>
                <a:ea typeface="微软雅黑"/>
                <a:cs typeface="微软雅黑"/>
              </a:rPr>
              <a:t>”，单击此处可添加正文描述欢迎关注“欢乐</a:t>
            </a:r>
            <a:r>
              <a:rPr lang="en-US" altLang="zh-CN" sz="1400" dirty="0">
                <a:solidFill>
                  <a:schemeClr val="bg1"/>
                </a:solidFill>
                <a:latin typeface="微软雅黑"/>
                <a:ea typeface="微软雅黑"/>
                <a:cs typeface="微软雅黑"/>
              </a:rPr>
              <a:t>PPT</a:t>
            </a:r>
            <a:r>
              <a:rPr lang="zh-CN" altLang="en-US" sz="1400" dirty="0">
                <a:solidFill>
                  <a:schemeClr val="bg1"/>
                </a:solidFill>
                <a:latin typeface="微软雅黑"/>
                <a:ea typeface="微软雅黑"/>
                <a:cs typeface="微软雅黑"/>
              </a:rPr>
              <a:t>”单击此处可添加正文描述</a:t>
            </a:r>
          </a:p>
        </p:txBody>
      </p:sp>
      <p:sp>
        <p:nvSpPr>
          <p:cNvPr id="43" name="六边形 42"/>
          <p:cNvSpPr/>
          <p:nvPr/>
        </p:nvSpPr>
        <p:spPr>
          <a:xfrm>
            <a:off x="4559309" y="2197922"/>
            <a:ext cx="1226768" cy="1057558"/>
          </a:xfrm>
          <a:prstGeom prst="hexagon">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500" dirty="0">
                <a:solidFill>
                  <a:schemeClr val="accent1"/>
                </a:solidFill>
                <a:latin typeface="微软雅黑" charset="0"/>
                <a:ea typeface="微软雅黑" charset="0"/>
                <a:cs typeface="微软雅黑" charset="0"/>
                <a:sym typeface="宋体" charset="0"/>
              </a:rPr>
              <a:t>PPT</a:t>
            </a:r>
            <a:r>
              <a:rPr lang="zh-CN" altLang="en-US" sz="1500" dirty="0">
                <a:solidFill>
                  <a:schemeClr val="accent1"/>
                </a:solidFill>
                <a:latin typeface="微软雅黑" charset="0"/>
                <a:ea typeface="微软雅黑" charset="0"/>
                <a:cs typeface="微软雅黑" charset="0"/>
                <a:sym typeface="宋体" charset="0"/>
              </a:rPr>
              <a:t>设计经验</a:t>
            </a:r>
            <a:endParaRPr lang="zh-CN" altLang="en-US" sz="1500" dirty="0">
              <a:solidFill>
                <a:schemeClr val="accent1"/>
              </a:solidFill>
              <a:latin typeface="微软雅黑" charset="0"/>
              <a:ea typeface="微软雅黑" charset="0"/>
              <a:cs typeface="微软雅黑" charset="0"/>
            </a:endParaRPr>
          </a:p>
        </p:txBody>
      </p:sp>
      <p:grpSp>
        <p:nvGrpSpPr>
          <p:cNvPr id="44" name="组 3"/>
          <p:cNvGrpSpPr/>
          <p:nvPr/>
        </p:nvGrpSpPr>
        <p:grpSpPr>
          <a:xfrm>
            <a:off x="5572875" y="2725357"/>
            <a:ext cx="1226768" cy="1057558"/>
            <a:chOff x="5572875" y="2725357"/>
            <a:chExt cx="1226768" cy="1057558"/>
          </a:xfrm>
        </p:grpSpPr>
        <p:sp>
          <p:nvSpPr>
            <p:cNvPr id="45" name="六边形 44"/>
            <p:cNvSpPr/>
            <p:nvPr/>
          </p:nvSpPr>
          <p:spPr>
            <a:xfrm>
              <a:off x="5572875" y="2725357"/>
              <a:ext cx="1226768" cy="1057558"/>
            </a:xfrm>
            <a:prstGeom prst="hexagon">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hangingPunct="0"/>
              <a:endParaRPr lang="zh-CN" altLang="en-US" sz="1500" dirty="0">
                <a:solidFill>
                  <a:srgbClr val="602E13"/>
                </a:solidFill>
                <a:latin typeface="微软雅黑" charset="0"/>
                <a:ea typeface="微软雅黑" charset="0"/>
                <a:cs typeface="微软雅黑" charset="0"/>
              </a:endParaRPr>
            </a:p>
          </p:txBody>
        </p:sp>
        <p:sp>
          <p:nvSpPr>
            <p:cNvPr id="46" name="矩形 45"/>
            <p:cNvSpPr/>
            <p:nvPr/>
          </p:nvSpPr>
          <p:spPr>
            <a:xfrm>
              <a:off x="5572875" y="3002356"/>
              <a:ext cx="1226768" cy="553998"/>
            </a:xfrm>
            <a:prstGeom prst="rect">
              <a:avLst/>
            </a:prstGeom>
          </p:spPr>
          <p:txBody>
            <a:bodyPr wrap="square">
              <a:spAutoFit/>
            </a:bodyPr>
            <a:lstStyle/>
            <a:p>
              <a:pPr algn="ctr" eaLnBrk="0" hangingPunct="0"/>
              <a:r>
                <a:rPr lang="zh-CN" altLang="en-US" sz="1500" dirty="0">
                  <a:solidFill>
                    <a:schemeClr val="accent1"/>
                  </a:solidFill>
                  <a:latin typeface="微软雅黑" charset="0"/>
                  <a:ea typeface="微软雅黑" charset="0"/>
                  <a:cs typeface="微软雅黑" charset="0"/>
                </a:rPr>
                <a:t>诚意出品</a:t>
              </a:r>
              <a:endParaRPr lang="en-US" altLang="zh-CN" sz="1500" dirty="0">
                <a:solidFill>
                  <a:schemeClr val="accent1"/>
                </a:solidFill>
                <a:latin typeface="微软雅黑" charset="0"/>
                <a:ea typeface="微软雅黑" charset="0"/>
                <a:cs typeface="微软雅黑" charset="0"/>
              </a:endParaRPr>
            </a:p>
            <a:p>
              <a:pPr algn="ctr" eaLnBrk="0" hangingPunct="0"/>
              <a:r>
                <a:rPr lang="zh-CN" altLang="en-US" sz="1500" dirty="0">
                  <a:solidFill>
                    <a:schemeClr val="accent1"/>
                  </a:solidFill>
                  <a:latin typeface="微软雅黑" charset="0"/>
                  <a:ea typeface="微软雅黑" charset="0"/>
                  <a:cs typeface="微软雅黑" charset="0"/>
                </a:rPr>
                <a:t>演示作品</a:t>
              </a:r>
            </a:p>
          </p:txBody>
        </p:sp>
      </p:grpSp>
      <p:grpSp>
        <p:nvGrpSpPr>
          <p:cNvPr id="47" name="组 8"/>
          <p:cNvGrpSpPr/>
          <p:nvPr/>
        </p:nvGrpSpPr>
        <p:grpSpPr>
          <a:xfrm>
            <a:off x="6579507" y="2185269"/>
            <a:ext cx="1226768" cy="1057558"/>
            <a:chOff x="6579507" y="2185269"/>
            <a:chExt cx="1226768" cy="1057558"/>
          </a:xfrm>
        </p:grpSpPr>
        <p:sp>
          <p:nvSpPr>
            <p:cNvPr id="48" name="六边形 47"/>
            <p:cNvSpPr/>
            <p:nvPr/>
          </p:nvSpPr>
          <p:spPr>
            <a:xfrm>
              <a:off x="6579507" y="2185269"/>
              <a:ext cx="1226768" cy="1057558"/>
            </a:xfrm>
            <a:prstGeom prst="hexagon">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hangingPunct="0"/>
              <a:endParaRPr lang="zh-CN" altLang="en-US" sz="1500" dirty="0">
                <a:solidFill>
                  <a:srgbClr val="602E13"/>
                </a:solidFill>
                <a:latin typeface="微软雅黑" charset="0"/>
                <a:ea typeface="微软雅黑" charset="0"/>
                <a:cs typeface="微软雅黑" charset="0"/>
              </a:endParaRPr>
            </a:p>
          </p:txBody>
        </p:sp>
        <p:sp>
          <p:nvSpPr>
            <p:cNvPr id="49" name="矩形 48"/>
            <p:cNvSpPr/>
            <p:nvPr/>
          </p:nvSpPr>
          <p:spPr>
            <a:xfrm>
              <a:off x="6628806" y="2448358"/>
              <a:ext cx="1151999" cy="553998"/>
            </a:xfrm>
            <a:prstGeom prst="rect">
              <a:avLst/>
            </a:prstGeom>
          </p:spPr>
          <p:txBody>
            <a:bodyPr wrap="square">
              <a:spAutoFit/>
            </a:bodyPr>
            <a:lstStyle/>
            <a:p>
              <a:pPr algn="ctr" eaLnBrk="0" hangingPunct="0"/>
              <a:r>
                <a:rPr lang="zh-CN" altLang="en-US" sz="1500" dirty="0">
                  <a:solidFill>
                    <a:schemeClr val="accent1"/>
                  </a:solidFill>
                  <a:latin typeface="微软雅黑" charset="0"/>
                  <a:ea typeface="微软雅黑" charset="0"/>
                  <a:cs typeface="微软雅黑" charset="0"/>
                </a:rPr>
                <a:t>多套模板</a:t>
              </a:r>
              <a:endParaRPr lang="en-US" altLang="zh-CN" sz="1500" dirty="0">
                <a:solidFill>
                  <a:schemeClr val="accent1"/>
                </a:solidFill>
                <a:latin typeface="微软雅黑" charset="0"/>
                <a:ea typeface="微软雅黑" charset="0"/>
                <a:cs typeface="微软雅黑" charset="0"/>
              </a:endParaRPr>
            </a:p>
            <a:p>
              <a:pPr algn="ctr" eaLnBrk="0" hangingPunct="0"/>
              <a:r>
                <a:rPr lang="zh-CN" altLang="en-US" sz="1500" dirty="0">
                  <a:solidFill>
                    <a:schemeClr val="accent1"/>
                  </a:solidFill>
                  <a:latin typeface="微软雅黑" charset="0"/>
                  <a:ea typeface="微软雅黑" charset="0"/>
                  <a:cs typeface="微软雅黑" charset="0"/>
                </a:rPr>
                <a:t>与主题色</a:t>
              </a:r>
            </a:p>
          </p:txBody>
        </p:sp>
      </p:grpSp>
      <p:grpSp>
        <p:nvGrpSpPr>
          <p:cNvPr id="50" name="组 10"/>
          <p:cNvGrpSpPr/>
          <p:nvPr/>
        </p:nvGrpSpPr>
        <p:grpSpPr>
          <a:xfrm>
            <a:off x="7580755" y="2726771"/>
            <a:ext cx="1246495" cy="1057558"/>
            <a:chOff x="7580755" y="2726771"/>
            <a:chExt cx="1246495" cy="1057558"/>
          </a:xfrm>
        </p:grpSpPr>
        <p:sp>
          <p:nvSpPr>
            <p:cNvPr id="51" name="六边形 50"/>
            <p:cNvSpPr/>
            <p:nvPr/>
          </p:nvSpPr>
          <p:spPr>
            <a:xfrm>
              <a:off x="7580755" y="2726771"/>
              <a:ext cx="1226768" cy="1057558"/>
            </a:xfrm>
            <a:prstGeom prst="hexagon">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hangingPunct="0"/>
              <a:endParaRPr lang="zh-CN" altLang="en-US" sz="1600" dirty="0">
                <a:solidFill>
                  <a:srgbClr val="602E13"/>
                </a:solidFill>
                <a:latin typeface="微软雅黑" charset="0"/>
                <a:ea typeface="微软雅黑" charset="0"/>
                <a:cs typeface="微软雅黑" charset="0"/>
              </a:endParaRPr>
            </a:p>
          </p:txBody>
        </p:sp>
        <p:sp>
          <p:nvSpPr>
            <p:cNvPr id="52" name="矩形 51"/>
            <p:cNvSpPr/>
            <p:nvPr/>
          </p:nvSpPr>
          <p:spPr>
            <a:xfrm>
              <a:off x="7580755" y="2977137"/>
              <a:ext cx="1246495" cy="553998"/>
            </a:xfrm>
            <a:prstGeom prst="rect">
              <a:avLst/>
            </a:prstGeom>
          </p:spPr>
          <p:txBody>
            <a:bodyPr wrap="square">
              <a:spAutoFit/>
            </a:bodyPr>
            <a:lstStyle/>
            <a:p>
              <a:pPr algn="ctr" eaLnBrk="0" hangingPunct="0"/>
              <a:r>
                <a:rPr lang="zh-CN" altLang="en-US" sz="1500" dirty="0">
                  <a:solidFill>
                    <a:schemeClr val="accent1"/>
                  </a:solidFill>
                  <a:latin typeface="微软雅黑" charset="0"/>
                  <a:ea typeface="微软雅黑" charset="0"/>
                  <a:cs typeface="微软雅黑" charset="0"/>
                </a:rPr>
                <a:t>使用无</a:t>
              </a:r>
              <a:endParaRPr lang="en-US" altLang="zh-CN" sz="1500" dirty="0">
                <a:solidFill>
                  <a:schemeClr val="accent1"/>
                </a:solidFill>
                <a:latin typeface="微软雅黑" charset="0"/>
                <a:ea typeface="微软雅黑" charset="0"/>
                <a:cs typeface="微软雅黑" charset="0"/>
              </a:endParaRPr>
            </a:p>
            <a:p>
              <a:pPr algn="ctr" eaLnBrk="0" hangingPunct="0"/>
              <a:r>
                <a:rPr lang="zh-CN" altLang="en-US" sz="1500" dirty="0">
                  <a:solidFill>
                    <a:schemeClr val="accent1"/>
                  </a:solidFill>
                  <a:latin typeface="微软雅黑" charset="0"/>
                  <a:ea typeface="微软雅黑" charset="0"/>
                  <a:cs typeface="微软雅黑" charset="0"/>
                </a:rPr>
                <a:t>后顾之忧</a:t>
              </a:r>
            </a:p>
          </p:txBody>
        </p:sp>
      </p:grpSp>
    </p:spTree>
    <p:extLst>
      <p:ext uri="{BB962C8B-B14F-4D97-AF65-F5344CB8AC3E}">
        <p14:creationId xmlns:p14="http://schemas.microsoft.com/office/powerpoint/2010/main" val="21291626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14"/>
                                        </p:tgtEl>
                                      </p:cBhvr>
                                      <p:by x="120000" y="120000"/>
                                    </p:animScale>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42" presetClass="entr" presetSubtype="0" fill="hold" grpId="0" nodeType="withEffect">
                                  <p:stCondLst>
                                    <p:cond delay="60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23" presetClass="entr" presetSubtype="272" fill="hold" grpId="0" nodeType="withEffect">
                                  <p:stCondLst>
                                    <p:cond delay="1500"/>
                                  </p:stCondLst>
                                  <p:iterate type="lt">
                                    <p:tmPct val="10000"/>
                                  </p:iterate>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strVal val="2/3*#ppt_w"/>
                                          </p:val>
                                        </p:tav>
                                        <p:tav tm="100000">
                                          <p:val>
                                            <p:strVal val="#ppt_w"/>
                                          </p:val>
                                        </p:tav>
                                      </p:tavLst>
                                    </p:anim>
                                    <p:anim calcmode="lin" valueType="num">
                                      <p:cBhvr>
                                        <p:cTn id="23" dur="500" fill="hold"/>
                                        <p:tgtEl>
                                          <p:spTgt spid="27"/>
                                        </p:tgtEl>
                                        <p:attrNameLst>
                                          <p:attrName>ppt_h</p:attrName>
                                        </p:attrNameLst>
                                      </p:cBhvr>
                                      <p:tavLst>
                                        <p:tav tm="0">
                                          <p:val>
                                            <p:strVal val="2/3*#ppt_h"/>
                                          </p:val>
                                        </p:tav>
                                        <p:tav tm="100000">
                                          <p:val>
                                            <p:strVal val="#ppt_h"/>
                                          </p:val>
                                        </p:tav>
                                      </p:tavLst>
                                    </p:anim>
                                  </p:childTnLst>
                                </p:cTn>
                              </p:par>
                              <p:par>
                                <p:cTn id="24" presetID="23" presetClass="entr" presetSubtype="16" fill="hold" grpId="0" nodeType="withEffect">
                                  <p:stCondLst>
                                    <p:cond delay="1500"/>
                                  </p:stCondLst>
                                  <p:iterate type="lt">
                                    <p:tmPct val="10000"/>
                                  </p:iterate>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childTnLst>
                                </p:cTn>
                              </p:par>
                              <p:par>
                                <p:cTn id="28" presetID="53" presetClass="entr" presetSubtype="16" fill="hold" grpId="0" nodeType="withEffect">
                                  <p:stCondLst>
                                    <p:cond delay="220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Effect transition="in" filter="fade">
                                      <p:cBhvr>
                                        <p:cTn id="32" dur="500"/>
                                        <p:tgtEl>
                                          <p:spTgt spid="43"/>
                                        </p:tgtEl>
                                      </p:cBhvr>
                                    </p:animEffect>
                                  </p:childTnLst>
                                </p:cTn>
                              </p:par>
                              <p:par>
                                <p:cTn id="33" presetID="53" presetClass="entr" presetSubtype="16" fill="hold" nodeType="withEffect">
                                  <p:stCondLst>
                                    <p:cond delay="28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par>
                                <p:cTn id="38" presetID="53" presetClass="entr" presetSubtype="16" fill="hold" nodeType="withEffect">
                                  <p:stCondLst>
                                    <p:cond delay="330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par>
                                <p:cTn id="43" presetID="53" presetClass="entr" presetSubtype="16" fill="hold" nodeType="withEffect">
                                  <p:stCondLst>
                                    <p:cond delay="37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53" grpId="0" animBg="1"/>
      <p:bldP spid="27" grpId="0"/>
      <p:bldP spid="28" grpId="0"/>
      <p:bldP spid="4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7034"/>
            <a:ext cx="9146769" cy="733459"/>
            <a:chOff x="-1" y="-7034"/>
            <a:chExt cx="9146769" cy="733459"/>
          </a:xfrm>
        </p:grpSpPr>
        <p:grpSp>
          <p:nvGrpSpPr>
            <p:cNvPr id="10" name="组合 9"/>
            <p:cNvGrpSpPr/>
            <p:nvPr/>
          </p:nvGrpSpPr>
          <p:grpSpPr>
            <a:xfrm>
              <a:off x="4531180" y="-1"/>
              <a:ext cx="4615588" cy="726426"/>
              <a:chOff x="4531180" y="860405"/>
              <a:chExt cx="4615588" cy="726426"/>
            </a:xfrm>
          </p:grpSpPr>
          <p:pic>
            <p:nvPicPr>
              <p:cNvPr id="6" name="图片 5"/>
              <p:cNvPicPr>
                <a:picLocks noChangeAspect="1"/>
              </p:cNvPicPr>
              <p:nvPr/>
            </p:nvPicPr>
            <p:blipFill rotWithShape="1">
              <a:blip r:embed="rId3"/>
              <a:srcRect l="3100" t="28686" b="15153"/>
              <a:stretch/>
            </p:blipFill>
            <p:spPr>
              <a:xfrm>
                <a:off x="4531180" y="860406"/>
                <a:ext cx="4612820" cy="726425"/>
              </a:xfrm>
              <a:prstGeom prst="rect">
                <a:avLst/>
              </a:prstGeom>
            </p:spPr>
          </p:pic>
          <p:sp>
            <p:nvSpPr>
              <p:cNvPr id="7" name="矩形 6"/>
              <p:cNvSpPr/>
              <p:nvPr/>
            </p:nvSpPr>
            <p:spPr>
              <a:xfrm>
                <a:off x="4533948" y="860405"/>
                <a:ext cx="4612820" cy="726425"/>
              </a:xfrm>
              <a:prstGeom prst="rect">
                <a:avLst/>
              </a:prstGeom>
              <a:solidFill>
                <a:schemeClr val="accent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4" name="矩形 6"/>
            <p:cNvSpPr/>
            <p:nvPr/>
          </p:nvSpPr>
          <p:spPr>
            <a:xfrm>
              <a:off x="-1" y="-7034"/>
              <a:ext cx="6391275" cy="733459"/>
            </a:xfrm>
            <a:custGeom>
              <a:avLst/>
              <a:gdLst>
                <a:gd name="connsiteX0" fmla="*/ 0 w 5614712"/>
                <a:gd name="connsiteY0" fmla="*/ 0 h 719391"/>
                <a:gd name="connsiteX1" fmla="*/ 5614712 w 5614712"/>
                <a:gd name="connsiteY1" fmla="*/ 0 h 719391"/>
                <a:gd name="connsiteX2" fmla="*/ 5614712 w 5614712"/>
                <a:gd name="connsiteY2" fmla="*/ 719391 h 719391"/>
                <a:gd name="connsiteX3" fmla="*/ 0 w 5614712"/>
                <a:gd name="connsiteY3" fmla="*/ 719391 h 719391"/>
                <a:gd name="connsiteX4" fmla="*/ 0 w 5614712"/>
                <a:gd name="connsiteY4" fmla="*/ 0 h 719391"/>
                <a:gd name="connsiteX0" fmla="*/ 0 w 5614712"/>
                <a:gd name="connsiteY0" fmla="*/ 0 h 733459"/>
                <a:gd name="connsiteX1" fmla="*/ 5614712 w 5614712"/>
                <a:gd name="connsiteY1" fmla="*/ 0 h 733459"/>
                <a:gd name="connsiteX2" fmla="*/ 5143444 w 5614712"/>
                <a:gd name="connsiteY2" fmla="*/ 733459 h 733459"/>
                <a:gd name="connsiteX3" fmla="*/ 0 w 5614712"/>
                <a:gd name="connsiteY3" fmla="*/ 719391 h 733459"/>
                <a:gd name="connsiteX4" fmla="*/ 0 w 5614712"/>
                <a:gd name="connsiteY4" fmla="*/ 0 h 73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712" h="733459">
                  <a:moveTo>
                    <a:pt x="0" y="0"/>
                  </a:moveTo>
                  <a:lnTo>
                    <a:pt x="5614712" y="0"/>
                  </a:lnTo>
                  <a:lnTo>
                    <a:pt x="5143444" y="733459"/>
                  </a:lnTo>
                  <a:lnTo>
                    <a:pt x="0" y="719391"/>
                  </a:lnTo>
                  <a:lnTo>
                    <a:pt x="0" y="0"/>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9676" y="67307"/>
            <a:ext cx="3467616"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24" name="组 3"/>
          <p:cNvGrpSpPr/>
          <p:nvPr/>
        </p:nvGrpSpPr>
        <p:grpSpPr>
          <a:xfrm>
            <a:off x="764583" y="965994"/>
            <a:ext cx="7705615" cy="3675456"/>
            <a:chOff x="764583" y="835364"/>
            <a:chExt cx="7705615" cy="3675456"/>
          </a:xfrm>
        </p:grpSpPr>
        <p:graphicFrame>
          <p:nvGraphicFramePr>
            <p:cNvPr id="25" name="图示 1"/>
            <p:cNvGraphicFramePr/>
            <p:nvPr>
              <p:extLst>
                <p:ext uri="{D42A27DB-BD31-4B8C-83A1-F6EECF244321}">
                  <p14:modId xmlns:p14="http://schemas.microsoft.com/office/powerpoint/2010/main" val="2562676370"/>
                </p:ext>
              </p:extLst>
            </p:nvPr>
          </p:nvGraphicFramePr>
          <p:xfrm>
            <a:off x="3120623" y="1437125"/>
            <a:ext cx="2981594" cy="29486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6" name="组合 4"/>
            <p:cNvGrpSpPr/>
            <p:nvPr/>
          </p:nvGrpSpPr>
          <p:grpSpPr>
            <a:xfrm>
              <a:off x="764583" y="835364"/>
              <a:ext cx="7705615" cy="3675456"/>
              <a:chOff x="302984" y="1182654"/>
              <a:chExt cx="9532077" cy="4508074"/>
            </a:xfrm>
          </p:grpSpPr>
          <p:grpSp>
            <p:nvGrpSpPr>
              <p:cNvPr id="59" name="组合 13"/>
              <p:cNvGrpSpPr/>
              <p:nvPr/>
            </p:nvGrpSpPr>
            <p:grpSpPr>
              <a:xfrm>
                <a:off x="302984" y="1192885"/>
                <a:ext cx="9532077" cy="4461461"/>
                <a:chOff x="1510192" y="948535"/>
                <a:chExt cx="12402512" cy="3206983"/>
              </a:xfrm>
            </p:grpSpPr>
            <p:sp>
              <p:nvSpPr>
                <p:cNvPr id="61" name="圆角矩形 44"/>
                <p:cNvSpPr/>
                <p:nvPr/>
              </p:nvSpPr>
              <p:spPr>
                <a:xfrm>
                  <a:off x="5871949" y="986323"/>
                  <a:ext cx="3652116"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2" name="圆角矩形 4"/>
                <p:cNvSpPr/>
                <p:nvPr/>
              </p:nvSpPr>
              <p:spPr>
                <a:xfrm>
                  <a:off x="5601576" y="948535"/>
                  <a:ext cx="4192860" cy="4439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1200" b="1" kern="1200" dirty="0">
                    <a:solidFill>
                      <a:srgbClr val="F8C300"/>
                    </a:solidFill>
                  </a:endParaRPr>
                </a:p>
              </p:txBody>
            </p:sp>
            <p:sp>
              <p:nvSpPr>
                <p:cNvPr id="64" name="圆角矩形 44"/>
                <p:cNvSpPr/>
                <p:nvPr/>
              </p:nvSpPr>
              <p:spPr>
                <a:xfrm>
                  <a:off x="9892646" y="1885012"/>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6" name="圆角矩形 44"/>
                <p:cNvSpPr/>
                <p:nvPr/>
              </p:nvSpPr>
              <p:spPr>
                <a:xfrm>
                  <a:off x="10260587" y="2827801"/>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8" name="圆角矩形 44"/>
                <p:cNvSpPr/>
                <p:nvPr/>
              </p:nvSpPr>
              <p:spPr>
                <a:xfrm>
                  <a:off x="9242616" y="3741478"/>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9" name="圆角矩形 44"/>
                <p:cNvSpPr/>
                <p:nvPr/>
              </p:nvSpPr>
              <p:spPr>
                <a:xfrm>
                  <a:off x="2425463" y="3740353"/>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4" name="圆角矩形 44"/>
                <p:cNvSpPr/>
                <p:nvPr/>
              </p:nvSpPr>
              <p:spPr>
                <a:xfrm>
                  <a:off x="1510192" y="2857683"/>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6" name="圆角矩形 44"/>
                <p:cNvSpPr/>
                <p:nvPr/>
              </p:nvSpPr>
              <p:spPr>
                <a:xfrm>
                  <a:off x="1848292" y="1880540"/>
                  <a:ext cx="3652117" cy="414040"/>
                </a:xfrm>
                <a:prstGeom prst="roundRect">
                  <a:avLst>
                    <a:gd name="adj" fmla="val 8765"/>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60" name="文本框 59"/>
              <p:cNvSpPr txBox="1"/>
              <p:nvPr/>
            </p:nvSpPr>
            <p:spPr>
              <a:xfrm>
                <a:off x="3715610" y="1182654"/>
                <a:ext cx="2568643" cy="673442"/>
              </a:xfrm>
              <a:prstGeom prst="rect">
                <a:avLst/>
              </a:prstGeom>
              <a:noFill/>
            </p:spPr>
            <p:txBody>
              <a:bodyPr wrap="square" rtlCol="0">
                <a:spAutoFit/>
              </a:bodyPr>
              <a:lstStyle/>
              <a:p>
                <a:pPr lvl="0" algn="just">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63" name="文本框 62"/>
              <p:cNvSpPr txBox="1"/>
              <p:nvPr/>
            </p:nvSpPr>
            <p:spPr>
              <a:xfrm>
                <a:off x="6872681" y="2432607"/>
                <a:ext cx="2568643" cy="673442"/>
              </a:xfrm>
              <a:prstGeom prst="rect">
                <a:avLst/>
              </a:prstGeom>
              <a:noFill/>
            </p:spPr>
            <p:txBody>
              <a:bodyPr wrap="square" rtlCol="0">
                <a:spAutoFit/>
              </a:bodyPr>
              <a:lstStyle/>
              <a:p>
                <a:pPr lvl="0" algn="just">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65" name="文本框 64"/>
              <p:cNvSpPr txBox="1"/>
              <p:nvPr/>
            </p:nvSpPr>
            <p:spPr>
              <a:xfrm>
                <a:off x="7121038" y="3746462"/>
                <a:ext cx="2568643" cy="673442"/>
              </a:xfrm>
              <a:prstGeom prst="rect">
                <a:avLst/>
              </a:prstGeom>
              <a:noFill/>
            </p:spPr>
            <p:txBody>
              <a:bodyPr wrap="square" rtlCol="0">
                <a:spAutoFit/>
              </a:bodyPr>
              <a:lstStyle/>
              <a:p>
                <a:pPr lvl="0" algn="just">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67" name="文本框 66"/>
              <p:cNvSpPr txBox="1"/>
              <p:nvPr/>
            </p:nvSpPr>
            <p:spPr>
              <a:xfrm>
                <a:off x="6378036" y="5017285"/>
                <a:ext cx="2568643" cy="673442"/>
              </a:xfrm>
              <a:prstGeom prst="rect">
                <a:avLst/>
              </a:prstGeom>
              <a:noFill/>
            </p:spPr>
            <p:txBody>
              <a:bodyPr wrap="square" rtlCol="0">
                <a:spAutoFit/>
              </a:bodyPr>
              <a:lstStyle/>
              <a:p>
                <a:pPr lvl="0" algn="just">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70" name="文本框 69"/>
              <p:cNvSpPr txBox="1"/>
              <p:nvPr/>
            </p:nvSpPr>
            <p:spPr>
              <a:xfrm>
                <a:off x="1196785" y="5017286"/>
                <a:ext cx="2568643" cy="673442"/>
              </a:xfrm>
              <a:prstGeom prst="rect">
                <a:avLst/>
              </a:prstGeom>
              <a:noFill/>
            </p:spPr>
            <p:txBody>
              <a:bodyPr wrap="square" rtlCol="0">
                <a:spAutoFit/>
              </a:bodyPr>
              <a:lstStyle/>
              <a:p>
                <a:pPr lvl="0" algn="r">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71" name="文本框 70"/>
              <p:cNvSpPr txBox="1"/>
              <p:nvPr/>
            </p:nvSpPr>
            <p:spPr>
              <a:xfrm>
                <a:off x="488021" y="3800269"/>
                <a:ext cx="2568643" cy="673442"/>
              </a:xfrm>
              <a:prstGeom prst="rect">
                <a:avLst/>
              </a:prstGeom>
              <a:noFill/>
            </p:spPr>
            <p:txBody>
              <a:bodyPr wrap="square" rtlCol="0">
                <a:spAutoFit/>
              </a:bodyPr>
              <a:lstStyle/>
              <a:p>
                <a:pPr lvl="0" algn="r">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sp>
            <p:nvSpPr>
              <p:cNvPr id="75" name="文本框 74"/>
              <p:cNvSpPr txBox="1"/>
              <p:nvPr/>
            </p:nvSpPr>
            <p:spPr>
              <a:xfrm>
                <a:off x="681949" y="2415790"/>
                <a:ext cx="2568643" cy="673442"/>
              </a:xfrm>
              <a:prstGeom prst="rect">
                <a:avLst/>
              </a:prstGeom>
              <a:noFill/>
            </p:spPr>
            <p:txBody>
              <a:bodyPr wrap="square" rtlCol="0">
                <a:spAutoFit/>
              </a:bodyPr>
              <a:lstStyle/>
              <a:p>
                <a:pPr lvl="0" algn="r">
                  <a:lnSpc>
                    <a:spcPct val="130000"/>
                  </a:lnSpc>
                  <a:defRPr/>
                </a:pPr>
                <a:r>
                  <a:rPr lang="zh-CN" altLang="en-US" sz="1200" dirty="0">
                    <a:solidFill>
                      <a:schemeClr val="accent1"/>
                    </a:solidFill>
                    <a:latin typeface="微软雅黑" panose="020B0503020204020204" pitchFamily="34" charset="-122"/>
                    <a:ea typeface="微软雅黑" panose="020B0503020204020204" pitchFamily="34" charset="-122"/>
                  </a:rPr>
                  <a:t>单击此处可添加正文描述欢迎关注“欢乐</a:t>
                </a:r>
                <a:r>
                  <a:rPr lang="en-US" altLang="zh-CN" sz="1200" dirty="0">
                    <a:solidFill>
                      <a:schemeClr val="accent1"/>
                    </a:solidFill>
                    <a:latin typeface="微软雅黑" panose="020B0503020204020204" pitchFamily="34" charset="-122"/>
                    <a:ea typeface="微软雅黑" panose="020B0503020204020204" pitchFamily="34" charset="-122"/>
                  </a:rPr>
                  <a:t>PPT</a:t>
                </a:r>
                <a:r>
                  <a:rPr lang="zh-CN" altLang="en-US" sz="1200" dirty="0">
                    <a:solidFill>
                      <a:schemeClr val="accent1"/>
                    </a:solidFill>
                    <a:latin typeface="微软雅黑" panose="020B0503020204020204" pitchFamily="34" charset="-122"/>
                    <a:ea typeface="微软雅黑" panose="020B0503020204020204" pitchFamily="34" charset="-122"/>
                  </a:rPr>
                  <a:t>”</a:t>
                </a:r>
              </a:p>
            </p:txBody>
          </p:sp>
        </p:grpSp>
      </p:grpSp>
    </p:spTree>
    <p:extLst>
      <p:ext uri="{BB962C8B-B14F-4D97-AF65-F5344CB8AC3E}">
        <p14:creationId xmlns:p14="http://schemas.microsoft.com/office/powerpoint/2010/main" val="34033049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53" presetClass="entr" presetSubtype="16" fill="hold" grpId="0" nodeType="afterEffect">
                                  <p:stCondLst>
                                    <p:cond delay="0"/>
                                  </p:stCondLst>
                                  <p:iterate type="lt">
                                    <p:tmPct val="10000"/>
                                  </p:iterate>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3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MH" val="20161115150038"/>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1115150038"/>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115150038"/>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907</TotalTime>
  <Words>1782</Words>
  <Application>Microsoft Office PowerPoint</Application>
  <PresentationFormat>全屏显示(16:9)</PresentationFormat>
  <Paragraphs>233</Paragraphs>
  <Slides>24</Slides>
  <Notes>24</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Aharoni</vt:lpstr>
      <vt:lpstr>HelveticaNeueLT Pro 55 Roman</vt:lpstr>
      <vt:lpstr>等线</vt:lpstr>
      <vt:lpstr>方正兰亭黑_GBK</vt:lpstr>
      <vt:lpstr>宋体</vt:lpstr>
      <vt:lpstr>微软雅黑</vt:lpstr>
      <vt:lpstr>长城长宋体</vt:lpstr>
      <vt:lpstr>Arial</vt:lpstr>
      <vt:lpstr>Calibri</vt:lpstr>
      <vt:lpstr>Impact</vt:lpstr>
      <vt:lpstr>Wingdings</vt:lpstr>
      <vt:lpstr>Office 主题</vt:lpstr>
      <vt:lpstr>自定义设计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欢迎关注“欢乐PPT”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欢乐PPT;江南静风</dc:creator>
  <cp:lastModifiedBy>Administrator</cp:lastModifiedBy>
  <cp:revision>463</cp:revision>
  <dcterms:created xsi:type="dcterms:W3CDTF">2015-09-11T12:32:00Z</dcterms:created>
  <dcterms:modified xsi:type="dcterms:W3CDTF">2017-09-30T07:22:05Z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